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Thuillier" initials="MT" lastIdx="1" clrIdx="0">
    <p:extLst>
      <p:ext uri="{19B8F6BF-5375-455C-9EA6-DF929625EA0E}">
        <p15:presenceInfo xmlns:p15="http://schemas.microsoft.com/office/powerpoint/2012/main" userId="Marcus Thuill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9"/>
  </p:normalViewPr>
  <p:slideViewPr>
    <p:cSldViewPr snapToGrid="0" snapToObjects="1">
      <p:cViewPr varScale="1">
        <p:scale>
          <a:sx n="86" d="100"/>
          <a:sy n="86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DBF-41F1-9F4F-AAB9-74DDDE13E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A8422-4D01-4647-B967-3808B99A8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8237-31E9-334B-A556-DAB66652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7A30-C171-0644-A7D5-C0BFAF2F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C87F-771A-6740-A7DF-38F9B0F7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CDD6-85EF-6F40-BDF2-395BAF4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5B661-40C0-E54A-A74F-0C6A7549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E5C4-A49F-E14A-B4C7-E0305A2D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4A91-C27E-2242-A2E6-37A0FD33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B028-7050-1F42-9CBD-843D271B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22932-D1FC-7D4A-AB89-D9B48CEE7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74050-DCBF-5A40-80E1-0DD6A1FE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1D28-515F-DB41-81CA-05B78F71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C11C-005F-5C4B-A466-F0B28192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01A3-CFFB-6E43-86BC-79420E13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051-EC01-EF40-8A47-944D9F56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CCC0-41B9-6747-8528-75BE4AA5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D68F-480C-0042-ADB5-868C3790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CABF-D357-4948-B7F6-54D9E535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6629-EA7D-BB40-9E56-C668313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CFC8-EB4E-364D-B51A-40D95055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90C97-4019-5B48-B74A-02D45BE4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6511-843F-6F49-BED7-A7172AE3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84EE-377F-BA47-BB0D-4AAC40B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847A-16AC-7549-B05D-D2A593B4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1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9044-2C5C-3B48-B9AE-A4EF0A89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3FE-E55B-CB46-A8DC-E6F62715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B4FB-1FC3-0C4A-AB5F-3DCBD862C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E1E91-26D9-3F4D-984C-6AEED349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F0DC-7802-3340-AE92-7A44C6A7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483F-66B3-6044-8FAF-40CE95C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29B-9A8F-4C48-8AA1-8751DE22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488D-695E-F24D-903A-7B3BB75A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88A30-87EE-EB48-9D50-1B3D3429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A5AA3-96A1-5547-B19A-60A9EFF40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BE488-BBD4-F945-A264-2D7D1B8F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E0CF-AAC2-6B43-B637-B6F8DC5D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33BFB-A3EA-7845-B97D-FACA9875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0E05-C1DA-C440-B90C-25D3CAB9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B0B1-1D82-474A-8AFF-9C2E64EA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9AF85-151D-BB46-B5B3-E5EA81B3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63629-F8BA-CB4E-ABCF-8D676E31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B273-FAD6-9646-9251-3521CD1B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1DACB-0C3F-EC4A-8562-A95F5C7C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DF2BB-018C-6144-899D-2EDA75AA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203C4-31ED-F447-AFB0-8B8F4C62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14A1-45F1-E14E-946E-898BA025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F819-6DAF-E24C-8E9C-8BF4C6C7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1ACD6-105E-8540-B0E9-F9B02B4C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5AA0-E7B5-AF47-A632-57A39E32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F997-E5A4-B94D-B547-E47781DC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64344-4182-0A42-8562-4601F48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FACF-0676-364C-B0CB-9820F94E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F9130-DD5A-4444-9A0C-D0CEC6E72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9254-C3FC-0447-B698-DB70463E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18DBA-43E8-D446-AE63-F160AF84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B95F-319E-CE41-AEE9-970095A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F3E8-CD72-2D49-8B9C-707B2169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63BC7-7896-E24D-A3B8-BFC59586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0C979-0399-0345-B6B3-98D1E1C7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EE24-30EC-DA48-B2B5-2AB42A31C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D395-E079-994E-A447-B3ED8EBBD20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96AE-B560-AD4E-8BB6-DA7419BE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111A-F38E-BB44-B6D6-99462194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3E2A-EA5A-9241-A177-702DDED3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C6A23-7CD5-3042-8489-BFFF0617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7317"/>
              </p:ext>
            </p:extLst>
          </p:nvPr>
        </p:nvGraphicFramePr>
        <p:xfrm>
          <a:off x="2361783" y="2173711"/>
          <a:ext cx="795686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506281052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3957630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408895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765800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729536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263237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526717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25068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555261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836644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312989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058323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808314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68972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761443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8154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841354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676132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525403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4911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9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94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9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4087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A04397-B7E5-1748-88A5-CDE4AE8F16FE}"/>
              </a:ext>
            </a:extLst>
          </p:cNvPr>
          <p:cNvCxnSpPr/>
          <p:nvPr/>
        </p:nvCxnSpPr>
        <p:spPr>
          <a:xfrm>
            <a:off x="2323475" y="1828800"/>
            <a:ext cx="822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2593BA-3CBA-264F-89A2-B6BB78B51CF4}"/>
              </a:ext>
            </a:extLst>
          </p:cNvPr>
          <p:cNvCxnSpPr/>
          <p:nvPr/>
        </p:nvCxnSpPr>
        <p:spPr>
          <a:xfrm>
            <a:off x="1693889" y="2173711"/>
            <a:ext cx="0" cy="185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C4A72C-2C06-4740-8260-0793BEB152E8}"/>
              </a:ext>
            </a:extLst>
          </p:cNvPr>
          <p:cNvSpPr/>
          <p:nvPr/>
        </p:nvSpPr>
        <p:spPr>
          <a:xfrm>
            <a:off x="1094281" y="1134470"/>
            <a:ext cx="2053652" cy="5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43B77DA-7DCB-4F40-8B43-AE771F6E4D5B}"/>
              </a:ext>
            </a:extLst>
          </p:cNvPr>
          <p:cNvSpPr/>
          <p:nvPr/>
        </p:nvSpPr>
        <p:spPr>
          <a:xfrm rot="10800000">
            <a:off x="6438272" y="4132976"/>
            <a:ext cx="2480873" cy="1200329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985C5-8846-F048-AA28-262334C09D4E}"/>
              </a:ext>
            </a:extLst>
          </p:cNvPr>
          <p:cNvSpPr txBox="1"/>
          <p:nvPr/>
        </p:nvSpPr>
        <p:spPr>
          <a:xfrm>
            <a:off x="134916" y="2173711"/>
            <a:ext cx="1409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Rows:</a:t>
            </a:r>
          </a:p>
          <a:p>
            <a:pPr algn="ctr"/>
            <a:r>
              <a:rPr lang="en-US" dirty="0"/>
              <a:t>0-3 feet</a:t>
            </a:r>
          </a:p>
          <a:p>
            <a:pPr algn="ctr"/>
            <a:r>
              <a:rPr lang="en-US" dirty="0"/>
              <a:t>3-10</a:t>
            </a:r>
          </a:p>
          <a:p>
            <a:pPr algn="ctr"/>
            <a:r>
              <a:rPr lang="en-US" dirty="0"/>
              <a:t>10-16</a:t>
            </a:r>
          </a:p>
          <a:p>
            <a:pPr algn="ctr"/>
            <a:r>
              <a:rPr lang="en-US" dirty="0"/>
              <a:t>16-3P</a:t>
            </a:r>
          </a:p>
          <a:p>
            <a:pPr algn="ctr"/>
            <a:r>
              <a:rPr lang="en-US" dirty="0"/>
              <a:t>3P+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57974-DEB6-6840-9663-CA97EB627E49}"/>
              </a:ext>
            </a:extLst>
          </p:cNvPr>
          <p:cNvSpPr txBox="1"/>
          <p:nvPr/>
        </p:nvSpPr>
        <p:spPr>
          <a:xfrm>
            <a:off x="5683769" y="1077926"/>
            <a:ext cx="272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 columns: </a:t>
            </a:r>
          </a:p>
          <a:p>
            <a:pPr algn="ctr"/>
            <a:r>
              <a:rPr lang="en-US" dirty="0"/>
              <a:t>2001-2018 NBA season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86B33-EC16-4F4D-995E-C3B0B9134CAD}"/>
              </a:ext>
            </a:extLst>
          </p:cNvPr>
          <p:cNvSpPr txBox="1"/>
          <p:nvPr/>
        </p:nvSpPr>
        <p:spPr>
          <a:xfrm>
            <a:off x="1277672" y="1231406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42C057-3FDB-B844-9D12-4978AEC4C070}"/>
              </a:ext>
            </a:extLst>
          </p:cNvPr>
          <p:cNvSpPr/>
          <p:nvPr/>
        </p:nvSpPr>
        <p:spPr>
          <a:xfrm>
            <a:off x="1094281" y="506528"/>
            <a:ext cx="2053652" cy="5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DF357-123E-9742-9618-EAE2634E7489}"/>
              </a:ext>
            </a:extLst>
          </p:cNvPr>
          <p:cNvSpPr txBox="1"/>
          <p:nvPr/>
        </p:nvSpPr>
        <p:spPr>
          <a:xfrm>
            <a:off x="1277672" y="603464"/>
            <a:ext cx="13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Volume or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7D157-B046-3A4C-979C-88FF12469F12}"/>
              </a:ext>
            </a:extLst>
          </p:cNvPr>
          <p:cNvSpPr txBox="1"/>
          <p:nvPr/>
        </p:nvSpPr>
        <p:spPr>
          <a:xfrm>
            <a:off x="6499028" y="4132976"/>
            <a:ext cx="2359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Houston Rockets 15/17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3PA: 854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3PM: 356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3P%: 41.7%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7C249C64-BA67-BF4C-80CD-D0661AA83816}"/>
              </a:ext>
            </a:extLst>
          </p:cNvPr>
          <p:cNvSpPr/>
          <p:nvPr/>
        </p:nvSpPr>
        <p:spPr>
          <a:xfrm rot="10800000">
            <a:off x="2808094" y="3600201"/>
            <a:ext cx="2480873" cy="1200329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912A5-449B-3E46-8547-2FEAB29298A1}"/>
              </a:ext>
            </a:extLst>
          </p:cNvPr>
          <p:cNvSpPr txBox="1"/>
          <p:nvPr/>
        </p:nvSpPr>
        <p:spPr>
          <a:xfrm>
            <a:off x="2868849" y="3600201"/>
            <a:ext cx="2359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Houston Rockets 06/07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16-3PA: 548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16-3PM: 215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16-3P%: 39.2%</a:t>
            </a:r>
          </a:p>
        </p:txBody>
      </p:sp>
    </p:spTree>
    <p:extLst>
      <p:ext uri="{BB962C8B-B14F-4D97-AF65-F5344CB8AC3E}">
        <p14:creationId xmlns:p14="http://schemas.microsoft.com/office/powerpoint/2010/main" val="30730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5A8E7E-8A7D-014D-8654-D6D1E24255BD}"/>
              </a:ext>
            </a:extLst>
          </p:cNvPr>
          <p:cNvCxnSpPr>
            <a:cxnSpLocks/>
          </p:cNvCxnSpPr>
          <p:nvPr/>
        </p:nvCxnSpPr>
        <p:spPr>
          <a:xfrm flipV="1">
            <a:off x="1948721" y="1304144"/>
            <a:ext cx="0" cy="421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0C35D-459D-2E4E-ABC4-053B0FB946F4}"/>
              </a:ext>
            </a:extLst>
          </p:cNvPr>
          <p:cNvCxnSpPr>
            <a:cxnSpLocks/>
          </p:cNvCxnSpPr>
          <p:nvPr/>
        </p:nvCxnSpPr>
        <p:spPr>
          <a:xfrm>
            <a:off x="1948721" y="5516380"/>
            <a:ext cx="905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CFD6C9C6-06C8-A944-B36A-B10630146233}"/>
              </a:ext>
            </a:extLst>
          </p:cNvPr>
          <p:cNvSpPr/>
          <p:nvPr/>
        </p:nvSpPr>
        <p:spPr>
          <a:xfrm>
            <a:off x="1961322" y="2312484"/>
            <a:ext cx="8281277" cy="2022907"/>
          </a:xfrm>
          <a:custGeom>
            <a:avLst/>
            <a:gdLst>
              <a:gd name="connsiteX0" fmla="*/ 0 w 8281277"/>
              <a:gd name="connsiteY0" fmla="*/ 1623413 h 2022907"/>
              <a:gd name="connsiteX1" fmla="*/ 569843 w 8281277"/>
              <a:gd name="connsiteY1" fmla="*/ 125917 h 2022907"/>
              <a:gd name="connsiteX2" fmla="*/ 1643269 w 8281277"/>
              <a:gd name="connsiteY2" fmla="*/ 112665 h 2022907"/>
              <a:gd name="connsiteX3" fmla="*/ 2385391 w 8281277"/>
              <a:gd name="connsiteY3" fmla="*/ 284943 h 2022907"/>
              <a:gd name="connsiteX4" fmla="*/ 3260035 w 8281277"/>
              <a:gd name="connsiteY4" fmla="*/ 510230 h 2022907"/>
              <a:gd name="connsiteX5" fmla="*/ 4094921 w 8281277"/>
              <a:gd name="connsiteY5" fmla="*/ 682509 h 2022907"/>
              <a:gd name="connsiteX6" fmla="*/ 4399721 w 8281277"/>
              <a:gd name="connsiteY6" fmla="*/ 881291 h 2022907"/>
              <a:gd name="connsiteX7" fmla="*/ 4929808 w 8281277"/>
              <a:gd name="connsiteY7" fmla="*/ 2020978 h 2022907"/>
              <a:gd name="connsiteX8" fmla="*/ 5552661 w 8281277"/>
              <a:gd name="connsiteY8" fmla="*/ 576491 h 2022907"/>
              <a:gd name="connsiteX9" fmla="*/ 6824869 w 8281277"/>
              <a:gd name="connsiteY9" fmla="*/ 364456 h 2022907"/>
              <a:gd name="connsiteX10" fmla="*/ 7235687 w 8281277"/>
              <a:gd name="connsiteY10" fmla="*/ 46404 h 2022907"/>
              <a:gd name="connsiteX11" fmla="*/ 7938052 w 8281277"/>
              <a:gd name="connsiteY11" fmla="*/ 1464387 h 20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1277" h="2022907">
                <a:moveTo>
                  <a:pt x="0" y="1623413"/>
                </a:moveTo>
                <a:cubicBezTo>
                  <a:pt x="147982" y="1000560"/>
                  <a:pt x="295965" y="377708"/>
                  <a:pt x="569843" y="125917"/>
                </a:cubicBezTo>
                <a:cubicBezTo>
                  <a:pt x="843721" y="-125874"/>
                  <a:pt x="1340678" y="86161"/>
                  <a:pt x="1643269" y="112665"/>
                </a:cubicBezTo>
                <a:cubicBezTo>
                  <a:pt x="1945860" y="139169"/>
                  <a:pt x="2115930" y="218682"/>
                  <a:pt x="2385391" y="284943"/>
                </a:cubicBezTo>
                <a:cubicBezTo>
                  <a:pt x="2654852" y="351204"/>
                  <a:pt x="2975113" y="443969"/>
                  <a:pt x="3260035" y="510230"/>
                </a:cubicBezTo>
                <a:cubicBezTo>
                  <a:pt x="3544957" y="576491"/>
                  <a:pt x="3904973" y="620666"/>
                  <a:pt x="4094921" y="682509"/>
                </a:cubicBezTo>
                <a:cubicBezTo>
                  <a:pt x="4284869" y="744352"/>
                  <a:pt x="4260573" y="658213"/>
                  <a:pt x="4399721" y="881291"/>
                </a:cubicBezTo>
                <a:cubicBezTo>
                  <a:pt x="4538869" y="1104369"/>
                  <a:pt x="4737651" y="2071778"/>
                  <a:pt x="4929808" y="2020978"/>
                </a:cubicBezTo>
                <a:cubicBezTo>
                  <a:pt x="5121965" y="1970178"/>
                  <a:pt x="5236818" y="852578"/>
                  <a:pt x="5552661" y="576491"/>
                </a:cubicBezTo>
                <a:cubicBezTo>
                  <a:pt x="5868504" y="300404"/>
                  <a:pt x="6544365" y="452804"/>
                  <a:pt x="6824869" y="364456"/>
                </a:cubicBezTo>
                <a:cubicBezTo>
                  <a:pt x="7105373" y="276108"/>
                  <a:pt x="7050156" y="-136918"/>
                  <a:pt x="7235687" y="46404"/>
                </a:cubicBezTo>
                <a:cubicBezTo>
                  <a:pt x="7421218" y="229726"/>
                  <a:pt x="8949635" y="1996683"/>
                  <a:pt x="7938052" y="146438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D5D78-2135-054C-97E6-1D76BA139AEC}"/>
              </a:ext>
            </a:extLst>
          </p:cNvPr>
          <p:cNvSpPr txBox="1"/>
          <p:nvPr/>
        </p:nvSpPr>
        <p:spPr>
          <a:xfrm>
            <a:off x="5109909" y="5774040"/>
            <a:ext cx="272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 Data points: </a:t>
            </a:r>
          </a:p>
          <a:p>
            <a:pPr algn="ctr"/>
            <a:r>
              <a:rPr lang="en-US" dirty="0"/>
              <a:t>2001-2018 NBA season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CD605-34B7-6B47-A22D-04C0A0CF686F}"/>
              </a:ext>
            </a:extLst>
          </p:cNvPr>
          <p:cNvSpPr/>
          <p:nvPr/>
        </p:nvSpPr>
        <p:spPr>
          <a:xfrm>
            <a:off x="9660835" y="3323937"/>
            <a:ext cx="861391" cy="1142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7624E-487F-E64B-B92E-C7E37781283D}"/>
              </a:ext>
            </a:extLst>
          </p:cNvPr>
          <p:cNvSpPr/>
          <p:nvPr/>
        </p:nvSpPr>
        <p:spPr>
          <a:xfrm>
            <a:off x="2160104" y="2842592"/>
            <a:ext cx="145774" cy="132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6BF020-881B-2241-93B0-004B77794CE1}"/>
              </a:ext>
            </a:extLst>
          </p:cNvPr>
          <p:cNvSpPr/>
          <p:nvPr/>
        </p:nvSpPr>
        <p:spPr>
          <a:xfrm>
            <a:off x="3180522" y="2305858"/>
            <a:ext cx="145774" cy="132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A73FC4-C72D-B146-B3D4-702AC1F1905B}"/>
              </a:ext>
            </a:extLst>
          </p:cNvPr>
          <p:cNvSpPr/>
          <p:nvPr/>
        </p:nvSpPr>
        <p:spPr>
          <a:xfrm>
            <a:off x="3975652" y="2451652"/>
            <a:ext cx="145774" cy="132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7381D0-017A-AB4D-BD7F-62DBC694C281}"/>
              </a:ext>
            </a:extLst>
          </p:cNvPr>
          <p:cNvSpPr/>
          <p:nvPr/>
        </p:nvSpPr>
        <p:spPr>
          <a:xfrm>
            <a:off x="4964135" y="2710070"/>
            <a:ext cx="145774" cy="132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142C0377-499E-594C-B7ED-F6598C9B2FAB}"/>
              </a:ext>
            </a:extLst>
          </p:cNvPr>
          <p:cNvSpPr/>
          <p:nvPr/>
        </p:nvSpPr>
        <p:spPr>
          <a:xfrm rot="10800000">
            <a:off x="3265540" y="3073497"/>
            <a:ext cx="2480873" cy="950083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7E8CE-BCC1-804F-9A3D-14BCA93B4583}"/>
              </a:ext>
            </a:extLst>
          </p:cNvPr>
          <p:cNvSpPr txBox="1"/>
          <p:nvPr/>
        </p:nvSpPr>
        <p:spPr>
          <a:xfrm>
            <a:off x="3326296" y="3073498"/>
            <a:ext cx="2359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Houston Rockets 06/07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Win%: 54.8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Offensive Rating: 109.2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E7ED88-1A7C-FB4A-B10C-2600629A2050}"/>
              </a:ext>
            </a:extLst>
          </p:cNvPr>
          <p:cNvSpPr txBox="1"/>
          <p:nvPr/>
        </p:nvSpPr>
        <p:spPr>
          <a:xfrm>
            <a:off x="508936" y="2828835"/>
            <a:ext cx="140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Y-axis:</a:t>
            </a:r>
          </a:p>
          <a:p>
            <a:pPr algn="ctr"/>
            <a:r>
              <a:rPr lang="en-US" dirty="0"/>
              <a:t>Win % or Offensive Rating</a:t>
            </a:r>
          </a:p>
        </p:txBody>
      </p:sp>
    </p:spTree>
    <p:extLst>
      <p:ext uri="{BB962C8B-B14F-4D97-AF65-F5344CB8AC3E}">
        <p14:creationId xmlns:p14="http://schemas.microsoft.com/office/powerpoint/2010/main" val="99198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DF4BDCA5-E93A-FA4D-94E8-DDC639725BF2}"/>
              </a:ext>
            </a:extLst>
          </p:cNvPr>
          <p:cNvSpPr/>
          <p:nvPr/>
        </p:nvSpPr>
        <p:spPr>
          <a:xfrm>
            <a:off x="2120347" y="858077"/>
            <a:ext cx="8226811" cy="5158410"/>
          </a:xfrm>
          <a:prstGeom prst="frame">
            <a:avLst>
              <a:gd name="adj1" fmla="val 6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C4F185-5FC5-2948-9AD0-491ECA1660A2}"/>
              </a:ext>
            </a:extLst>
          </p:cNvPr>
          <p:cNvCxnSpPr>
            <a:cxnSpLocks/>
          </p:cNvCxnSpPr>
          <p:nvPr/>
        </p:nvCxnSpPr>
        <p:spPr>
          <a:xfrm>
            <a:off x="2120347" y="1325217"/>
            <a:ext cx="3803374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4EB9E8-8027-9B4A-BE09-BE2CA3035256}"/>
              </a:ext>
            </a:extLst>
          </p:cNvPr>
          <p:cNvCxnSpPr>
            <a:cxnSpLocks/>
          </p:cNvCxnSpPr>
          <p:nvPr/>
        </p:nvCxnSpPr>
        <p:spPr>
          <a:xfrm flipV="1">
            <a:off x="2120347" y="5499653"/>
            <a:ext cx="3942926" cy="6626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401EB9-3B7D-FF4C-BE17-100176EBA597}"/>
              </a:ext>
            </a:extLst>
          </p:cNvPr>
          <p:cNvCxnSpPr>
            <a:cxnSpLocks/>
          </p:cNvCxnSpPr>
          <p:nvPr/>
        </p:nvCxnSpPr>
        <p:spPr>
          <a:xfrm>
            <a:off x="2120347" y="2816087"/>
            <a:ext cx="2650435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7E431-2BF4-2A49-AB2A-3221F328CABF}"/>
              </a:ext>
            </a:extLst>
          </p:cNvPr>
          <p:cNvCxnSpPr>
            <a:cxnSpLocks/>
          </p:cNvCxnSpPr>
          <p:nvPr/>
        </p:nvCxnSpPr>
        <p:spPr>
          <a:xfrm>
            <a:off x="2120347" y="4068416"/>
            <a:ext cx="2650435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8389BE-5051-7B43-BEAB-173AFD405F3A}"/>
              </a:ext>
            </a:extLst>
          </p:cNvPr>
          <p:cNvCxnSpPr/>
          <p:nvPr/>
        </p:nvCxnSpPr>
        <p:spPr>
          <a:xfrm>
            <a:off x="4770782" y="2816087"/>
            <a:ext cx="0" cy="125232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Block Arc 15">
            <a:extLst>
              <a:ext uri="{FF2B5EF4-FFF2-40B4-BE49-F238E27FC236}">
                <a16:creationId xmlns:a16="http://schemas.microsoft.com/office/drawing/2014/main" id="{F85B7A79-BEFD-824A-87C7-3D121264902C}"/>
              </a:ext>
            </a:extLst>
          </p:cNvPr>
          <p:cNvSpPr/>
          <p:nvPr/>
        </p:nvSpPr>
        <p:spPr>
          <a:xfrm rot="5400000">
            <a:off x="3813310" y="1325218"/>
            <a:ext cx="4167810" cy="4167809"/>
          </a:xfrm>
          <a:prstGeom prst="blockArc">
            <a:avLst>
              <a:gd name="adj1" fmla="val 10800000"/>
              <a:gd name="adj2" fmla="val 21325770"/>
              <a:gd name="adj3" fmla="val 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9ED018-B7E4-FC46-BC23-4E26F8A87AA5}"/>
              </a:ext>
            </a:extLst>
          </p:cNvPr>
          <p:cNvSpPr/>
          <p:nvPr/>
        </p:nvSpPr>
        <p:spPr>
          <a:xfrm>
            <a:off x="920622" y="2319546"/>
            <a:ext cx="2441709" cy="22454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AE5C1E-3E46-EF42-90EA-A60383B583E5}"/>
              </a:ext>
            </a:extLst>
          </p:cNvPr>
          <p:cNvSpPr/>
          <p:nvPr/>
        </p:nvSpPr>
        <p:spPr>
          <a:xfrm>
            <a:off x="2120347" y="874643"/>
            <a:ext cx="6082748" cy="4505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7D2E9-52CB-4F45-BBD8-0445129D983E}"/>
              </a:ext>
            </a:extLst>
          </p:cNvPr>
          <p:cNvSpPr/>
          <p:nvPr/>
        </p:nvSpPr>
        <p:spPr>
          <a:xfrm>
            <a:off x="2133599" y="5506280"/>
            <a:ext cx="6082748" cy="493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250A907A-8591-E544-A895-95E9827F5DEB}"/>
              </a:ext>
            </a:extLst>
          </p:cNvPr>
          <p:cNvSpPr/>
          <p:nvPr/>
        </p:nvSpPr>
        <p:spPr>
          <a:xfrm rot="5400000">
            <a:off x="3475785" y="1356281"/>
            <a:ext cx="5174974" cy="4112309"/>
          </a:xfrm>
          <a:prstGeom prst="blockArc">
            <a:avLst>
              <a:gd name="adj1" fmla="val 10800000"/>
              <a:gd name="adj2" fmla="val 243293"/>
              <a:gd name="adj3" fmla="val 119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01A89-1C41-6C49-A163-0C120D33A61C}"/>
              </a:ext>
            </a:extLst>
          </p:cNvPr>
          <p:cNvSpPr/>
          <p:nvPr/>
        </p:nvSpPr>
        <p:spPr>
          <a:xfrm>
            <a:off x="7756236" y="1181926"/>
            <a:ext cx="445825" cy="45206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144C04-1592-754A-AFDE-8C52B225362F}"/>
              </a:ext>
            </a:extLst>
          </p:cNvPr>
          <p:cNvSpPr/>
          <p:nvPr/>
        </p:nvSpPr>
        <p:spPr>
          <a:xfrm>
            <a:off x="7222434" y="4858567"/>
            <a:ext cx="627277" cy="1157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4AA61A-6A67-A247-9B95-B932AD5E9809}"/>
              </a:ext>
            </a:extLst>
          </p:cNvPr>
          <p:cNvSpPr/>
          <p:nvPr/>
        </p:nvSpPr>
        <p:spPr>
          <a:xfrm>
            <a:off x="7226972" y="914393"/>
            <a:ext cx="627277" cy="1157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8EE4D1-9E6D-A346-B006-4610B4D42518}"/>
              </a:ext>
            </a:extLst>
          </p:cNvPr>
          <p:cNvSpPr/>
          <p:nvPr/>
        </p:nvSpPr>
        <p:spPr>
          <a:xfrm>
            <a:off x="2133599" y="1340954"/>
            <a:ext cx="3929674" cy="450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563AAE-7A9B-AE4F-A869-8B29D820F38D}"/>
              </a:ext>
            </a:extLst>
          </p:cNvPr>
          <p:cNvSpPr/>
          <p:nvPr/>
        </p:nvSpPr>
        <p:spPr>
          <a:xfrm>
            <a:off x="2155763" y="5055706"/>
            <a:ext cx="3929674" cy="450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F77EE326-B213-FA4C-896F-07BDBBB666B1}"/>
              </a:ext>
            </a:extLst>
          </p:cNvPr>
          <p:cNvSpPr/>
          <p:nvPr/>
        </p:nvSpPr>
        <p:spPr>
          <a:xfrm rot="5400000">
            <a:off x="3783276" y="1526696"/>
            <a:ext cx="4190173" cy="3755746"/>
          </a:xfrm>
          <a:prstGeom prst="blockArc">
            <a:avLst>
              <a:gd name="adj1" fmla="val 10904720"/>
              <a:gd name="adj2" fmla="val 243293"/>
              <a:gd name="adj3" fmla="val 1198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5B7383-38DC-FD48-B912-00BC2280A5EE}"/>
              </a:ext>
            </a:extLst>
          </p:cNvPr>
          <p:cNvSpPr/>
          <p:nvPr/>
        </p:nvSpPr>
        <p:spPr>
          <a:xfrm>
            <a:off x="2135069" y="1804778"/>
            <a:ext cx="3298319" cy="267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913F7A-CBD2-5F41-B39E-1179DFD73D29}"/>
              </a:ext>
            </a:extLst>
          </p:cNvPr>
          <p:cNvSpPr/>
          <p:nvPr/>
        </p:nvSpPr>
        <p:spPr>
          <a:xfrm>
            <a:off x="2141477" y="4797284"/>
            <a:ext cx="3298319" cy="267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gonal Stripe 37">
            <a:extLst>
              <a:ext uri="{FF2B5EF4-FFF2-40B4-BE49-F238E27FC236}">
                <a16:creationId xmlns:a16="http://schemas.microsoft.com/office/drawing/2014/main" id="{E00EE3F7-6168-DA4C-A391-A4ABFA212B54}"/>
              </a:ext>
            </a:extLst>
          </p:cNvPr>
          <p:cNvSpPr/>
          <p:nvPr/>
        </p:nvSpPr>
        <p:spPr>
          <a:xfrm rot="7624202">
            <a:off x="5096480" y="2359340"/>
            <a:ext cx="2729558" cy="2162501"/>
          </a:xfrm>
          <a:prstGeom prst="diagStri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E8155481-D9F8-2246-9063-E1AC315B6E88}"/>
              </a:ext>
            </a:extLst>
          </p:cNvPr>
          <p:cNvSpPr/>
          <p:nvPr/>
        </p:nvSpPr>
        <p:spPr>
          <a:xfrm rot="5400000">
            <a:off x="3536479" y="2112921"/>
            <a:ext cx="3364952" cy="2578598"/>
          </a:xfrm>
          <a:prstGeom prst="blockArc">
            <a:avLst>
              <a:gd name="adj1" fmla="val 10904720"/>
              <a:gd name="adj2" fmla="val 243293"/>
              <a:gd name="adj3" fmla="val 1198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0A3F30-B7B3-7640-9D4F-4C72585E8626}"/>
              </a:ext>
            </a:extLst>
          </p:cNvPr>
          <p:cNvSpPr/>
          <p:nvPr/>
        </p:nvSpPr>
        <p:spPr>
          <a:xfrm>
            <a:off x="6026426" y="1816501"/>
            <a:ext cx="445825" cy="3167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B90C9-5F9E-D642-ACDF-33D9375497EC}"/>
              </a:ext>
            </a:extLst>
          </p:cNvPr>
          <p:cNvSpPr/>
          <p:nvPr/>
        </p:nvSpPr>
        <p:spPr>
          <a:xfrm>
            <a:off x="5587225" y="1774963"/>
            <a:ext cx="445825" cy="3264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gonal Stripe 41">
            <a:extLst>
              <a:ext uri="{FF2B5EF4-FFF2-40B4-BE49-F238E27FC236}">
                <a16:creationId xmlns:a16="http://schemas.microsoft.com/office/drawing/2014/main" id="{0BCE239D-5B11-CC4E-984C-6B17E62F0D1A}"/>
              </a:ext>
            </a:extLst>
          </p:cNvPr>
          <p:cNvSpPr/>
          <p:nvPr/>
        </p:nvSpPr>
        <p:spPr>
          <a:xfrm rot="5400000">
            <a:off x="4950018" y="1746304"/>
            <a:ext cx="863328" cy="1289486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iagonal Stripe 42">
            <a:extLst>
              <a:ext uri="{FF2B5EF4-FFF2-40B4-BE49-F238E27FC236}">
                <a16:creationId xmlns:a16="http://schemas.microsoft.com/office/drawing/2014/main" id="{DDAF0A81-9E91-0642-AA2F-EE77EBD9BCF1}"/>
              </a:ext>
            </a:extLst>
          </p:cNvPr>
          <p:cNvSpPr/>
          <p:nvPr/>
        </p:nvSpPr>
        <p:spPr>
          <a:xfrm rot="11993429">
            <a:off x="5062346" y="3699808"/>
            <a:ext cx="863328" cy="1289486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694A0413-1430-9B4A-BBB3-CB42BAF8A247}"/>
              </a:ext>
            </a:extLst>
          </p:cNvPr>
          <p:cNvSpPr/>
          <p:nvPr/>
        </p:nvSpPr>
        <p:spPr>
          <a:xfrm rot="16200000">
            <a:off x="8916639" y="1908724"/>
            <a:ext cx="2714210" cy="2996656"/>
          </a:xfrm>
          <a:prstGeom prst="blockArc">
            <a:avLst>
              <a:gd name="adj1" fmla="val 10800000"/>
              <a:gd name="adj2" fmla="val 21574919"/>
              <a:gd name="adj3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D3142421-955D-384C-8991-EC1318BDB7B2}"/>
              </a:ext>
            </a:extLst>
          </p:cNvPr>
          <p:cNvSpPr/>
          <p:nvPr/>
        </p:nvSpPr>
        <p:spPr>
          <a:xfrm rot="5400000">
            <a:off x="9005874" y="1915762"/>
            <a:ext cx="2714210" cy="2996656"/>
          </a:xfrm>
          <a:prstGeom prst="blockArc">
            <a:avLst>
              <a:gd name="adj1" fmla="val 10800000"/>
              <a:gd name="adj2" fmla="val 21574919"/>
              <a:gd name="adj3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16BD00-C15C-814D-A40B-D6EE2BFA547B}"/>
              </a:ext>
            </a:extLst>
          </p:cNvPr>
          <p:cNvSpPr/>
          <p:nvPr/>
        </p:nvSpPr>
        <p:spPr>
          <a:xfrm>
            <a:off x="9470162" y="2072311"/>
            <a:ext cx="1629173" cy="26624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9F9C0C1-5A90-5144-9602-A548B249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354" y="2159790"/>
            <a:ext cx="2050703" cy="250778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97F362B-FE9E-404A-B686-2BF6B80DAD93}"/>
              </a:ext>
            </a:extLst>
          </p:cNvPr>
          <p:cNvSpPr/>
          <p:nvPr/>
        </p:nvSpPr>
        <p:spPr>
          <a:xfrm>
            <a:off x="2133599" y="2071346"/>
            <a:ext cx="1423176" cy="259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9956B-1B5E-E14A-BCC3-FD2A294B8210}"/>
              </a:ext>
            </a:extLst>
          </p:cNvPr>
          <p:cNvSpPr/>
          <p:nvPr/>
        </p:nvSpPr>
        <p:spPr>
          <a:xfrm>
            <a:off x="2165250" y="4552387"/>
            <a:ext cx="1423176" cy="259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E8B23E-52BA-A147-9506-6ED990D1BE36}"/>
              </a:ext>
            </a:extLst>
          </p:cNvPr>
          <p:cNvSpPr/>
          <p:nvPr/>
        </p:nvSpPr>
        <p:spPr>
          <a:xfrm>
            <a:off x="3507294" y="2063541"/>
            <a:ext cx="1423176" cy="2748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8EBF6D-5745-6443-B8E9-8E14B1C1993E}"/>
              </a:ext>
            </a:extLst>
          </p:cNvPr>
          <p:cNvSpPr/>
          <p:nvPr/>
        </p:nvSpPr>
        <p:spPr>
          <a:xfrm>
            <a:off x="4930470" y="2560224"/>
            <a:ext cx="671913" cy="17267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E8C07B-336A-B34E-BB00-FA1CAB2797E2}"/>
              </a:ext>
            </a:extLst>
          </p:cNvPr>
          <p:cNvSpPr/>
          <p:nvPr/>
        </p:nvSpPr>
        <p:spPr>
          <a:xfrm rot="3200898">
            <a:off x="4723416" y="3784858"/>
            <a:ext cx="671913" cy="9651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39037-6964-024C-969F-87B8B797FAB6}"/>
              </a:ext>
            </a:extLst>
          </p:cNvPr>
          <p:cNvSpPr/>
          <p:nvPr/>
        </p:nvSpPr>
        <p:spPr>
          <a:xfrm rot="7547035">
            <a:off x="4734280" y="2138060"/>
            <a:ext cx="671913" cy="8868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lock Arc 54">
            <a:extLst>
              <a:ext uri="{FF2B5EF4-FFF2-40B4-BE49-F238E27FC236}">
                <a16:creationId xmlns:a16="http://schemas.microsoft.com/office/drawing/2014/main" id="{B7D10FB9-2F33-CA4B-B0A3-DFAA8F2CC89A}"/>
              </a:ext>
            </a:extLst>
          </p:cNvPr>
          <p:cNvSpPr/>
          <p:nvPr/>
        </p:nvSpPr>
        <p:spPr>
          <a:xfrm rot="5400000">
            <a:off x="821332" y="2042280"/>
            <a:ext cx="2595364" cy="2862469"/>
          </a:xfrm>
          <a:prstGeom prst="blockArc">
            <a:avLst>
              <a:gd name="adj1" fmla="val 10800000"/>
              <a:gd name="adj2" fmla="val 21512997"/>
              <a:gd name="adj3" fmla="val 79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FA6115-7088-2644-BF14-82125F6E2DE1}"/>
              </a:ext>
            </a:extLst>
          </p:cNvPr>
          <p:cNvSpPr/>
          <p:nvPr/>
        </p:nvSpPr>
        <p:spPr>
          <a:xfrm rot="2329334">
            <a:off x="3168947" y="3717174"/>
            <a:ext cx="423362" cy="10788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A6A2F3-4EDE-0C49-A6BA-FE99542D9094}"/>
              </a:ext>
            </a:extLst>
          </p:cNvPr>
          <p:cNvSpPr/>
          <p:nvPr/>
        </p:nvSpPr>
        <p:spPr>
          <a:xfrm rot="2329334">
            <a:off x="3492239" y="3633262"/>
            <a:ext cx="423362" cy="10788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B4BD28-9D8A-BE4E-B83D-87AD9A92E18A}"/>
              </a:ext>
            </a:extLst>
          </p:cNvPr>
          <p:cNvSpPr/>
          <p:nvPr/>
        </p:nvSpPr>
        <p:spPr>
          <a:xfrm rot="8617390">
            <a:off x="3073486" y="2116332"/>
            <a:ext cx="423362" cy="10788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4040B4-47A1-0F49-AB6F-F4F8ABF8A395}"/>
              </a:ext>
            </a:extLst>
          </p:cNvPr>
          <p:cNvSpPr/>
          <p:nvPr/>
        </p:nvSpPr>
        <p:spPr>
          <a:xfrm rot="8617390">
            <a:off x="3331670" y="2149279"/>
            <a:ext cx="423362" cy="10788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ingle Corner Rectangle 60">
            <a:extLst>
              <a:ext uri="{FF2B5EF4-FFF2-40B4-BE49-F238E27FC236}">
                <a16:creationId xmlns:a16="http://schemas.microsoft.com/office/drawing/2014/main" id="{44056782-7A57-3A45-970C-99070D329650}"/>
              </a:ext>
            </a:extLst>
          </p:cNvPr>
          <p:cNvSpPr/>
          <p:nvPr/>
        </p:nvSpPr>
        <p:spPr>
          <a:xfrm>
            <a:off x="920622" y="1572126"/>
            <a:ext cx="1199725" cy="3769895"/>
          </a:xfrm>
          <a:prstGeom prst="round1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066C52-DD6C-124A-B2DC-03D96DE8C0C1}"/>
              </a:ext>
            </a:extLst>
          </p:cNvPr>
          <p:cNvCxnSpPr/>
          <p:nvPr/>
        </p:nvCxnSpPr>
        <p:spPr>
          <a:xfrm>
            <a:off x="1812758" y="3429000"/>
            <a:ext cx="0" cy="258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7ACE1C-1231-EC48-8201-DA510D1FBB4C}"/>
              </a:ext>
            </a:extLst>
          </p:cNvPr>
          <p:cNvSpPr/>
          <p:nvPr/>
        </p:nvSpPr>
        <p:spPr>
          <a:xfrm>
            <a:off x="79947" y="105078"/>
            <a:ext cx="1732811" cy="5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018EC0-E04B-AE4A-9807-EEF590C11372}"/>
              </a:ext>
            </a:extLst>
          </p:cNvPr>
          <p:cNvSpPr txBox="1"/>
          <p:nvPr/>
        </p:nvSpPr>
        <p:spPr>
          <a:xfrm>
            <a:off x="144115" y="202014"/>
            <a:ext cx="173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Selection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08413B-72B8-204A-9ADD-EC8E6C809BDC}"/>
              </a:ext>
            </a:extLst>
          </p:cNvPr>
          <p:cNvSpPr/>
          <p:nvPr/>
        </p:nvSpPr>
        <p:spPr>
          <a:xfrm>
            <a:off x="79947" y="738871"/>
            <a:ext cx="1732811" cy="5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F17E5-84FC-6F45-B439-0B220ADC3AC7}"/>
              </a:ext>
            </a:extLst>
          </p:cNvPr>
          <p:cNvSpPr txBox="1"/>
          <p:nvPr/>
        </p:nvSpPr>
        <p:spPr>
          <a:xfrm>
            <a:off x="199170" y="835807"/>
            <a:ext cx="15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Year Selection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7764BF-1AD7-4545-8650-5C03B17C07B2}"/>
              </a:ext>
            </a:extLst>
          </p:cNvPr>
          <p:cNvSpPr txBox="1"/>
          <p:nvPr/>
        </p:nvSpPr>
        <p:spPr>
          <a:xfrm>
            <a:off x="424718" y="3619717"/>
            <a:ext cx="14090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By Zone</a:t>
            </a:r>
          </a:p>
          <a:p>
            <a:pPr algn="ctr"/>
            <a:r>
              <a:rPr lang="en-US" sz="2500" dirty="0"/>
              <a:t>0-3 feet</a:t>
            </a:r>
          </a:p>
          <a:p>
            <a:pPr algn="ctr"/>
            <a:r>
              <a:rPr lang="en-US" sz="2500" dirty="0"/>
              <a:t>3-10</a:t>
            </a:r>
          </a:p>
          <a:p>
            <a:pPr algn="ctr"/>
            <a:r>
              <a:rPr lang="en-US" sz="2500" dirty="0"/>
              <a:t>10-16</a:t>
            </a:r>
          </a:p>
          <a:p>
            <a:pPr algn="ctr"/>
            <a:r>
              <a:rPr lang="en-US" sz="2500" dirty="0"/>
              <a:t>16-3P</a:t>
            </a:r>
          </a:p>
          <a:p>
            <a:pPr algn="ctr"/>
            <a:r>
              <a:rPr lang="en-US" sz="2500" dirty="0"/>
              <a:t>3P+</a:t>
            </a:r>
          </a:p>
          <a:p>
            <a:endParaRPr lang="en-US" dirty="0"/>
          </a:p>
        </p:txBody>
      </p:sp>
      <p:sp>
        <p:nvSpPr>
          <p:cNvPr id="69" name="Rectangular Callout 68">
            <a:extLst>
              <a:ext uri="{FF2B5EF4-FFF2-40B4-BE49-F238E27FC236}">
                <a16:creationId xmlns:a16="http://schemas.microsoft.com/office/drawing/2014/main" id="{81D49DBC-4332-6741-9746-C777AEC5E3A5}"/>
              </a:ext>
            </a:extLst>
          </p:cNvPr>
          <p:cNvSpPr/>
          <p:nvPr/>
        </p:nvSpPr>
        <p:spPr>
          <a:xfrm rot="10800000">
            <a:off x="5367488" y="5782186"/>
            <a:ext cx="3059526" cy="950083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A95802-ED8D-0843-99EA-B685B82692C7}"/>
              </a:ext>
            </a:extLst>
          </p:cNvPr>
          <p:cNvSpPr txBox="1"/>
          <p:nvPr/>
        </p:nvSpPr>
        <p:spPr>
          <a:xfrm>
            <a:off x="5383530" y="5798231"/>
            <a:ext cx="303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Golden State Warriors 06/07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3P%: 43.9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3PA: 990 3PM:435</a:t>
            </a:r>
          </a:p>
        </p:txBody>
      </p:sp>
    </p:spTree>
    <p:extLst>
      <p:ext uri="{BB962C8B-B14F-4D97-AF65-F5344CB8AC3E}">
        <p14:creationId xmlns:p14="http://schemas.microsoft.com/office/powerpoint/2010/main" val="35909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D18DA-5779-234D-8EA0-A174CE91BDD2}"/>
              </a:ext>
            </a:extLst>
          </p:cNvPr>
          <p:cNvCxnSpPr>
            <a:cxnSpLocks/>
          </p:cNvCxnSpPr>
          <p:nvPr/>
        </p:nvCxnSpPr>
        <p:spPr>
          <a:xfrm flipV="1">
            <a:off x="1948721" y="1304144"/>
            <a:ext cx="0" cy="421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0B033F-72B8-0541-852A-A8CECA7DFC4E}"/>
              </a:ext>
            </a:extLst>
          </p:cNvPr>
          <p:cNvCxnSpPr>
            <a:cxnSpLocks/>
          </p:cNvCxnSpPr>
          <p:nvPr/>
        </p:nvCxnSpPr>
        <p:spPr>
          <a:xfrm>
            <a:off x="1948721" y="5516380"/>
            <a:ext cx="905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555FFC45-683F-9740-B038-7192D0C91569}"/>
              </a:ext>
            </a:extLst>
          </p:cNvPr>
          <p:cNvSpPr/>
          <p:nvPr/>
        </p:nvSpPr>
        <p:spPr>
          <a:xfrm>
            <a:off x="1961322" y="2312484"/>
            <a:ext cx="8281277" cy="2022907"/>
          </a:xfrm>
          <a:custGeom>
            <a:avLst/>
            <a:gdLst>
              <a:gd name="connsiteX0" fmla="*/ 0 w 8281277"/>
              <a:gd name="connsiteY0" fmla="*/ 1623413 h 2022907"/>
              <a:gd name="connsiteX1" fmla="*/ 569843 w 8281277"/>
              <a:gd name="connsiteY1" fmla="*/ 125917 h 2022907"/>
              <a:gd name="connsiteX2" fmla="*/ 1643269 w 8281277"/>
              <a:gd name="connsiteY2" fmla="*/ 112665 h 2022907"/>
              <a:gd name="connsiteX3" fmla="*/ 2385391 w 8281277"/>
              <a:gd name="connsiteY3" fmla="*/ 284943 h 2022907"/>
              <a:gd name="connsiteX4" fmla="*/ 3260035 w 8281277"/>
              <a:gd name="connsiteY4" fmla="*/ 510230 h 2022907"/>
              <a:gd name="connsiteX5" fmla="*/ 4094921 w 8281277"/>
              <a:gd name="connsiteY5" fmla="*/ 682509 h 2022907"/>
              <a:gd name="connsiteX6" fmla="*/ 4399721 w 8281277"/>
              <a:gd name="connsiteY6" fmla="*/ 881291 h 2022907"/>
              <a:gd name="connsiteX7" fmla="*/ 4929808 w 8281277"/>
              <a:gd name="connsiteY7" fmla="*/ 2020978 h 2022907"/>
              <a:gd name="connsiteX8" fmla="*/ 5552661 w 8281277"/>
              <a:gd name="connsiteY8" fmla="*/ 576491 h 2022907"/>
              <a:gd name="connsiteX9" fmla="*/ 6824869 w 8281277"/>
              <a:gd name="connsiteY9" fmla="*/ 364456 h 2022907"/>
              <a:gd name="connsiteX10" fmla="*/ 7235687 w 8281277"/>
              <a:gd name="connsiteY10" fmla="*/ 46404 h 2022907"/>
              <a:gd name="connsiteX11" fmla="*/ 7938052 w 8281277"/>
              <a:gd name="connsiteY11" fmla="*/ 1464387 h 20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1277" h="2022907">
                <a:moveTo>
                  <a:pt x="0" y="1623413"/>
                </a:moveTo>
                <a:cubicBezTo>
                  <a:pt x="147982" y="1000560"/>
                  <a:pt x="295965" y="377708"/>
                  <a:pt x="569843" y="125917"/>
                </a:cubicBezTo>
                <a:cubicBezTo>
                  <a:pt x="843721" y="-125874"/>
                  <a:pt x="1340678" y="86161"/>
                  <a:pt x="1643269" y="112665"/>
                </a:cubicBezTo>
                <a:cubicBezTo>
                  <a:pt x="1945860" y="139169"/>
                  <a:pt x="2115930" y="218682"/>
                  <a:pt x="2385391" y="284943"/>
                </a:cubicBezTo>
                <a:cubicBezTo>
                  <a:pt x="2654852" y="351204"/>
                  <a:pt x="2975113" y="443969"/>
                  <a:pt x="3260035" y="510230"/>
                </a:cubicBezTo>
                <a:cubicBezTo>
                  <a:pt x="3544957" y="576491"/>
                  <a:pt x="3904973" y="620666"/>
                  <a:pt x="4094921" y="682509"/>
                </a:cubicBezTo>
                <a:cubicBezTo>
                  <a:pt x="4284869" y="744352"/>
                  <a:pt x="4260573" y="658213"/>
                  <a:pt x="4399721" y="881291"/>
                </a:cubicBezTo>
                <a:cubicBezTo>
                  <a:pt x="4538869" y="1104369"/>
                  <a:pt x="4737651" y="2071778"/>
                  <a:pt x="4929808" y="2020978"/>
                </a:cubicBezTo>
                <a:cubicBezTo>
                  <a:pt x="5121965" y="1970178"/>
                  <a:pt x="5236818" y="852578"/>
                  <a:pt x="5552661" y="576491"/>
                </a:cubicBezTo>
                <a:cubicBezTo>
                  <a:pt x="5868504" y="300404"/>
                  <a:pt x="6544365" y="452804"/>
                  <a:pt x="6824869" y="364456"/>
                </a:cubicBezTo>
                <a:cubicBezTo>
                  <a:pt x="7105373" y="276108"/>
                  <a:pt x="7050156" y="-136918"/>
                  <a:pt x="7235687" y="46404"/>
                </a:cubicBezTo>
                <a:cubicBezTo>
                  <a:pt x="7421218" y="229726"/>
                  <a:pt x="8949635" y="1996683"/>
                  <a:pt x="7938052" y="146438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A219E-325F-F049-A8BC-0D586185B4FC}"/>
              </a:ext>
            </a:extLst>
          </p:cNvPr>
          <p:cNvSpPr/>
          <p:nvPr/>
        </p:nvSpPr>
        <p:spPr>
          <a:xfrm>
            <a:off x="9660835" y="3323937"/>
            <a:ext cx="861391" cy="1142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576EC-A513-0240-ACF7-C92889395583}"/>
              </a:ext>
            </a:extLst>
          </p:cNvPr>
          <p:cNvSpPr txBox="1"/>
          <p:nvPr/>
        </p:nvSpPr>
        <p:spPr>
          <a:xfrm>
            <a:off x="508936" y="2828835"/>
            <a:ext cx="1409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Y-axis:</a:t>
            </a:r>
          </a:p>
          <a:p>
            <a:pPr algn="ctr"/>
            <a:r>
              <a:rPr lang="en-US" dirty="0"/>
              <a:t>3PM, 3PA or 3P%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46DE80-3353-E748-BBF8-AF6DA2BCB251}"/>
              </a:ext>
            </a:extLst>
          </p:cNvPr>
          <p:cNvSpPr/>
          <p:nvPr/>
        </p:nvSpPr>
        <p:spPr>
          <a:xfrm>
            <a:off x="3529000" y="206897"/>
            <a:ext cx="1881373" cy="5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66952-1961-FB49-8707-1F708E944DF6}"/>
              </a:ext>
            </a:extLst>
          </p:cNvPr>
          <p:cNvSpPr txBox="1"/>
          <p:nvPr/>
        </p:nvSpPr>
        <p:spPr>
          <a:xfrm>
            <a:off x="3677562" y="315411"/>
            <a:ext cx="173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3PM or 3P%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3FC836-2AAD-D949-BDE3-07E0D9AF4658}"/>
              </a:ext>
            </a:extLst>
          </p:cNvPr>
          <p:cNvSpPr/>
          <p:nvPr/>
        </p:nvSpPr>
        <p:spPr>
          <a:xfrm>
            <a:off x="424504" y="180766"/>
            <a:ext cx="2414949" cy="5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62BD0-D6CA-9740-8109-D51520045D42}"/>
              </a:ext>
            </a:extLst>
          </p:cNvPr>
          <p:cNvSpPr txBox="1"/>
          <p:nvPr/>
        </p:nvSpPr>
        <p:spPr>
          <a:xfrm>
            <a:off x="552841" y="257933"/>
            <a:ext cx="222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Measure Selection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B3AF27-2E29-A841-849C-C445973A71BC}"/>
              </a:ext>
            </a:extLst>
          </p:cNvPr>
          <p:cNvSpPr/>
          <p:nvPr/>
        </p:nvSpPr>
        <p:spPr>
          <a:xfrm>
            <a:off x="3975652" y="2451652"/>
            <a:ext cx="145774" cy="132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2E5CD6-594F-714F-BFC6-425508C2E34C}"/>
              </a:ext>
            </a:extLst>
          </p:cNvPr>
          <p:cNvSpPr/>
          <p:nvPr/>
        </p:nvSpPr>
        <p:spPr>
          <a:xfrm>
            <a:off x="4930155" y="2716347"/>
            <a:ext cx="145774" cy="132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F53EB6C-1757-3748-BD57-A6BF4E186468}"/>
              </a:ext>
            </a:extLst>
          </p:cNvPr>
          <p:cNvSpPr/>
          <p:nvPr/>
        </p:nvSpPr>
        <p:spPr>
          <a:xfrm>
            <a:off x="1957137" y="1536356"/>
            <a:ext cx="8742987" cy="773730"/>
          </a:xfrm>
          <a:custGeom>
            <a:avLst/>
            <a:gdLst>
              <a:gd name="connsiteX0" fmla="*/ 0 w 8742987"/>
              <a:gd name="connsiteY0" fmla="*/ 757665 h 773730"/>
              <a:gd name="connsiteX1" fmla="*/ 1090863 w 8742987"/>
              <a:gd name="connsiteY1" fmla="*/ 132023 h 773730"/>
              <a:gd name="connsiteX2" fmla="*/ 2261937 w 8742987"/>
              <a:gd name="connsiteY2" fmla="*/ 196191 h 773730"/>
              <a:gd name="connsiteX3" fmla="*/ 3914274 w 8742987"/>
              <a:gd name="connsiteY3" fmla="*/ 452865 h 773730"/>
              <a:gd name="connsiteX4" fmla="*/ 4572000 w 8742987"/>
              <a:gd name="connsiteY4" fmla="*/ 773707 h 773730"/>
              <a:gd name="connsiteX5" fmla="*/ 5085347 w 8742987"/>
              <a:gd name="connsiteY5" fmla="*/ 436823 h 773730"/>
              <a:gd name="connsiteX6" fmla="*/ 6577263 w 8742987"/>
              <a:gd name="connsiteY6" fmla="*/ 420781 h 773730"/>
              <a:gd name="connsiteX7" fmla="*/ 7026442 w 8742987"/>
              <a:gd name="connsiteY7" fmla="*/ 3686 h 773730"/>
              <a:gd name="connsiteX8" fmla="*/ 7828547 w 8742987"/>
              <a:gd name="connsiteY8" fmla="*/ 212233 h 773730"/>
              <a:gd name="connsiteX9" fmla="*/ 8486274 w 8742987"/>
              <a:gd name="connsiteY9" fmla="*/ 132023 h 7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42987" h="773730">
                <a:moveTo>
                  <a:pt x="0" y="757665"/>
                </a:moveTo>
                <a:cubicBezTo>
                  <a:pt x="356936" y="491633"/>
                  <a:pt x="713873" y="225602"/>
                  <a:pt x="1090863" y="132023"/>
                </a:cubicBezTo>
                <a:cubicBezTo>
                  <a:pt x="1467853" y="38444"/>
                  <a:pt x="1791369" y="142717"/>
                  <a:pt x="2261937" y="196191"/>
                </a:cubicBezTo>
                <a:cubicBezTo>
                  <a:pt x="2732505" y="249665"/>
                  <a:pt x="3529264" y="356612"/>
                  <a:pt x="3914274" y="452865"/>
                </a:cubicBezTo>
                <a:cubicBezTo>
                  <a:pt x="4299284" y="549118"/>
                  <a:pt x="4376821" y="776381"/>
                  <a:pt x="4572000" y="773707"/>
                </a:cubicBezTo>
                <a:cubicBezTo>
                  <a:pt x="4767179" y="771033"/>
                  <a:pt x="4751137" y="495644"/>
                  <a:pt x="5085347" y="436823"/>
                </a:cubicBezTo>
                <a:cubicBezTo>
                  <a:pt x="5419558" y="378002"/>
                  <a:pt x="6253747" y="492970"/>
                  <a:pt x="6577263" y="420781"/>
                </a:cubicBezTo>
                <a:cubicBezTo>
                  <a:pt x="6900779" y="348592"/>
                  <a:pt x="6817895" y="38444"/>
                  <a:pt x="7026442" y="3686"/>
                </a:cubicBezTo>
                <a:cubicBezTo>
                  <a:pt x="7234989" y="-31072"/>
                  <a:pt x="7585242" y="190844"/>
                  <a:pt x="7828547" y="212233"/>
                </a:cubicBezTo>
                <a:cubicBezTo>
                  <a:pt x="8071852" y="233622"/>
                  <a:pt x="9256295" y="666760"/>
                  <a:pt x="8486274" y="13202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E89E8FF-1748-DD4B-91A4-997EAD3C2E24}"/>
              </a:ext>
            </a:extLst>
          </p:cNvPr>
          <p:cNvSpPr/>
          <p:nvPr/>
        </p:nvSpPr>
        <p:spPr>
          <a:xfrm>
            <a:off x="1957137" y="2454442"/>
            <a:ext cx="8422105" cy="2037347"/>
          </a:xfrm>
          <a:custGeom>
            <a:avLst/>
            <a:gdLst>
              <a:gd name="connsiteX0" fmla="*/ 0 w 8422105"/>
              <a:gd name="connsiteY0" fmla="*/ 2037347 h 2037347"/>
              <a:gd name="connsiteX1" fmla="*/ 1122947 w 8422105"/>
              <a:gd name="connsiteY1" fmla="*/ 1138990 h 2037347"/>
              <a:gd name="connsiteX2" fmla="*/ 3689684 w 8422105"/>
              <a:gd name="connsiteY2" fmla="*/ 1491916 h 2037347"/>
              <a:gd name="connsiteX3" fmla="*/ 4973052 w 8422105"/>
              <a:gd name="connsiteY3" fmla="*/ 946484 h 2037347"/>
              <a:gd name="connsiteX4" fmla="*/ 6240379 w 8422105"/>
              <a:gd name="connsiteY4" fmla="*/ 962526 h 2037347"/>
              <a:gd name="connsiteX5" fmla="*/ 8422105 w 8422105"/>
              <a:gd name="connsiteY5" fmla="*/ 0 h 20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22105" h="2037347">
                <a:moveTo>
                  <a:pt x="0" y="2037347"/>
                </a:moveTo>
                <a:cubicBezTo>
                  <a:pt x="254000" y="1633621"/>
                  <a:pt x="508000" y="1229895"/>
                  <a:pt x="1122947" y="1138990"/>
                </a:cubicBezTo>
                <a:cubicBezTo>
                  <a:pt x="1737894" y="1048085"/>
                  <a:pt x="3048000" y="1524000"/>
                  <a:pt x="3689684" y="1491916"/>
                </a:cubicBezTo>
                <a:cubicBezTo>
                  <a:pt x="4331368" y="1459832"/>
                  <a:pt x="4547936" y="1034716"/>
                  <a:pt x="4973052" y="946484"/>
                </a:cubicBezTo>
                <a:cubicBezTo>
                  <a:pt x="5398168" y="858252"/>
                  <a:pt x="5665537" y="1120273"/>
                  <a:pt x="6240379" y="962526"/>
                </a:cubicBezTo>
                <a:cubicBezTo>
                  <a:pt x="6815221" y="804779"/>
                  <a:pt x="7668126" y="868947"/>
                  <a:pt x="8422105" y="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727BFFCA-1C3A-1247-AEA3-738BB0E17F96}"/>
              </a:ext>
            </a:extLst>
          </p:cNvPr>
          <p:cNvSpPr/>
          <p:nvPr/>
        </p:nvSpPr>
        <p:spPr>
          <a:xfrm rot="10800000">
            <a:off x="7268100" y="3543089"/>
            <a:ext cx="2848003" cy="950083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6ADB5C-B4D1-814B-842C-6EF2AE5FFC7F}"/>
              </a:ext>
            </a:extLst>
          </p:cNvPr>
          <p:cNvSpPr txBox="1"/>
          <p:nvPr/>
        </p:nvSpPr>
        <p:spPr>
          <a:xfrm>
            <a:off x="7329554" y="3569843"/>
            <a:ext cx="2699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Season 16/17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Most 3PM: Klay Thompson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Highest 3P%: James Jones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7F058B-DBA4-9F4B-9B8F-4524F2ED42CC}"/>
              </a:ext>
            </a:extLst>
          </p:cNvPr>
          <p:cNvSpPr/>
          <p:nvPr/>
        </p:nvSpPr>
        <p:spPr>
          <a:xfrm>
            <a:off x="9183973" y="3152751"/>
            <a:ext cx="145774" cy="132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34BB94-E40A-DB4A-8E5C-C13205C8B7E1}"/>
              </a:ext>
            </a:extLst>
          </p:cNvPr>
          <p:cNvSpPr/>
          <p:nvPr/>
        </p:nvSpPr>
        <p:spPr>
          <a:xfrm>
            <a:off x="3677562" y="56066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18 Data points: </a:t>
            </a:r>
          </a:p>
          <a:p>
            <a:pPr algn="ctr"/>
            <a:r>
              <a:rPr lang="en-US" dirty="0"/>
              <a:t>2001-2018 NBA season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64B29-7213-CF4F-8BCD-D59F5F73E08E}"/>
              </a:ext>
            </a:extLst>
          </p:cNvPr>
          <p:cNvSpPr txBox="1"/>
          <p:nvPr/>
        </p:nvSpPr>
        <p:spPr>
          <a:xfrm>
            <a:off x="10708539" y="1536356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6’1”-6’3”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67AAF-1F29-C04C-AD73-887942AB53B5}"/>
              </a:ext>
            </a:extLst>
          </p:cNvPr>
          <p:cNvSpPr txBox="1"/>
          <p:nvPr/>
        </p:nvSpPr>
        <p:spPr>
          <a:xfrm>
            <a:off x="10379242" y="3141959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6’4-6’6”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BCE9-3C29-3D4D-A805-930A82A40103}"/>
              </a:ext>
            </a:extLst>
          </p:cNvPr>
          <p:cNvSpPr txBox="1"/>
          <p:nvPr/>
        </p:nvSpPr>
        <p:spPr>
          <a:xfrm>
            <a:off x="10379242" y="2304236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6’7”-6’9”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69552C-CBE4-EB4D-A1B0-064B7F4B7AAB}"/>
              </a:ext>
            </a:extLst>
          </p:cNvPr>
          <p:cNvSpPr/>
          <p:nvPr/>
        </p:nvSpPr>
        <p:spPr>
          <a:xfrm rot="705372">
            <a:off x="10434834" y="1393713"/>
            <a:ext cx="477861" cy="5036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140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Thuillier</dc:creator>
  <cp:lastModifiedBy>Marcus Thuillier</cp:lastModifiedBy>
  <cp:revision>33</cp:revision>
  <dcterms:created xsi:type="dcterms:W3CDTF">2019-02-11T16:55:45Z</dcterms:created>
  <dcterms:modified xsi:type="dcterms:W3CDTF">2019-02-11T20:04:37Z</dcterms:modified>
</cp:coreProperties>
</file>