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36476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36476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36476e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36476e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36476e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36476e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36476e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36476e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36476e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36476e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36476e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36476e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Forecast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Cancellations and Delays out of Chicago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225" y="1928850"/>
            <a:ext cx="6344875" cy="31724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70650" y="1098200"/>
            <a:ext cx="40116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Airlines have no incentive to provide accurate flight delay information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This app gives the user the power to make an educated decision when choosing their flights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Image result for united airlines transparent logo" id="72" name="Google Shape;72;p14"/>
          <p:cNvPicPr preferRelativeResize="0"/>
          <p:nvPr/>
        </p:nvPicPr>
        <p:blipFill rotWithShape="1">
          <a:blip r:embed="rId4">
            <a:alphaModFix/>
          </a:blip>
          <a:srcRect b="35195" l="0" r="0" t="36306"/>
          <a:stretch/>
        </p:blipFill>
        <p:spPr>
          <a:xfrm rot="-303031">
            <a:off x="5092375" y="3274002"/>
            <a:ext cx="982582" cy="28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ta airlines transparent logo" id="73" name="Google Shape;73;p14"/>
          <p:cNvPicPr preferRelativeResize="0"/>
          <p:nvPr/>
        </p:nvPicPr>
        <p:blipFill rotWithShape="1">
          <a:blip r:embed="rId5">
            <a:alphaModFix/>
          </a:blip>
          <a:srcRect b="0" l="20005" r="20292" t="0"/>
          <a:stretch/>
        </p:blipFill>
        <p:spPr>
          <a:xfrm rot="-227742">
            <a:off x="7580984" y="3289391"/>
            <a:ext cx="263277" cy="2492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outhwest transparent logo"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24718">
            <a:off x="6085378" y="3231301"/>
            <a:ext cx="1214301" cy="17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irit airlines transparent logo"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2993">
            <a:off x="4163111" y="3386550"/>
            <a:ext cx="914537" cy="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provided by the Bureau of Transportation Statistics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Filtered to 2018 data for flights leaving from Chicago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include: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Month and day of travel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Airport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Destination State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Airline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850" y="1017725"/>
            <a:ext cx="2888325" cy="2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16425" y="1485900"/>
            <a:ext cx="41028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Delays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Basic linear regression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Original Goal: average residual within 10 minutes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Result: average residual within 26 minutes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(median 1.6 minutes!)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127300" y="1485900"/>
            <a:ext cx="36288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Cancellations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Original Goal: Misclass rate of &lt;20%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Result: Misclass rate of 2.2%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(with trivial solution)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850" y="1485900"/>
            <a:ext cx="448124" cy="44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819" y="1485900"/>
            <a:ext cx="560157" cy="4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5"/>
            <a:ext cx="39375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/>
              <a:t>Wednesday had the highest chance of cancellations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/>
              <a:t>weekends had the lowest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00" y="2631125"/>
            <a:ext cx="3044900" cy="20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099" y="2799975"/>
            <a:ext cx="1898447" cy="19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065050" y="1489950"/>
            <a:ext cx="36912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Flying out of Hartford CT was a nightmare in 2018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10% cancellation rate!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Contact: TedCarlson2019@u.northwestern.edu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