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4de7692c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4de7692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de7692c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4de7692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4de7692c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4de7692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de7692c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de7692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de7692c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de7692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9f8072f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9f8072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9f8072f6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9f8072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9f8072f6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9f8072f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lnova.org/otavio_bmotta/projects/847955/edi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StarLogo Nova</a:t>
            </a:r>
            <a:r>
              <a:rPr lang="pt-BR"/>
              <a:t> - </a:t>
            </a:r>
            <a:r>
              <a:rPr lang="pt-BR" sz="2400"/>
              <a:t>P</a:t>
            </a:r>
            <a:r>
              <a:rPr lang="pt-BR" sz="2400"/>
              <a:t>ropagação do </a:t>
            </a:r>
            <a:r>
              <a:rPr lang="pt-BR" sz="2400"/>
              <a:t>vírus.</a:t>
            </a:r>
            <a:endParaRPr sz="24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Laboratório</a:t>
            </a:r>
            <a:r>
              <a:rPr lang="pt-BR" sz="2400"/>
              <a:t> de iniciação </a:t>
            </a:r>
            <a:r>
              <a:rPr lang="pt-BR" sz="2400"/>
              <a:t>à programação.</a:t>
            </a:r>
            <a:r>
              <a:rPr lang="pt-BR" sz="2400"/>
              <a:t>  </a:t>
            </a:r>
            <a:endParaRPr sz="1700"/>
          </a:p>
        </p:txBody>
      </p:sp>
      <p:sp>
        <p:nvSpPr>
          <p:cNvPr id="69" name="Google Shape;69;p13"/>
          <p:cNvSpPr txBox="1"/>
          <p:nvPr/>
        </p:nvSpPr>
        <p:spPr>
          <a:xfrm>
            <a:off x="505750" y="3222025"/>
            <a:ext cx="5455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Thiago Cedro Silva de Souza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Otávio Bruno de Barros Motta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Davi Rodrigues </a:t>
            </a:r>
            <a:r>
              <a:rPr lang="pt-BR" sz="1100">
                <a:solidFill>
                  <a:schemeClr val="lt1"/>
                </a:solidFill>
              </a:rPr>
              <a:t>Barbosa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3350" y="3368025"/>
            <a:ext cx="61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&gt; </a:t>
            </a:r>
            <a:r>
              <a:rPr lang="pt-BR" sz="1600"/>
              <a:t>Observa-se o comportamento do vírus em uma sociedade.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&gt; A influência</a:t>
            </a:r>
            <a:r>
              <a:rPr lang="pt-BR" sz="1600"/>
              <a:t> das </a:t>
            </a:r>
            <a:r>
              <a:rPr lang="pt-BR" sz="1600"/>
              <a:t>variáveis,</a:t>
            </a:r>
            <a:r>
              <a:rPr lang="pt-BR" sz="1600"/>
              <a:t> ( </a:t>
            </a:r>
            <a:r>
              <a:rPr lang="pt-BR" sz="1600"/>
              <a:t>Álcool</a:t>
            </a:r>
            <a:r>
              <a:rPr lang="pt-BR" sz="1600"/>
              <a:t> em gel, </a:t>
            </a:r>
            <a:r>
              <a:rPr lang="pt-BR" sz="1600"/>
              <a:t>máscaras</a:t>
            </a:r>
            <a:r>
              <a:rPr lang="pt-BR" sz="1600"/>
              <a:t> e ciclo social), ajudam </a:t>
            </a:r>
            <a:r>
              <a:rPr lang="pt-BR" sz="1600"/>
              <a:t>a diminuir a propagação</a:t>
            </a:r>
            <a:r>
              <a:rPr lang="pt-BR" sz="1600"/>
              <a:t> do Agente infeccioso, visto </a:t>
            </a:r>
            <a:r>
              <a:rPr lang="pt-BR" sz="1600"/>
              <a:t>nitidamente na influência do</a:t>
            </a:r>
            <a:r>
              <a:rPr lang="pt-BR" sz="1600"/>
              <a:t> gráfico.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&gt;  </a:t>
            </a:r>
            <a:r>
              <a:rPr lang="pt-BR" sz="1600"/>
              <a:t>SL nova,</a:t>
            </a:r>
            <a:r>
              <a:rPr lang="pt-BR" sz="1600"/>
              <a:t>  pode ser usado para N-maneiras de simular </a:t>
            </a:r>
            <a:r>
              <a:rPr lang="pt-BR" sz="1600"/>
              <a:t>ocasiões</a:t>
            </a:r>
            <a:r>
              <a:rPr lang="pt-BR" sz="1600"/>
              <a:t> da sociedade por meio de seus agentes e implementações 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r>
              <a:rPr lang="pt-BR"/>
              <a:t>bibliográficas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https://www.ufrgs.br/soft-livre-edu/software-educacional-livre-na-wikipedia/starlogo/#:~:text=Origem%3A%20Wikipédia%2C%20a%20enciclopédia%20livre.&amp;text=StarLogo%20é%20uma%20linguagem%20de,um%20dialeto%20derivado%20do%20Lisp.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https://education.mit.edu/project/starlogo-nova/#overview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https://pt.wikipedia.org/wiki/StarLogo</a:t>
            </a:r>
            <a:r>
              <a:rPr lang="pt-BR" sz="900"/>
              <a:t> 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3"/>
              </a:rPr>
              <a:t>https://www.slnova.org/otavio_bmotta/projects/847955/edit/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900"/>
              <a:t>https://www.youtube.com/watch?v=_BGM6YeC98k&amp;t=23s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 Logo Nova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&gt; Uma  linguagem de simulação visual baseada em agentes ( orientação a objetos 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&gt; Foi criada nos </a:t>
            </a:r>
            <a:r>
              <a:rPr lang="pt-BR"/>
              <a:t>laboratórios</a:t>
            </a:r>
            <a:r>
              <a:rPr lang="pt-BR"/>
              <a:t> do MIT em Massachusetts por </a:t>
            </a:r>
            <a:r>
              <a:rPr lang="pt-BR" sz="1200">
                <a:solidFill>
                  <a:srgbClr val="1A1A1A"/>
                </a:solidFill>
                <a:highlight>
                  <a:srgbClr val="F9F9F9"/>
                </a:highlight>
                <a:latin typeface="Merriweather"/>
                <a:ea typeface="Merriweather"/>
                <a:cs typeface="Merriweather"/>
                <a:sym typeface="Merriweather"/>
              </a:rPr>
              <a:t>Mitchel Resnick, Eric Klopfer.</a:t>
            </a:r>
            <a:endParaRPr sz="1200">
              <a:solidFill>
                <a:srgbClr val="1A1A1A"/>
              </a:solidFill>
              <a:highlight>
                <a:srgbClr val="F9F9F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&gt; Linguagem para construção do programa, são Java e C.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&gt; </a:t>
            </a:r>
            <a:r>
              <a:rPr lang="pt-BR"/>
              <a:t>Utiliza programação</a:t>
            </a:r>
            <a:r>
              <a:rPr lang="pt-BR"/>
              <a:t> em ”blocos”, para juntar </a:t>
            </a:r>
            <a:r>
              <a:rPr lang="pt-BR"/>
              <a:t>funções</a:t>
            </a:r>
            <a:r>
              <a:rPr lang="pt-BR"/>
              <a:t> dos Agentes.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925" y="120100"/>
            <a:ext cx="1384802" cy="13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	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&gt; </a:t>
            </a:r>
            <a:r>
              <a:rPr lang="pt-BR" sz="1600"/>
              <a:t>Usando o </a:t>
            </a:r>
            <a:r>
              <a:rPr lang="pt-BR" sz="1600"/>
              <a:t>Sl Nova.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&gt; Projetamos uma simulação da propagação de um </a:t>
            </a:r>
            <a:r>
              <a:rPr lang="pt-BR" sz="1600"/>
              <a:t>vírus</a:t>
            </a:r>
            <a:r>
              <a:rPr lang="pt-BR" sz="1600"/>
              <a:t> em uma sociedade.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&gt; Incremento de um gráfico com número de </a:t>
            </a:r>
            <a:r>
              <a:rPr lang="pt-BR" sz="1600"/>
              <a:t>saudáveis,</a:t>
            </a:r>
            <a:r>
              <a:rPr lang="pt-BR" sz="1600"/>
              <a:t> </a:t>
            </a:r>
            <a:r>
              <a:rPr lang="pt-BR" sz="1600"/>
              <a:t>infectados, </a:t>
            </a:r>
            <a:r>
              <a:rPr lang="pt-BR" sz="1600"/>
              <a:t>imunizados com o </a:t>
            </a:r>
            <a:r>
              <a:rPr lang="pt-BR" sz="1600"/>
              <a:t>vírus.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&gt; Agentes utilizados: Vírus, População.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&gt; Variáveis:  Álcool em  gel, uso de máscara, tamanho do círculo social.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1.0 (Ambiente)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1723400"/>
            <a:ext cx="2812893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218" y="1723400"/>
            <a:ext cx="5777057" cy="300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0950" y="60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1.0 (Pessoa)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222700"/>
            <a:ext cx="3809199" cy="3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750" y="828525"/>
            <a:ext cx="3002175" cy="33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841475"/>
            <a:ext cx="4120225" cy="1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60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1.0 (Vírus)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75" y="2336725"/>
            <a:ext cx="69723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60950" y="60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9500"/>
            <a:ext cx="9143998" cy="33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60950" y="60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8625"/>
            <a:ext cx="9144000" cy="34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60950" y="60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3400"/>
            <a:ext cx="9144002" cy="34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