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9C5F-2F14-4158-A9CF-9F511E6C1B5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345F-BA4C-4022-852F-82FB8312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synchronous </a:t>
            </a:r>
            <a:r>
              <a:rPr lang="en-US" dirty="0">
                <a:solidFill>
                  <a:srgbClr val="FF0000"/>
                </a:solidFill>
              </a:rPr>
              <a:t>Ja</a:t>
            </a:r>
            <a:r>
              <a:rPr lang="en-US" dirty="0"/>
              <a:t>vaScript and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AJAX is use to create interactive web applications with the help of XML, HTML, CSS, and Java Script</a:t>
            </a:r>
          </a:p>
          <a:p>
            <a:r>
              <a:rPr lang="en-IN" dirty="0"/>
              <a:t>AJAX is a web browser technology independent of web server software.</a:t>
            </a:r>
          </a:p>
          <a:p>
            <a:r>
              <a:rPr lang="en-IN" dirty="0"/>
              <a:t>XML is commonly used as the format for receiving server data, although any format, including plain text, can be used.</a:t>
            </a:r>
          </a:p>
          <a:p>
            <a:r>
              <a:rPr lang="en-IN" dirty="0"/>
              <a:t>Ajax uses </a:t>
            </a:r>
          </a:p>
          <a:p>
            <a:pPr lvl="1"/>
            <a:r>
              <a:rPr lang="en-IN" dirty="0"/>
              <a:t>XHTML for content, </a:t>
            </a:r>
          </a:p>
          <a:p>
            <a:pPr lvl="1"/>
            <a:r>
              <a:rPr lang="en-IN" dirty="0"/>
              <a:t>CSS for presentation, </a:t>
            </a:r>
          </a:p>
          <a:p>
            <a:pPr lvl="1"/>
            <a:r>
              <a:rPr lang="en-IN" dirty="0"/>
              <a:t>Document Object Model and JavaScript for dynamic content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4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Introduction…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0479998"/>
              </p:ext>
            </p:extLst>
          </p:nvPr>
        </p:nvGraphicFramePr>
        <p:xfrm>
          <a:off x="838200" y="1825625"/>
          <a:ext cx="5181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83248595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3123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Application with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1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web applications transmit information to and from the server using synchronous requests.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It means you fill out a form, hit submit, and get directed to a new page with new information from the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when you hit submit, JavaScript will make a request to the server, interpret the results, and update the current screen.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 the purest sense, the user would never know that anything was even transmitted to the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1717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 user can continue to use the application while the client program requests information from the server in the background.</a:t>
            </a:r>
          </a:p>
          <a:p>
            <a:endParaRPr lang="en-IN" dirty="0"/>
          </a:p>
          <a:p>
            <a:r>
              <a:rPr lang="en-IN" dirty="0"/>
              <a:t>Provides intuitive user interaction. a mouse movement is a sufficient event trigger.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</a:t>
            </a:r>
          </a:p>
          <a:p>
            <a:pPr lvl="1"/>
            <a:r>
              <a:rPr lang="en-IN" dirty="0"/>
              <a:t>JavaScript function is called when an event occurs in a page.</a:t>
            </a:r>
          </a:p>
          <a:p>
            <a:r>
              <a:rPr lang="en-IN" dirty="0"/>
              <a:t>DOM</a:t>
            </a:r>
          </a:p>
          <a:p>
            <a:pPr lvl="1"/>
            <a:r>
              <a:rPr lang="en-IN" dirty="0"/>
              <a:t>API for accessing and manipulating structured documents.</a:t>
            </a:r>
          </a:p>
          <a:p>
            <a:pPr lvl="1"/>
            <a:r>
              <a:rPr lang="en-IN" dirty="0"/>
              <a:t>Represents the structure of XML and HTML documents.</a:t>
            </a:r>
          </a:p>
          <a:p>
            <a:r>
              <a:rPr lang="en-IN" dirty="0"/>
              <a:t>CSS</a:t>
            </a:r>
          </a:p>
          <a:p>
            <a:pPr lvl="1"/>
            <a:r>
              <a:rPr lang="en-IN" dirty="0"/>
              <a:t>Allows for a clear separation of the presentation style from the content and may be changed programmatically by JavaScript.</a:t>
            </a:r>
          </a:p>
          <a:p>
            <a:r>
              <a:rPr lang="en-IN" dirty="0" err="1"/>
              <a:t>XMLHttpRequest</a:t>
            </a:r>
            <a:endParaRPr lang="en-IN" dirty="0"/>
          </a:p>
          <a:p>
            <a:pPr lvl="1"/>
            <a:r>
              <a:rPr lang="en-IN" dirty="0"/>
              <a:t>JavaScript object that performs asynchronous interaction with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Asynchronous JavaScript and XML</vt:lpstr>
      <vt:lpstr>Introduction</vt:lpstr>
      <vt:lpstr>Introduction…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and XML</dc:title>
  <dc:creator>Saravanan Vijaya Manoharan</dc:creator>
  <cp:lastModifiedBy>Saravanan Vijaya Manoharan</cp:lastModifiedBy>
  <cp:revision>4</cp:revision>
  <dcterms:created xsi:type="dcterms:W3CDTF">2016-10-16T20:35:29Z</dcterms:created>
  <dcterms:modified xsi:type="dcterms:W3CDTF">2016-10-16T22:09:06Z</dcterms:modified>
</cp:coreProperties>
</file>