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 Architecture for XML </a:t>
            </a:r>
            <a:r>
              <a:rPr lang="en-IN" dirty="0" smtClean="0"/>
              <a:t>Binding(JAXB)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</a:t>
            </a:r>
            <a:r>
              <a:rPr lang="en-US" dirty="0" err="1" smtClean="0"/>
              <a:t>Jaxb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JAXB annotation to convert Java object to / from XML </a:t>
            </a:r>
            <a:r>
              <a:rPr lang="en-IN" dirty="0" smtClean="0"/>
              <a:t>file</a:t>
            </a:r>
          </a:p>
          <a:p>
            <a:endParaRPr lang="en-US" dirty="0" smtClean="0"/>
          </a:p>
          <a:p>
            <a:r>
              <a:rPr lang="en-US" dirty="0" smtClean="0"/>
              <a:t>Handlers</a:t>
            </a:r>
          </a:p>
          <a:p>
            <a:pPr lvl="1"/>
            <a:r>
              <a:rPr lang="en-IN" dirty="0" smtClean="0"/>
              <a:t>Marshalling – Convert a Java object into a XML </a:t>
            </a:r>
            <a:r>
              <a:rPr lang="en-IN" dirty="0" smtClean="0"/>
              <a:t>file</a:t>
            </a:r>
          </a:p>
          <a:p>
            <a:pPr lvl="1"/>
            <a:r>
              <a:rPr lang="en-IN" dirty="0" err="1" smtClean="0"/>
              <a:t>Unmarshalling</a:t>
            </a:r>
            <a:r>
              <a:rPr lang="en-IN" dirty="0" smtClean="0"/>
              <a:t> – Convert XML content into a Java Object</a:t>
            </a:r>
            <a:r>
              <a:rPr lang="en-IN" dirty="0" smtClean="0"/>
              <a:t>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Annotations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@</a:t>
            </a:r>
            <a:r>
              <a:rPr lang="en-IN" b="1" dirty="0" err="1" smtClean="0"/>
              <a:t>XmlRootElement</a:t>
            </a:r>
            <a:r>
              <a:rPr lang="en-IN" dirty="0" smtClean="0"/>
              <a:t> specifies the root element for the xml document.</a:t>
            </a:r>
          </a:p>
          <a:p>
            <a:endParaRPr lang="en-IN" b="1" dirty="0" smtClean="0"/>
          </a:p>
          <a:p>
            <a:r>
              <a:rPr lang="en-IN" b="1" dirty="0" smtClean="0"/>
              <a:t>@</a:t>
            </a:r>
            <a:r>
              <a:rPr lang="en-IN" b="1" dirty="0" err="1" smtClean="0"/>
              <a:t>XmlAttribute</a:t>
            </a:r>
            <a:r>
              <a:rPr lang="en-IN" dirty="0" smtClean="0"/>
              <a:t> specifies the attribute for the root element.</a:t>
            </a:r>
          </a:p>
          <a:p>
            <a:endParaRPr lang="en-IN" b="1" dirty="0" smtClean="0"/>
          </a:p>
          <a:p>
            <a:r>
              <a:rPr lang="en-IN" b="1" dirty="0" smtClean="0"/>
              <a:t>@</a:t>
            </a:r>
            <a:r>
              <a:rPr lang="en-IN" b="1" dirty="0" err="1" smtClean="0"/>
              <a:t>XmlElement</a:t>
            </a:r>
            <a:r>
              <a:rPr lang="en-IN" dirty="0" smtClean="0"/>
              <a:t> specifies the sub element for the root element.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Marshalling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POJO or bind the schema and generate the classes</a:t>
            </a:r>
          </a:p>
          <a:p>
            <a:r>
              <a:rPr lang="en-IN" dirty="0" smtClean="0"/>
              <a:t>Create the </a:t>
            </a:r>
            <a:r>
              <a:rPr lang="en-IN" dirty="0" err="1" smtClean="0"/>
              <a:t>JAXBContext</a:t>
            </a:r>
            <a:r>
              <a:rPr lang="en-IN" dirty="0" smtClean="0"/>
              <a:t> object</a:t>
            </a:r>
          </a:p>
          <a:p>
            <a:r>
              <a:rPr lang="en-IN" dirty="0" smtClean="0"/>
              <a:t>Create the </a:t>
            </a:r>
            <a:r>
              <a:rPr lang="en-IN" dirty="0" err="1" smtClean="0"/>
              <a:t>Marshaller</a:t>
            </a:r>
            <a:r>
              <a:rPr lang="en-IN" dirty="0" smtClean="0"/>
              <a:t> objects</a:t>
            </a:r>
          </a:p>
          <a:p>
            <a:r>
              <a:rPr lang="en-IN" dirty="0" smtClean="0"/>
              <a:t>Create the content tree by using set methods</a:t>
            </a:r>
          </a:p>
          <a:p>
            <a:r>
              <a:rPr lang="en-IN" dirty="0" smtClean="0"/>
              <a:t>Call the marshal method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File and POJO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667000"/>
            <a:ext cx="4343399" cy="97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5400"/>
            <a:ext cx="3733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UnMarshalling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POJO or bind the schema and generate the classes</a:t>
            </a:r>
          </a:p>
          <a:p>
            <a:r>
              <a:rPr lang="en-IN" dirty="0" smtClean="0"/>
              <a:t>Create the </a:t>
            </a:r>
            <a:r>
              <a:rPr lang="en-IN" dirty="0" err="1" smtClean="0"/>
              <a:t>JAXBContext</a:t>
            </a:r>
            <a:r>
              <a:rPr lang="en-IN" dirty="0" smtClean="0"/>
              <a:t> object</a:t>
            </a:r>
          </a:p>
          <a:p>
            <a:r>
              <a:rPr lang="en-IN" dirty="0" smtClean="0"/>
              <a:t>Create the </a:t>
            </a:r>
            <a:r>
              <a:rPr lang="en-IN" dirty="0" err="1" smtClean="0"/>
              <a:t>Unmarshaller</a:t>
            </a:r>
            <a:r>
              <a:rPr lang="en-IN" dirty="0" smtClean="0"/>
              <a:t> objects</a:t>
            </a:r>
          </a:p>
          <a:p>
            <a:r>
              <a:rPr lang="en-IN" dirty="0" smtClean="0"/>
              <a:t>Call the </a:t>
            </a:r>
            <a:r>
              <a:rPr lang="en-IN" dirty="0" err="1" smtClean="0"/>
              <a:t>unmarshal</a:t>
            </a:r>
            <a:r>
              <a:rPr lang="en-IN" dirty="0" smtClean="0"/>
              <a:t> method</a:t>
            </a:r>
          </a:p>
          <a:p>
            <a:r>
              <a:rPr lang="en-IN" dirty="0" smtClean="0"/>
              <a:t>Use getter methods of POJO to access the data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112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Java Architecture for XML Binding(JAXB)</vt:lpstr>
      <vt:lpstr>Need for Jaxb</vt:lpstr>
      <vt:lpstr>Important Annotations</vt:lpstr>
      <vt:lpstr>Marshalling</vt:lpstr>
      <vt:lpstr>XML File and POJO</vt:lpstr>
      <vt:lpstr>UnMarshalling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Architecture for XML Binding(JAXB)</dc:title>
  <dc:creator>Priya</dc:creator>
  <cp:lastModifiedBy>Priya</cp:lastModifiedBy>
  <cp:revision>2</cp:revision>
  <dcterms:created xsi:type="dcterms:W3CDTF">2006-08-16T00:00:00Z</dcterms:created>
  <dcterms:modified xsi:type="dcterms:W3CDTF">2014-09-19T10:07:09Z</dcterms:modified>
</cp:coreProperties>
</file>