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30B4-0AC7-4578-8DD6-AF213B50B2E6}" type="datetimeFigureOut">
              <a:rPr lang="en-IN" smtClean="0"/>
              <a:pPr/>
              <a:t>20-09-2014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3586-1C2B-4507-92E5-CBD7E5F7EF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30B4-0AC7-4578-8DD6-AF213B50B2E6}" type="datetimeFigureOut">
              <a:rPr lang="en-IN" smtClean="0"/>
              <a:pPr/>
              <a:t>20-09-2014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3586-1C2B-4507-92E5-CBD7E5F7EF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30B4-0AC7-4578-8DD6-AF213B50B2E6}" type="datetimeFigureOut">
              <a:rPr lang="en-IN" smtClean="0"/>
              <a:pPr/>
              <a:t>20-09-2014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3586-1C2B-4507-92E5-CBD7E5F7EF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30B4-0AC7-4578-8DD6-AF213B50B2E6}" type="datetimeFigureOut">
              <a:rPr lang="en-IN" smtClean="0"/>
              <a:pPr/>
              <a:t>20-09-2014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3586-1C2B-4507-92E5-CBD7E5F7EF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30B4-0AC7-4578-8DD6-AF213B50B2E6}" type="datetimeFigureOut">
              <a:rPr lang="en-IN" smtClean="0"/>
              <a:pPr/>
              <a:t>20-09-2014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3586-1C2B-4507-92E5-CBD7E5F7EF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30B4-0AC7-4578-8DD6-AF213B50B2E6}" type="datetimeFigureOut">
              <a:rPr lang="en-IN" smtClean="0"/>
              <a:pPr/>
              <a:t>20-09-2014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3586-1C2B-4507-92E5-CBD7E5F7EF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30B4-0AC7-4578-8DD6-AF213B50B2E6}" type="datetimeFigureOut">
              <a:rPr lang="en-IN" smtClean="0"/>
              <a:pPr/>
              <a:t>20-09-2014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3586-1C2B-4507-92E5-CBD7E5F7EF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30B4-0AC7-4578-8DD6-AF213B50B2E6}" type="datetimeFigureOut">
              <a:rPr lang="en-IN" smtClean="0"/>
              <a:pPr/>
              <a:t>20-09-2014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3586-1C2B-4507-92E5-CBD7E5F7EF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30B4-0AC7-4578-8DD6-AF213B50B2E6}" type="datetimeFigureOut">
              <a:rPr lang="en-IN" smtClean="0"/>
              <a:pPr/>
              <a:t>20-09-2014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3586-1C2B-4507-92E5-CBD7E5F7EF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30B4-0AC7-4578-8DD6-AF213B50B2E6}" type="datetimeFigureOut">
              <a:rPr lang="en-IN" smtClean="0"/>
              <a:pPr/>
              <a:t>20-09-2014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3586-1C2B-4507-92E5-CBD7E5F7EF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30B4-0AC7-4578-8DD6-AF213B50B2E6}" type="datetimeFigureOut">
              <a:rPr lang="en-IN" smtClean="0"/>
              <a:pPr/>
              <a:t>20-09-2014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3586-1C2B-4507-92E5-CBD7E5F7EF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A30B4-0AC7-4578-8DD6-AF213B50B2E6}" type="datetimeFigureOut">
              <a:rPr lang="en-IN" smtClean="0"/>
              <a:pPr/>
              <a:t>20-09-2014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23586-1C2B-4507-92E5-CBD7E5F7EF1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Java Messaging Service (JMS)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Application Program Interface (API) from Sun Microsystems that supports the messaging communication between computers / applications / software components in a network.</a:t>
            </a:r>
          </a:p>
          <a:p>
            <a:r>
              <a:rPr lang="en-IN" dirty="0" smtClean="0"/>
              <a:t>This API allows Java based applications to create, send, receive and read messages without exposing any client architecture information. </a:t>
            </a:r>
          </a:p>
          <a:p>
            <a:r>
              <a:rPr lang="en-IN" dirty="0" smtClean="0"/>
              <a:t>JMS architecture is very loosely coupled unlike RMI where the remote method name is needed in order to communicate.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</a:t>
            </a:r>
            <a:r>
              <a:rPr lang="en-US" dirty="0" smtClean="0"/>
              <a:t>ne-One </a:t>
            </a:r>
            <a:r>
              <a:rPr lang="en-US" dirty="0" smtClean="0"/>
              <a:t>and multicast </a:t>
            </a:r>
            <a:r>
              <a:rPr lang="en-US" dirty="0" smtClean="0"/>
              <a:t>C</a:t>
            </a:r>
            <a:r>
              <a:rPr lang="en-US" dirty="0" smtClean="0"/>
              <a:t>ommunication 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Two basic architecture is used for communication:</a:t>
            </a:r>
          </a:p>
          <a:p>
            <a:endParaRPr lang="en-IN" dirty="0" smtClean="0"/>
          </a:p>
          <a:p>
            <a:r>
              <a:rPr lang="en-IN" dirty="0" smtClean="0"/>
              <a:t>QUEUE – This is a kind of pipeline connection between two clients. </a:t>
            </a:r>
          </a:p>
          <a:p>
            <a:r>
              <a:rPr lang="en-IN" dirty="0" smtClean="0"/>
              <a:t>For example, One-To-One chat where one client sends a message and the other one receives that.</a:t>
            </a:r>
          </a:p>
          <a:p>
            <a:endParaRPr lang="en-IN" dirty="0" smtClean="0"/>
          </a:p>
          <a:p>
            <a:r>
              <a:rPr lang="en-IN" dirty="0" smtClean="0"/>
              <a:t>TOPIC – This can be considered as a common space where all the clients connected to the particular topics can communicate with each other. </a:t>
            </a:r>
          </a:p>
          <a:p>
            <a:r>
              <a:rPr lang="en-IN" dirty="0" smtClean="0"/>
              <a:t>For example, Group chat where one client sends a message and all the connected clients receives that.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JMS Sender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public </a:t>
            </a:r>
            <a:r>
              <a:rPr lang="en-IN" dirty="0" err="1" smtClean="0"/>
              <a:t>InitialContext</a:t>
            </a:r>
            <a:r>
              <a:rPr lang="en-IN" dirty="0" smtClean="0"/>
              <a:t>(</a:t>
            </a:r>
            <a:r>
              <a:rPr lang="en-IN" dirty="0" err="1" smtClean="0"/>
              <a:t>Hashtable</a:t>
            </a:r>
            <a:r>
              <a:rPr lang="en-IN" dirty="0" smtClean="0"/>
              <a:t>&lt;?,?&gt; environment) throws </a:t>
            </a:r>
            <a:r>
              <a:rPr lang="en-IN" dirty="0" err="1" smtClean="0"/>
              <a:t>NamingException</a:t>
            </a:r>
            <a:r>
              <a:rPr lang="en-IN" dirty="0" smtClean="0"/>
              <a:t> </a:t>
            </a:r>
            <a:endParaRPr lang="en-IN" dirty="0" smtClean="0"/>
          </a:p>
          <a:p>
            <a:r>
              <a:rPr lang="en-IN" dirty="0" smtClean="0"/>
              <a:t>Constructs </a:t>
            </a:r>
            <a:r>
              <a:rPr lang="en-IN" dirty="0" smtClean="0"/>
              <a:t>an initial context using the supplied environment. Environment properties are discussed in the class description. This constructor will not modify environment or save a reference to it, but may save a clone. Caller should not modify mutable keys and values in environment after it has been passed to the constructor.</a:t>
            </a:r>
          </a:p>
          <a:p>
            <a:r>
              <a:rPr lang="en-IN" dirty="0" smtClean="0"/>
              <a:t>Parameters: environment - environment used to create the initial context. Null indicates an empty environment. 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Synchronous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</a:t>
            </a:r>
            <a:r>
              <a:rPr lang="en-IN" dirty="0" smtClean="0"/>
              <a:t>synchronous</a:t>
            </a: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ActiveMQ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 smtClean="0"/>
              <a:t>ActiveMQ</a:t>
            </a:r>
            <a:r>
              <a:rPr lang="en-IN" dirty="0" smtClean="0"/>
              <a:t> is an open-source, messaging software which serve as the backbone for an architecture of distributed applications built upon messaging. </a:t>
            </a:r>
          </a:p>
          <a:p>
            <a:r>
              <a:rPr lang="en-IN" dirty="0" err="1" smtClean="0"/>
              <a:t>ActiveMQ</a:t>
            </a:r>
            <a:r>
              <a:rPr lang="en-IN" dirty="0" smtClean="0"/>
              <a:t> completely implements Java Messaging Service 1.1 (JMS). </a:t>
            </a:r>
          </a:p>
          <a:p>
            <a:r>
              <a:rPr lang="en-IN" dirty="0" smtClean="0"/>
              <a:t>In order to run a JMS application we need </a:t>
            </a:r>
            <a:r>
              <a:rPr lang="en-IN" dirty="0" err="1" smtClean="0"/>
              <a:t>ActiveMQ</a:t>
            </a:r>
            <a:r>
              <a:rPr lang="en-IN" dirty="0" smtClean="0"/>
              <a:t> instance running on a machine which will be treated as a JMS server.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228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Java Messaging Service (JMS)</vt:lpstr>
      <vt:lpstr>Introduction</vt:lpstr>
      <vt:lpstr>One-One and multicast Communication type</vt:lpstr>
      <vt:lpstr>JMS Sender</vt:lpstr>
      <vt:lpstr>Communication Model</vt:lpstr>
      <vt:lpstr>Apache ActiveMQ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Messaging Service (JMS)</dc:title>
  <dc:creator>Priya</dc:creator>
  <cp:lastModifiedBy>Priya</cp:lastModifiedBy>
  <cp:revision>15</cp:revision>
  <dcterms:created xsi:type="dcterms:W3CDTF">2014-09-19T17:32:55Z</dcterms:created>
  <dcterms:modified xsi:type="dcterms:W3CDTF">2014-09-20T02:34:51Z</dcterms:modified>
</cp:coreProperties>
</file>