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 java object is related to a table in database</a:t>
            </a:r>
          </a:p>
          <a:p>
            <a:pPr lvl="1"/>
            <a:r>
              <a:rPr lang="en-US" dirty="0" smtClean="0"/>
              <a:t>Java </a:t>
            </a:r>
            <a:r>
              <a:rPr lang="en-US" dirty="0" smtClean="0"/>
              <a:t>object are </a:t>
            </a:r>
            <a:r>
              <a:rPr lang="en-US" dirty="0" smtClean="0"/>
              <a:t>POJO</a:t>
            </a:r>
            <a:r>
              <a:rPr lang="en-US" dirty="0" smtClean="0"/>
              <a:t>( Plain Old Java Object)</a:t>
            </a:r>
          </a:p>
          <a:p>
            <a:endParaRPr lang="en-US" dirty="0" smtClean="0"/>
          </a:p>
          <a:p>
            <a:r>
              <a:rPr lang="en-US" dirty="0" smtClean="0"/>
              <a:t>Table and Classes are related to XML description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cfg</a:t>
            </a:r>
            <a:r>
              <a:rPr lang="en-US" dirty="0" smtClean="0"/>
              <a:t> file, defining all the database parameters( .</a:t>
            </a:r>
            <a:r>
              <a:rPr lang="en-US" dirty="0" err="1" smtClean="0"/>
              <a:t>cfg.xml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POJO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mapping file(.</a:t>
            </a:r>
            <a:r>
              <a:rPr lang="en-US" dirty="0" err="1" smtClean="0"/>
              <a:t>hbm.xml</a:t>
            </a:r>
            <a:r>
              <a:rPr lang="en-US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SessionFactory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Transaction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Retrieve the Value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Object Relational Mapping</vt:lpstr>
      <vt:lpstr>What is ORM</vt:lpstr>
      <vt:lpstr>Steps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Relational Mapping</dc:title>
  <dc:creator>Priya</dc:creator>
  <cp:lastModifiedBy>Priya</cp:lastModifiedBy>
  <cp:revision>1</cp:revision>
  <dcterms:created xsi:type="dcterms:W3CDTF">2006-08-16T00:00:00Z</dcterms:created>
  <dcterms:modified xsi:type="dcterms:W3CDTF">2014-09-21T00:48:53Z</dcterms:modified>
</cp:coreProperties>
</file>