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9D4415-A53B-4283-B715-0186C3898625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E3CF44-7C6E-4C5E-877F-7EDBCA236A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New York City Neighborhoods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 Data </a:t>
            </a:r>
            <a:r>
              <a:rPr lang="en-US" smtClean="0"/>
              <a:t>Science Capstone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York City is massive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0" y="1676400"/>
            <a:ext cx="3048000" cy="4797552"/>
          </a:xfrm>
        </p:spPr>
        <p:txBody>
          <a:bodyPr/>
          <a:lstStyle/>
          <a:p>
            <a:r>
              <a:rPr lang="en-US" dirty="0" smtClean="0"/>
              <a:t>Moving to NYC can be a daunting task</a:t>
            </a:r>
          </a:p>
          <a:p>
            <a:r>
              <a:rPr lang="en-US" dirty="0" smtClean="0"/>
              <a:t>Almost 300 neighborhoods exist in the 5 boroughs</a:t>
            </a:r>
          </a:p>
          <a:p>
            <a:r>
              <a:rPr lang="en-US" dirty="0" smtClean="0"/>
              <a:t>How can we group like neighborhoods, whether to visit or move?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3712"/>
            <a:ext cx="480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Park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2895600" cy="4873752"/>
          </a:xfrm>
        </p:spPr>
        <p:txBody>
          <a:bodyPr/>
          <a:lstStyle/>
          <a:p>
            <a:r>
              <a:rPr lang="en-US" dirty="0" smtClean="0"/>
              <a:t>New York has a vast park system, with over 2,000 parks</a:t>
            </a:r>
          </a:p>
          <a:p>
            <a:r>
              <a:rPr lang="en-US" dirty="0" smtClean="0"/>
              <a:t>In a major city, access to a park is key, especially if you have a dog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447800"/>
            <a:ext cx="4611687" cy="419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to match its reputation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05200" cy="4873752"/>
          </a:xfrm>
        </p:spPr>
        <p:txBody>
          <a:bodyPr/>
          <a:lstStyle/>
          <a:p>
            <a:r>
              <a:rPr lang="en-US" dirty="0" smtClean="0"/>
              <a:t>As you would expect, NYC has an almost limitless amount of venues</a:t>
            </a:r>
          </a:p>
          <a:p>
            <a:r>
              <a:rPr lang="en-US" dirty="0" smtClean="0"/>
              <a:t>The map to the right has almost 10,000, and that limited counts to 100 for each neighborhood!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676400"/>
            <a:ext cx="4473434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NYC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compare neighborhoods, we can use the following data:</a:t>
            </a:r>
          </a:p>
          <a:p>
            <a:pPr lvl="1"/>
            <a:r>
              <a:rPr lang="en-US" dirty="0" smtClean="0"/>
              <a:t>A list of neighborhoods</a:t>
            </a:r>
          </a:p>
          <a:p>
            <a:pPr lvl="1"/>
            <a:r>
              <a:rPr lang="en-US" dirty="0" smtClean="0"/>
              <a:t>Number of parks within walking distance</a:t>
            </a:r>
          </a:p>
          <a:p>
            <a:pPr lvl="1"/>
            <a:r>
              <a:rPr lang="en-US" dirty="0" smtClean="0"/>
              <a:t>Size of the parks within walking distance</a:t>
            </a:r>
          </a:p>
          <a:p>
            <a:pPr lvl="1"/>
            <a:r>
              <a:rPr lang="en-US" dirty="0" smtClean="0"/>
              <a:t>Number of venues within walking distance</a:t>
            </a:r>
          </a:p>
          <a:p>
            <a:pPr lvl="1"/>
            <a:r>
              <a:rPr lang="en-US" dirty="0" smtClean="0"/>
              <a:t>Count of the unique venue types</a:t>
            </a:r>
          </a:p>
          <a:p>
            <a:r>
              <a:rPr lang="en-US" dirty="0" smtClean="0"/>
              <a:t>Using K-Means clustering, we can separate the neighborhoods into 5 categories. The following slides have more details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map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4980"/>
            <a:ext cx="7467600" cy="466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details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05200"/>
            <a:ext cx="6163536" cy="271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00200"/>
            <a:ext cx="492276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Hot Brooklyn and Queens neighborhoods (Astoria, Jackson Heights, Williamsburg, Park Slope, etc.) are very Manhattan-like</a:t>
            </a:r>
          </a:p>
          <a:p>
            <a:pPr lvl="1"/>
            <a:r>
              <a:rPr lang="en-US" dirty="0" smtClean="0"/>
              <a:t>Plenty of venues, somewhat limited outdoor space</a:t>
            </a:r>
          </a:p>
          <a:p>
            <a:r>
              <a:rPr lang="en-US" dirty="0" smtClean="0"/>
              <a:t>Outer borough neighborhoods offer more outdoor space and would offer a balance</a:t>
            </a:r>
          </a:p>
          <a:p>
            <a:r>
              <a:rPr lang="en-US" dirty="0" smtClean="0"/>
              <a:t>Some outer borough neighborhoods lack venues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225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Clustering New York City Neighborhoods</vt:lpstr>
      <vt:lpstr>New York City is massive</vt:lpstr>
      <vt:lpstr>Park system</vt:lpstr>
      <vt:lpstr>Venues to match its reputation</vt:lpstr>
      <vt:lpstr>Clustering NYC</vt:lpstr>
      <vt:lpstr>Cluster map</vt:lpstr>
      <vt:lpstr>Cluster details</vt:lpstr>
      <vt:lpstr>conclusion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New York City Neighborhoods</dc:title>
  <dc:creator>Anthony Celia</dc:creator>
  <cp:lastModifiedBy>Anthony Celia</cp:lastModifiedBy>
  <cp:revision>2</cp:revision>
  <dcterms:created xsi:type="dcterms:W3CDTF">2020-10-24T23:27:45Z</dcterms:created>
  <dcterms:modified xsi:type="dcterms:W3CDTF">2020-10-24T23:47:03Z</dcterms:modified>
</cp:coreProperties>
</file>