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180E5-4B7C-4E7E-A401-65023489E8D6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04C6E70-BC1D-4B34-92C0-176AFDD7AE2E}">
      <dgm:prSet/>
      <dgm:spPr/>
      <dgm:t>
        <a:bodyPr/>
        <a:lstStyle/>
        <a:p>
          <a:r>
            <a:rPr lang="en-US" b="1" i="1" u="sng" dirty="0"/>
            <a:t>Data:</a:t>
          </a:r>
        </a:p>
      </dgm:t>
    </dgm:pt>
    <dgm:pt modelId="{F70BE341-6A9A-4AD6-9508-3E64A2548419}" type="parTrans" cxnId="{9299900E-673A-4B72-A5ED-93DC253068FE}">
      <dgm:prSet/>
      <dgm:spPr/>
      <dgm:t>
        <a:bodyPr/>
        <a:lstStyle/>
        <a:p>
          <a:endParaRPr lang="en-US"/>
        </a:p>
      </dgm:t>
    </dgm:pt>
    <dgm:pt modelId="{AD2C0FD1-D1DA-44BA-AD23-260FB2BB9E78}" type="sibTrans" cxnId="{9299900E-673A-4B72-A5ED-93DC253068FE}">
      <dgm:prSet/>
      <dgm:spPr/>
      <dgm:t>
        <a:bodyPr/>
        <a:lstStyle/>
        <a:p>
          <a:endParaRPr lang="en-US"/>
        </a:p>
      </dgm:t>
    </dgm:pt>
    <dgm:pt modelId="{DBE2F0FC-4DA7-490C-A3EC-A39496CB43BE}">
      <dgm:prSet/>
      <dgm:spPr/>
      <dgm:t>
        <a:bodyPr/>
        <a:lstStyle/>
        <a:p>
          <a:r>
            <a:rPr lang="en-US" b="0" dirty="0"/>
            <a:t>Candy</a:t>
          </a:r>
          <a:r>
            <a:rPr lang="en-US" dirty="0"/>
            <a:t> Cane Well</a:t>
          </a:r>
        </a:p>
      </dgm:t>
    </dgm:pt>
    <dgm:pt modelId="{4D277F44-2BE2-425F-8005-7ED5A03763D3}" type="parTrans" cxnId="{BF50DB1F-8D56-4DAE-8A4F-B2594B50D945}">
      <dgm:prSet/>
      <dgm:spPr/>
      <dgm:t>
        <a:bodyPr/>
        <a:lstStyle/>
        <a:p>
          <a:endParaRPr lang="en-US"/>
        </a:p>
      </dgm:t>
    </dgm:pt>
    <dgm:pt modelId="{212DB08E-93F3-448B-850B-C08C5CD48179}" type="sibTrans" cxnId="{BF50DB1F-8D56-4DAE-8A4F-B2594B50D945}">
      <dgm:prSet/>
      <dgm:spPr/>
      <dgm:t>
        <a:bodyPr/>
        <a:lstStyle/>
        <a:p>
          <a:endParaRPr lang="en-US"/>
        </a:p>
      </dgm:t>
    </dgm:pt>
    <dgm:pt modelId="{D70E17CD-1201-4987-B263-7A7E39054B12}">
      <dgm:prSet/>
      <dgm:spPr/>
      <dgm:t>
        <a:bodyPr/>
        <a:lstStyle/>
        <a:p>
          <a:r>
            <a:rPr lang="en-US"/>
            <a:t>Time Series</a:t>
          </a:r>
        </a:p>
      </dgm:t>
    </dgm:pt>
    <dgm:pt modelId="{1F65F925-5D4E-435D-B290-54A2E365962E}" type="parTrans" cxnId="{2265DFAB-40DE-4C35-BB59-E61C810E8125}">
      <dgm:prSet/>
      <dgm:spPr/>
      <dgm:t>
        <a:bodyPr/>
        <a:lstStyle/>
        <a:p>
          <a:endParaRPr lang="en-US"/>
        </a:p>
      </dgm:t>
    </dgm:pt>
    <dgm:pt modelId="{97934815-37E0-4586-AB92-542A83B711F3}" type="sibTrans" cxnId="{2265DFAB-40DE-4C35-BB59-E61C810E8125}">
      <dgm:prSet/>
      <dgm:spPr/>
      <dgm:t>
        <a:bodyPr/>
        <a:lstStyle/>
        <a:p>
          <a:endParaRPr lang="en-US"/>
        </a:p>
      </dgm:t>
    </dgm:pt>
    <dgm:pt modelId="{D26708CE-6358-473D-8D5E-057FDBF19947}">
      <dgm:prSet/>
      <dgm:spPr/>
      <dgm:t>
        <a:bodyPr/>
        <a:lstStyle/>
        <a:p>
          <a:r>
            <a:rPr lang="en-US"/>
            <a:t>Unbalanced</a:t>
          </a:r>
        </a:p>
      </dgm:t>
    </dgm:pt>
    <dgm:pt modelId="{7F13CDFB-1330-4A38-A28F-ED76CFAC94B4}" type="parTrans" cxnId="{135958AA-E42A-4287-9BA5-234A9DD07FD9}">
      <dgm:prSet/>
      <dgm:spPr/>
      <dgm:t>
        <a:bodyPr/>
        <a:lstStyle/>
        <a:p>
          <a:endParaRPr lang="en-US"/>
        </a:p>
      </dgm:t>
    </dgm:pt>
    <dgm:pt modelId="{1EFCE306-C355-40C8-BCA7-5D93CDD66267}" type="sibTrans" cxnId="{135958AA-E42A-4287-9BA5-234A9DD07FD9}">
      <dgm:prSet/>
      <dgm:spPr/>
      <dgm:t>
        <a:bodyPr/>
        <a:lstStyle/>
        <a:p>
          <a:endParaRPr lang="en-US"/>
        </a:p>
      </dgm:t>
    </dgm:pt>
    <dgm:pt modelId="{8B11F73B-492B-4D29-90A4-973C70531CA3}">
      <dgm:prSet/>
      <dgm:spPr/>
      <dgm:t>
        <a:bodyPr/>
        <a:lstStyle/>
        <a:p>
          <a:r>
            <a:rPr lang="en-US" dirty="0"/>
            <a:t>Predict deferment 24 hours in advance</a:t>
          </a:r>
        </a:p>
      </dgm:t>
    </dgm:pt>
    <dgm:pt modelId="{D26DBB60-6449-4CB2-BB8B-BD3F5BB6C851}" type="parTrans" cxnId="{66B5FDE1-AA73-49BF-BB0D-6D838F477DCA}">
      <dgm:prSet/>
      <dgm:spPr/>
      <dgm:t>
        <a:bodyPr/>
        <a:lstStyle/>
        <a:p>
          <a:endParaRPr lang="en-US"/>
        </a:p>
      </dgm:t>
    </dgm:pt>
    <dgm:pt modelId="{18BBD01F-BDE9-413A-B034-3647D309E310}" type="sibTrans" cxnId="{66B5FDE1-AA73-49BF-BB0D-6D838F477DCA}">
      <dgm:prSet/>
      <dgm:spPr/>
      <dgm:t>
        <a:bodyPr/>
        <a:lstStyle/>
        <a:p>
          <a:endParaRPr lang="en-US"/>
        </a:p>
      </dgm:t>
    </dgm:pt>
    <dgm:pt modelId="{627ED044-9AE0-4B3B-BFCB-1AA069216907}">
      <dgm:prSet/>
      <dgm:spPr/>
      <dgm:t>
        <a:bodyPr/>
        <a:lstStyle/>
        <a:p>
          <a:r>
            <a:rPr lang="en-US"/>
            <a:t>Identify human shutdowns vs. system failures</a:t>
          </a:r>
        </a:p>
      </dgm:t>
    </dgm:pt>
    <dgm:pt modelId="{8FF50386-1C2D-4C25-9B6B-77BA2181EB8E}" type="parTrans" cxnId="{E930CCFA-B3F3-4EC0-AC8D-1A44590EB921}">
      <dgm:prSet/>
      <dgm:spPr/>
      <dgm:t>
        <a:bodyPr/>
        <a:lstStyle/>
        <a:p>
          <a:endParaRPr lang="en-US"/>
        </a:p>
      </dgm:t>
    </dgm:pt>
    <dgm:pt modelId="{539A6BFA-0693-4AB8-9F52-C692FAC27F90}" type="sibTrans" cxnId="{E930CCFA-B3F3-4EC0-AC8D-1A44590EB921}">
      <dgm:prSet/>
      <dgm:spPr/>
      <dgm:t>
        <a:bodyPr/>
        <a:lstStyle/>
        <a:p>
          <a:endParaRPr lang="en-US"/>
        </a:p>
      </dgm:t>
    </dgm:pt>
    <dgm:pt modelId="{9B2BA53E-00BA-4234-A0F6-C25B2B31766C}">
      <dgm:prSet/>
      <dgm:spPr/>
      <dgm:t>
        <a:bodyPr/>
        <a:lstStyle/>
        <a:p>
          <a:r>
            <a:rPr lang="en-US" dirty="0"/>
            <a:t>Anomaly detection algorithm</a:t>
          </a:r>
        </a:p>
      </dgm:t>
    </dgm:pt>
    <dgm:pt modelId="{1CFE4127-771D-41A8-9F6F-E5564BB02FB1}" type="parTrans" cxnId="{850807C1-B061-4514-9533-E1B407B76E42}">
      <dgm:prSet/>
      <dgm:spPr/>
      <dgm:t>
        <a:bodyPr/>
        <a:lstStyle/>
        <a:p>
          <a:endParaRPr lang="en-US"/>
        </a:p>
      </dgm:t>
    </dgm:pt>
    <dgm:pt modelId="{E886E9C0-ED17-496D-A746-9CDBB773A03D}" type="sibTrans" cxnId="{850807C1-B061-4514-9533-E1B407B76E42}">
      <dgm:prSet/>
      <dgm:spPr/>
      <dgm:t>
        <a:bodyPr/>
        <a:lstStyle/>
        <a:p>
          <a:endParaRPr lang="en-US"/>
        </a:p>
      </dgm:t>
    </dgm:pt>
    <dgm:pt modelId="{6B0EFAB5-A02D-4CEE-968A-4FDDFA2A5C3B}">
      <dgm:prSet/>
      <dgm:spPr/>
      <dgm:t>
        <a:bodyPr/>
        <a:lstStyle/>
        <a:p>
          <a:r>
            <a:rPr lang="en-US" b="1" i="1" u="sng" dirty="0"/>
            <a:t>KPIS:</a:t>
          </a:r>
        </a:p>
      </dgm:t>
    </dgm:pt>
    <dgm:pt modelId="{69241343-FDE2-4DAD-AE17-D45EBE3D84F2}" type="parTrans" cxnId="{327F6801-8CD3-420B-BA8C-F78879B4CB29}">
      <dgm:prSet/>
      <dgm:spPr/>
      <dgm:t>
        <a:bodyPr/>
        <a:lstStyle/>
        <a:p>
          <a:endParaRPr lang="en-US"/>
        </a:p>
      </dgm:t>
    </dgm:pt>
    <dgm:pt modelId="{D3B8E702-B60E-4759-9969-561EA882D3C8}" type="sibTrans" cxnId="{327F6801-8CD3-420B-BA8C-F78879B4CB29}">
      <dgm:prSet/>
      <dgm:spPr/>
      <dgm:t>
        <a:bodyPr/>
        <a:lstStyle/>
        <a:p>
          <a:endParaRPr lang="en-US"/>
        </a:p>
      </dgm:t>
    </dgm:pt>
    <dgm:pt modelId="{1E2D1D0C-7866-4D78-B5E6-C889CC16998B}">
      <dgm:prSet/>
      <dgm:spPr/>
      <dgm:t>
        <a:bodyPr/>
        <a:lstStyle/>
        <a:p>
          <a:r>
            <a:rPr lang="en-US"/>
            <a:t>Confusion Matrix</a:t>
          </a:r>
        </a:p>
      </dgm:t>
    </dgm:pt>
    <dgm:pt modelId="{41501E69-1C59-4E7D-9BD3-213C78651459}" type="parTrans" cxnId="{9CEC7892-F5B7-427C-A513-695E2F7C3DF9}">
      <dgm:prSet/>
      <dgm:spPr/>
      <dgm:t>
        <a:bodyPr/>
        <a:lstStyle/>
        <a:p>
          <a:endParaRPr lang="en-US"/>
        </a:p>
      </dgm:t>
    </dgm:pt>
    <dgm:pt modelId="{A04E1ABF-69C3-4B37-A831-E417B5B3D9A3}" type="sibTrans" cxnId="{9CEC7892-F5B7-427C-A513-695E2F7C3DF9}">
      <dgm:prSet/>
      <dgm:spPr/>
      <dgm:t>
        <a:bodyPr/>
        <a:lstStyle/>
        <a:p>
          <a:endParaRPr lang="en-US"/>
        </a:p>
      </dgm:t>
    </dgm:pt>
    <dgm:pt modelId="{5D0B072D-8D76-4341-873C-105F944723D5}">
      <dgm:prSet/>
      <dgm:spPr/>
      <dgm:t>
        <a:bodyPr/>
        <a:lstStyle/>
        <a:p>
          <a:r>
            <a:rPr lang="en-US" dirty="0"/>
            <a:t>Validation Test</a:t>
          </a:r>
        </a:p>
      </dgm:t>
    </dgm:pt>
    <dgm:pt modelId="{03D217DE-1395-4D8B-808A-3E102D6676F8}" type="parTrans" cxnId="{E68B6A02-C12A-4C2D-B30F-637677808FBC}">
      <dgm:prSet/>
      <dgm:spPr/>
      <dgm:t>
        <a:bodyPr/>
        <a:lstStyle/>
        <a:p>
          <a:endParaRPr lang="en-US"/>
        </a:p>
      </dgm:t>
    </dgm:pt>
    <dgm:pt modelId="{C6C8E30A-08AA-4348-A2F8-F39748E34CA2}" type="sibTrans" cxnId="{E68B6A02-C12A-4C2D-B30F-637677808FBC}">
      <dgm:prSet/>
      <dgm:spPr/>
      <dgm:t>
        <a:bodyPr/>
        <a:lstStyle/>
        <a:p>
          <a:endParaRPr lang="en-US"/>
        </a:p>
      </dgm:t>
    </dgm:pt>
    <dgm:pt modelId="{7B8C710C-88F8-4A52-B45C-7FDBEAB8A428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528C0983-0FF8-42B9-BE2E-DE6D99FDEEF7}" type="parTrans" cxnId="{F0B29BA7-9EF7-4739-B3F3-E3CBA922C34D}">
      <dgm:prSet/>
      <dgm:spPr/>
      <dgm:t>
        <a:bodyPr/>
        <a:lstStyle/>
        <a:p>
          <a:endParaRPr lang="en-US"/>
        </a:p>
      </dgm:t>
    </dgm:pt>
    <dgm:pt modelId="{EFF5541B-ADAC-4B53-9523-207E94196BF4}" type="sibTrans" cxnId="{F0B29BA7-9EF7-4739-B3F3-E3CBA922C34D}">
      <dgm:prSet/>
      <dgm:spPr/>
      <dgm:t>
        <a:bodyPr/>
        <a:lstStyle/>
        <a:p>
          <a:endParaRPr lang="en-US"/>
        </a:p>
      </dgm:t>
    </dgm:pt>
    <dgm:pt modelId="{F536440B-29EC-4B1A-AB20-B1BD009DA204}">
      <dgm:prSet/>
      <dgm:spPr/>
      <dgm:t>
        <a:bodyPr/>
        <a:lstStyle/>
        <a:p>
          <a:r>
            <a:rPr lang="en-US" b="1" i="1" u="sng" dirty="0"/>
            <a:t>Goals:</a:t>
          </a:r>
        </a:p>
      </dgm:t>
    </dgm:pt>
    <dgm:pt modelId="{4420741B-796D-4935-A9BA-E36D9800D111}" type="sibTrans" cxnId="{FDF1B5C1-1856-474F-BF2A-B451F386A90E}">
      <dgm:prSet/>
      <dgm:spPr/>
      <dgm:t>
        <a:bodyPr/>
        <a:lstStyle/>
        <a:p>
          <a:endParaRPr lang="en-US"/>
        </a:p>
      </dgm:t>
    </dgm:pt>
    <dgm:pt modelId="{CCDF6485-86DD-41B2-8C2B-776BB038D81F}" type="parTrans" cxnId="{FDF1B5C1-1856-474F-BF2A-B451F386A90E}">
      <dgm:prSet/>
      <dgm:spPr/>
      <dgm:t>
        <a:bodyPr/>
        <a:lstStyle/>
        <a:p>
          <a:endParaRPr lang="en-US"/>
        </a:p>
      </dgm:t>
    </dgm:pt>
    <dgm:pt modelId="{BF0F95C5-DC45-B04D-BF2E-FC87A95B6373}" type="pres">
      <dgm:prSet presAssocID="{CE1180E5-4B7C-4E7E-A401-65023489E8D6}" presName="Name0" presStyleCnt="0">
        <dgm:presLayoutVars>
          <dgm:dir/>
          <dgm:resizeHandles val="exact"/>
        </dgm:presLayoutVars>
      </dgm:prSet>
      <dgm:spPr/>
    </dgm:pt>
    <dgm:pt modelId="{F4BFD55F-5D7B-C44E-A6A2-DF7282C9F444}" type="pres">
      <dgm:prSet presAssocID="{804C6E70-BC1D-4B34-92C0-176AFDD7AE2E}" presName="node" presStyleLbl="node1" presStyleIdx="0" presStyleCnt="12">
        <dgm:presLayoutVars>
          <dgm:bulletEnabled val="1"/>
        </dgm:presLayoutVars>
      </dgm:prSet>
      <dgm:spPr/>
    </dgm:pt>
    <dgm:pt modelId="{516A72C1-D6B8-2C45-94FB-68783E4F5487}" type="pres">
      <dgm:prSet presAssocID="{AD2C0FD1-D1DA-44BA-AD23-260FB2BB9E78}" presName="sibTrans" presStyleLbl="sibTrans1D1" presStyleIdx="0" presStyleCnt="11"/>
      <dgm:spPr/>
    </dgm:pt>
    <dgm:pt modelId="{910FBFF6-86F1-AA4F-BE4C-B37BF69BCADB}" type="pres">
      <dgm:prSet presAssocID="{AD2C0FD1-D1DA-44BA-AD23-260FB2BB9E78}" presName="connectorText" presStyleLbl="sibTrans1D1" presStyleIdx="0" presStyleCnt="11"/>
      <dgm:spPr/>
    </dgm:pt>
    <dgm:pt modelId="{77E2C3D8-BBC6-6B4C-A484-B9579F0E7CDF}" type="pres">
      <dgm:prSet presAssocID="{DBE2F0FC-4DA7-490C-A3EC-A39496CB43BE}" presName="node" presStyleLbl="node1" presStyleIdx="1" presStyleCnt="12">
        <dgm:presLayoutVars>
          <dgm:bulletEnabled val="1"/>
        </dgm:presLayoutVars>
      </dgm:prSet>
      <dgm:spPr/>
    </dgm:pt>
    <dgm:pt modelId="{F5BA1193-58F0-F643-8FB6-0A0EB0CE3591}" type="pres">
      <dgm:prSet presAssocID="{212DB08E-93F3-448B-850B-C08C5CD48179}" presName="sibTrans" presStyleLbl="sibTrans1D1" presStyleIdx="1" presStyleCnt="11"/>
      <dgm:spPr/>
    </dgm:pt>
    <dgm:pt modelId="{5871B697-9F48-FF4D-9487-D7D11AC31A67}" type="pres">
      <dgm:prSet presAssocID="{212DB08E-93F3-448B-850B-C08C5CD48179}" presName="connectorText" presStyleLbl="sibTrans1D1" presStyleIdx="1" presStyleCnt="11"/>
      <dgm:spPr/>
    </dgm:pt>
    <dgm:pt modelId="{4969F8D2-036D-994C-BC31-4EBFFD3622AF}" type="pres">
      <dgm:prSet presAssocID="{D70E17CD-1201-4987-B263-7A7E39054B12}" presName="node" presStyleLbl="node1" presStyleIdx="2" presStyleCnt="12">
        <dgm:presLayoutVars>
          <dgm:bulletEnabled val="1"/>
        </dgm:presLayoutVars>
      </dgm:prSet>
      <dgm:spPr/>
    </dgm:pt>
    <dgm:pt modelId="{72337EEC-DFB7-E142-ADB9-1D27B75C1301}" type="pres">
      <dgm:prSet presAssocID="{97934815-37E0-4586-AB92-542A83B711F3}" presName="sibTrans" presStyleLbl="sibTrans1D1" presStyleIdx="2" presStyleCnt="11"/>
      <dgm:spPr/>
    </dgm:pt>
    <dgm:pt modelId="{1CAE992B-7266-FC43-9E3B-B93770597CC0}" type="pres">
      <dgm:prSet presAssocID="{97934815-37E0-4586-AB92-542A83B711F3}" presName="connectorText" presStyleLbl="sibTrans1D1" presStyleIdx="2" presStyleCnt="11"/>
      <dgm:spPr/>
    </dgm:pt>
    <dgm:pt modelId="{298E3A44-F1EF-E945-96E1-95B5D173FECC}" type="pres">
      <dgm:prSet presAssocID="{D26708CE-6358-473D-8D5E-057FDBF19947}" presName="node" presStyleLbl="node1" presStyleIdx="3" presStyleCnt="12">
        <dgm:presLayoutVars>
          <dgm:bulletEnabled val="1"/>
        </dgm:presLayoutVars>
      </dgm:prSet>
      <dgm:spPr/>
    </dgm:pt>
    <dgm:pt modelId="{E0A127DD-D9F3-F84E-BE75-FB599F6CEA3D}" type="pres">
      <dgm:prSet presAssocID="{1EFCE306-C355-40C8-BCA7-5D93CDD66267}" presName="sibTrans" presStyleLbl="sibTrans1D1" presStyleIdx="3" presStyleCnt="11"/>
      <dgm:spPr/>
    </dgm:pt>
    <dgm:pt modelId="{26D6E1CD-4BD9-7148-B2C0-5D4E4A018BA8}" type="pres">
      <dgm:prSet presAssocID="{1EFCE306-C355-40C8-BCA7-5D93CDD66267}" presName="connectorText" presStyleLbl="sibTrans1D1" presStyleIdx="3" presStyleCnt="11"/>
      <dgm:spPr/>
    </dgm:pt>
    <dgm:pt modelId="{5F2346FD-CB70-3C40-8F70-AC5A358382A7}" type="pres">
      <dgm:prSet presAssocID="{F536440B-29EC-4B1A-AB20-B1BD009DA204}" presName="node" presStyleLbl="node1" presStyleIdx="4" presStyleCnt="12">
        <dgm:presLayoutVars>
          <dgm:bulletEnabled val="1"/>
        </dgm:presLayoutVars>
      </dgm:prSet>
      <dgm:spPr/>
    </dgm:pt>
    <dgm:pt modelId="{7053E578-F867-5541-9C5E-5E93A097E25C}" type="pres">
      <dgm:prSet presAssocID="{4420741B-796D-4935-A9BA-E36D9800D111}" presName="sibTrans" presStyleLbl="sibTrans1D1" presStyleIdx="4" presStyleCnt="11"/>
      <dgm:spPr/>
    </dgm:pt>
    <dgm:pt modelId="{745A1BEB-F104-984A-9E2A-4CFC90B307DC}" type="pres">
      <dgm:prSet presAssocID="{4420741B-796D-4935-A9BA-E36D9800D111}" presName="connectorText" presStyleLbl="sibTrans1D1" presStyleIdx="4" presStyleCnt="11"/>
      <dgm:spPr/>
    </dgm:pt>
    <dgm:pt modelId="{6D6A75B2-A0F8-C847-8598-207E679C89E6}" type="pres">
      <dgm:prSet presAssocID="{8B11F73B-492B-4D29-90A4-973C70531CA3}" presName="node" presStyleLbl="node1" presStyleIdx="5" presStyleCnt="12">
        <dgm:presLayoutVars>
          <dgm:bulletEnabled val="1"/>
        </dgm:presLayoutVars>
      </dgm:prSet>
      <dgm:spPr/>
    </dgm:pt>
    <dgm:pt modelId="{454C177F-7E73-F743-A77B-585C4CAE0A07}" type="pres">
      <dgm:prSet presAssocID="{18BBD01F-BDE9-413A-B034-3647D309E310}" presName="sibTrans" presStyleLbl="sibTrans1D1" presStyleIdx="5" presStyleCnt="11"/>
      <dgm:spPr/>
    </dgm:pt>
    <dgm:pt modelId="{856AA30C-D8E7-364E-AD44-93C903E674F5}" type="pres">
      <dgm:prSet presAssocID="{18BBD01F-BDE9-413A-B034-3647D309E310}" presName="connectorText" presStyleLbl="sibTrans1D1" presStyleIdx="5" presStyleCnt="11"/>
      <dgm:spPr/>
    </dgm:pt>
    <dgm:pt modelId="{5F034537-1B7B-F541-9328-1E2DA51DE13A}" type="pres">
      <dgm:prSet presAssocID="{627ED044-9AE0-4B3B-BFCB-1AA069216907}" presName="node" presStyleLbl="node1" presStyleIdx="6" presStyleCnt="12">
        <dgm:presLayoutVars>
          <dgm:bulletEnabled val="1"/>
        </dgm:presLayoutVars>
      </dgm:prSet>
      <dgm:spPr/>
    </dgm:pt>
    <dgm:pt modelId="{78D971D5-76D7-3142-AF95-6468563D21C5}" type="pres">
      <dgm:prSet presAssocID="{539A6BFA-0693-4AB8-9F52-C692FAC27F90}" presName="sibTrans" presStyleLbl="sibTrans1D1" presStyleIdx="6" presStyleCnt="11"/>
      <dgm:spPr/>
    </dgm:pt>
    <dgm:pt modelId="{83CC4468-90B5-764B-8509-E09DE5FE248E}" type="pres">
      <dgm:prSet presAssocID="{539A6BFA-0693-4AB8-9F52-C692FAC27F90}" presName="connectorText" presStyleLbl="sibTrans1D1" presStyleIdx="6" presStyleCnt="11"/>
      <dgm:spPr/>
    </dgm:pt>
    <dgm:pt modelId="{984C879F-D3FE-0748-A3E9-834A118C7A57}" type="pres">
      <dgm:prSet presAssocID="{9B2BA53E-00BA-4234-A0F6-C25B2B31766C}" presName="node" presStyleLbl="node1" presStyleIdx="7" presStyleCnt="12">
        <dgm:presLayoutVars>
          <dgm:bulletEnabled val="1"/>
        </dgm:presLayoutVars>
      </dgm:prSet>
      <dgm:spPr/>
    </dgm:pt>
    <dgm:pt modelId="{B0702C15-E23F-934C-8FA0-C704C8EB68AE}" type="pres">
      <dgm:prSet presAssocID="{E886E9C0-ED17-496D-A746-9CDBB773A03D}" presName="sibTrans" presStyleLbl="sibTrans1D1" presStyleIdx="7" presStyleCnt="11"/>
      <dgm:spPr/>
    </dgm:pt>
    <dgm:pt modelId="{63ABC48E-5DD1-4C45-A1D3-7494800C03C6}" type="pres">
      <dgm:prSet presAssocID="{E886E9C0-ED17-496D-A746-9CDBB773A03D}" presName="connectorText" presStyleLbl="sibTrans1D1" presStyleIdx="7" presStyleCnt="11"/>
      <dgm:spPr/>
    </dgm:pt>
    <dgm:pt modelId="{55B847F4-6847-3A42-A1AA-0E86E18DF7CB}" type="pres">
      <dgm:prSet presAssocID="{6B0EFAB5-A02D-4CEE-968A-4FDDFA2A5C3B}" presName="node" presStyleLbl="node1" presStyleIdx="8" presStyleCnt="12">
        <dgm:presLayoutVars>
          <dgm:bulletEnabled val="1"/>
        </dgm:presLayoutVars>
      </dgm:prSet>
      <dgm:spPr/>
    </dgm:pt>
    <dgm:pt modelId="{7B57D53B-9B62-9347-AED1-4EA697A35838}" type="pres">
      <dgm:prSet presAssocID="{D3B8E702-B60E-4759-9969-561EA882D3C8}" presName="sibTrans" presStyleLbl="sibTrans1D1" presStyleIdx="8" presStyleCnt="11"/>
      <dgm:spPr/>
    </dgm:pt>
    <dgm:pt modelId="{8C6FA75A-CB5A-3B49-83F6-543BA87FDEC7}" type="pres">
      <dgm:prSet presAssocID="{D3B8E702-B60E-4759-9969-561EA882D3C8}" presName="connectorText" presStyleLbl="sibTrans1D1" presStyleIdx="8" presStyleCnt="11"/>
      <dgm:spPr/>
    </dgm:pt>
    <dgm:pt modelId="{318BFAE1-3674-A44F-92F9-DDF022332587}" type="pres">
      <dgm:prSet presAssocID="{1E2D1D0C-7866-4D78-B5E6-C889CC16998B}" presName="node" presStyleLbl="node1" presStyleIdx="9" presStyleCnt="12">
        <dgm:presLayoutVars>
          <dgm:bulletEnabled val="1"/>
        </dgm:presLayoutVars>
      </dgm:prSet>
      <dgm:spPr/>
    </dgm:pt>
    <dgm:pt modelId="{0530665A-039D-2A4D-A56E-EA4B7CD04916}" type="pres">
      <dgm:prSet presAssocID="{A04E1ABF-69C3-4B37-A831-E417B5B3D9A3}" presName="sibTrans" presStyleLbl="sibTrans1D1" presStyleIdx="9" presStyleCnt="11"/>
      <dgm:spPr/>
    </dgm:pt>
    <dgm:pt modelId="{AD8223BF-5BE1-D84D-AE13-3BEE1F2B4629}" type="pres">
      <dgm:prSet presAssocID="{A04E1ABF-69C3-4B37-A831-E417B5B3D9A3}" presName="connectorText" presStyleLbl="sibTrans1D1" presStyleIdx="9" presStyleCnt="11"/>
      <dgm:spPr/>
    </dgm:pt>
    <dgm:pt modelId="{EC46427E-740C-9241-A494-41942E8CEF14}" type="pres">
      <dgm:prSet presAssocID="{5D0B072D-8D76-4341-873C-105F944723D5}" presName="node" presStyleLbl="node1" presStyleIdx="10" presStyleCnt="12">
        <dgm:presLayoutVars>
          <dgm:bulletEnabled val="1"/>
        </dgm:presLayoutVars>
      </dgm:prSet>
      <dgm:spPr/>
    </dgm:pt>
    <dgm:pt modelId="{0B4A0FA1-A9D7-8F43-AC34-E8460A5B856D}" type="pres">
      <dgm:prSet presAssocID="{C6C8E30A-08AA-4348-A2F8-F39748E34CA2}" presName="sibTrans" presStyleLbl="sibTrans1D1" presStyleIdx="10" presStyleCnt="11"/>
      <dgm:spPr/>
    </dgm:pt>
    <dgm:pt modelId="{6A8535D5-0197-394F-9804-12174ABDA5C2}" type="pres">
      <dgm:prSet presAssocID="{C6C8E30A-08AA-4348-A2F8-F39748E34CA2}" presName="connectorText" presStyleLbl="sibTrans1D1" presStyleIdx="10" presStyleCnt="11"/>
      <dgm:spPr/>
    </dgm:pt>
    <dgm:pt modelId="{363C8D76-5156-FE41-BCAF-351E00B5F71E}" type="pres">
      <dgm:prSet presAssocID="{7B8C710C-88F8-4A52-B45C-7FDBEAB8A42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A601D00-F130-4A45-8E0B-EC233873841D}" type="presOf" srcId="{97934815-37E0-4586-AB92-542A83B711F3}" destId="{1CAE992B-7266-FC43-9E3B-B93770597CC0}" srcOrd="1" destOrd="0" presId="urn:microsoft.com/office/officeart/2016/7/layout/RepeatingBendingProcessNew"/>
    <dgm:cxn modelId="{327F6801-8CD3-420B-BA8C-F78879B4CB29}" srcId="{CE1180E5-4B7C-4E7E-A401-65023489E8D6}" destId="{6B0EFAB5-A02D-4CEE-968A-4FDDFA2A5C3B}" srcOrd="8" destOrd="0" parTransId="{69241343-FDE2-4DAD-AE17-D45EBE3D84F2}" sibTransId="{D3B8E702-B60E-4759-9969-561EA882D3C8}"/>
    <dgm:cxn modelId="{E68B6A02-C12A-4C2D-B30F-637677808FBC}" srcId="{CE1180E5-4B7C-4E7E-A401-65023489E8D6}" destId="{5D0B072D-8D76-4341-873C-105F944723D5}" srcOrd="10" destOrd="0" parTransId="{03D217DE-1395-4D8B-808A-3E102D6676F8}" sibTransId="{C6C8E30A-08AA-4348-A2F8-F39748E34CA2}"/>
    <dgm:cxn modelId="{09D4B703-2DDB-4543-9584-52B8A33FAF93}" type="presOf" srcId="{AD2C0FD1-D1DA-44BA-AD23-260FB2BB9E78}" destId="{910FBFF6-86F1-AA4F-BE4C-B37BF69BCADB}" srcOrd="1" destOrd="0" presId="urn:microsoft.com/office/officeart/2016/7/layout/RepeatingBendingProcessNew"/>
    <dgm:cxn modelId="{9299900E-673A-4B72-A5ED-93DC253068FE}" srcId="{CE1180E5-4B7C-4E7E-A401-65023489E8D6}" destId="{804C6E70-BC1D-4B34-92C0-176AFDD7AE2E}" srcOrd="0" destOrd="0" parTransId="{F70BE341-6A9A-4AD6-9508-3E64A2548419}" sibTransId="{AD2C0FD1-D1DA-44BA-AD23-260FB2BB9E78}"/>
    <dgm:cxn modelId="{FDFB1C11-E276-D543-BE2F-905F1B13B36D}" type="presOf" srcId="{7B8C710C-88F8-4A52-B45C-7FDBEAB8A428}" destId="{363C8D76-5156-FE41-BCAF-351E00B5F71E}" srcOrd="0" destOrd="0" presId="urn:microsoft.com/office/officeart/2016/7/layout/RepeatingBendingProcessNew"/>
    <dgm:cxn modelId="{FA40CF1B-22CE-FF4B-B32C-8B8B07B98A81}" type="presOf" srcId="{AD2C0FD1-D1DA-44BA-AD23-260FB2BB9E78}" destId="{516A72C1-D6B8-2C45-94FB-68783E4F5487}" srcOrd="0" destOrd="0" presId="urn:microsoft.com/office/officeart/2016/7/layout/RepeatingBendingProcessNew"/>
    <dgm:cxn modelId="{BF50DB1F-8D56-4DAE-8A4F-B2594B50D945}" srcId="{CE1180E5-4B7C-4E7E-A401-65023489E8D6}" destId="{DBE2F0FC-4DA7-490C-A3EC-A39496CB43BE}" srcOrd="1" destOrd="0" parTransId="{4D277F44-2BE2-425F-8005-7ED5A03763D3}" sibTransId="{212DB08E-93F3-448B-850B-C08C5CD48179}"/>
    <dgm:cxn modelId="{EF58362D-F2F4-CB45-813E-4196B8806A98}" type="presOf" srcId="{E886E9C0-ED17-496D-A746-9CDBB773A03D}" destId="{63ABC48E-5DD1-4C45-A1D3-7494800C03C6}" srcOrd="1" destOrd="0" presId="urn:microsoft.com/office/officeart/2016/7/layout/RepeatingBendingProcessNew"/>
    <dgm:cxn modelId="{4500CB31-DE6F-1943-A617-7177E5952AB8}" type="presOf" srcId="{9B2BA53E-00BA-4234-A0F6-C25B2B31766C}" destId="{984C879F-D3FE-0748-A3E9-834A118C7A57}" srcOrd="0" destOrd="0" presId="urn:microsoft.com/office/officeart/2016/7/layout/RepeatingBendingProcessNew"/>
    <dgm:cxn modelId="{F2537B38-0244-F242-9CED-601C87D60FFD}" type="presOf" srcId="{4420741B-796D-4935-A9BA-E36D9800D111}" destId="{745A1BEB-F104-984A-9E2A-4CFC90B307DC}" srcOrd="1" destOrd="0" presId="urn:microsoft.com/office/officeart/2016/7/layout/RepeatingBendingProcessNew"/>
    <dgm:cxn modelId="{C7C2BC46-BC6C-DE4E-BF8B-1342D8710238}" type="presOf" srcId="{C6C8E30A-08AA-4348-A2F8-F39748E34CA2}" destId="{6A8535D5-0197-394F-9804-12174ABDA5C2}" srcOrd="1" destOrd="0" presId="urn:microsoft.com/office/officeart/2016/7/layout/RepeatingBendingProcessNew"/>
    <dgm:cxn modelId="{C0ABE64B-4A20-9E48-8835-E5BBD002F1DD}" type="presOf" srcId="{5D0B072D-8D76-4341-873C-105F944723D5}" destId="{EC46427E-740C-9241-A494-41942E8CEF14}" srcOrd="0" destOrd="0" presId="urn:microsoft.com/office/officeart/2016/7/layout/RepeatingBendingProcessNew"/>
    <dgm:cxn modelId="{82853960-273D-1646-A886-C249452B97AF}" type="presOf" srcId="{A04E1ABF-69C3-4B37-A831-E417B5B3D9A3}" destId="{0530665A-039D-2A4D-A56E-EA4B7CD04916}" srcOrd="0" destOrd="0" presId="urn:microsoft.com/office/officeart/2016/7/layout/RepeatingBendingProcessNew"/>
    <dgm:cxn modelId="{021BDC61-83AC-554D-95EE-EAD211ABEA58}" type="presOf" srcId="{A04E1ABF-69C3-4B37-A831-E417B5B3D9A3}" destId="{AD8223BF-5BE1-D84D-AE13-3BEE1F2B4629}" srcOrd="1" destOrd="0" presId="urn:microsoft.com/office/officeart/2016/7/layout/RepeatingBendingProcessNew"/>
    <dgm:cxn modelId="{3478C962-659A-EC4D-B880-123BB1363711}" type="presOf" srcId="{8B11F73B-492B-4D29-90A4-973C70531CA3}" destId="{6D6A75B2-A0F8-C847-8598-207E679C89E6}" srcOrd="0" destOrd="0" presId="urn:microsoft.com/office/officeart/2016/7/layout/RepeatingBendingProcessNew"/>
    <dgm:cxn modelId="{55C8216E-3042-254C-B32F-90369EB1DC4E}" type="presOf" srcId="{DBE2F0FC-4DA7-490C-A3EC-A39496CB43BE}" destId="{77E2C3D8-BBC6-6B4C-A484-B9579F0E7CDF}" srcOrd="0" destOrd="0" presId="urn:microsoft.com/office/officeart/2016/7/layout/RepeatingBendingProcessNew"/>
    <dgm:cxn modelId="{82FC2C70-1CF6-B349-9634-8AFB92241886}" type="presOf" srcId="{18BBD01F-BDE9-413A-B034-3647D309E310}" destId="{454C177F-7E73-F743-A77B-585C4CAE0A07}" srcOrd="0" destOrd="0" presId="urn:microsoft.com/office/officeart/2016/7/layout/RepeatingBendingProcessNew"/>
    <dgm:cxn modelId="{46DD727F-25B9-9641-BFB0-264F9A668A09}" type="presOf" srcId="{627ED044-9AE0-4B3B-BFCB-1AA069216907}" destId="{5F034537-1B7B-F541-9328-1E2DA51DE13A}" srcOrd="0" destOrd="0" presId="urn:microsoft.com/office/officeart/2016/7/layout/RepeatingBendingProcessNew"/>
    <dgm:cxn modelId="{6D30F98B-EDB0-264D-886F-25A7B5BAB735}" type="presOf" srcId="{1EFCE306-C355-40C8-BCA7-5D93CDD66267}" destId="{26D6E1CD-4BD9-7148-B2C0-5D4E4A018BA8}" srcOrd="1" destOrd="0" presId="urn:microsoft.com/office/officeart/2016/7/layout/RepeatingBendingProcessNew"/>
    <dgm:cxn modelId="{73FA218F-7687-284D-9662-95FCB3731CB6}" type="presOf" srcId="{D3B8E702-B60E-4759-9969-561EA882D3C8}" destId="{7B57D53B-9B62-9347-AED1-4EA697A35838}" srcOrd="0" destOrd="0" presId="urn:microsoft.com/office/officeart/2016/7/layout/RepeatingBendingProcessNew"/>
    <dgm:cxn modelId="{9CEC7892-F5B7-427C-A513-695E2F7C3DF9}" srcId="{CE1180E5-4B7C-4E7E-A401-65023489E8D6}" destId="{1E2D1D0C-7866-4D78-B5E6-C889CC16998B}" srcOrd="9" destOrd="0" parTransId="{41501E69-1C59-4E7D-9BD3-213C78651459}" sibTransId="{A04E1ABF-69C3-4B37-A831-E417B5B3D9A3}"/>
    <dgm:cxn modelId="{CA843F97-B6DA-A24D-9650-CBDB812FB764}" type="presOf" srcId="{D26708CE-6358-473D-8D5E-057FDBF19947}" destId="{298E3A44-F1EF-E945-96E1-95B5D173FECC}" srcOrd="0" destOrd="0" presId="urn:microsoft.com/office/officeart/2016/7/layout/RepeatingBendingProcessNew"/>
    <dgm:cxn modelId="{5D3B099B-F794-894D-A601-700B945766B3}" type="presOf" srcId="{F536440B-29EC-4B1A-AB20-B1BD009DA204}" destId="{5F2346FD-CB70-3C40-8F70-AC5A358382A7}" srcOrd="0" destOrd="0" presId="urn:microsoft.com/office/officeart/2016/7/layout/RepeatingBendingProcessNew"/>
    <dgm:cxn modelId="{3F9234A2-A4C0-2245-B883-4BD5A80C8FE0}" type="presOf" srcId="{539A6BFA-0693-4AB8-9F52-C692FAC27F90}" destId="{78D971D5-76D7-3142-AF95-6468563D21C5}" srcOrd="0" destOrd="0" presId="urn:microsoft.com/office/officeart/2016/7/layout/RepeatingBendingProcessNew"/>
    <dgm:cxn modelId="{84060EA6-CE71-5E49-8775-2D814BD1987D}" type="presOf" srcId="{212DB08E-93F3-448B-850B-C08C5CD48179}" destId="{F5BA1193-58F0-F643-8FB6-0A0EB0CE3591}" srcOrd="0" destOrd="0" presId="urn:microsoft.com/office/officeart/2016/7/layout/RepeatingBendingProcessNew"/>
    <dgm:cxn modelId="{F0B29BA7-9EF7-4739-B3F3-E3CBA922C34D}" srcId="{CE1180E5-4B7C-4E7E-A401-65023489E8D6}" destId="{7B8C710C-88F8-4A52-B45C-7FDBEAB8A428}" srcOrd="11" destOrd="0" parTransId="{528C0983-0FF8-42B9-BE2E-DE6D99FDEEF7}" sibTransId="{EFF5541B-ADAC-4B53-9523-207E94196BF4}"/>
    <dgm:cxn modelId="{135958AA-E42A-4287-9BA5-234A9DD07FD9}" srcId="{CE1180E5-4B7C-4E7E-A401-65023489E8D6}" destId="{D26708CE-6358-473D-8D5E-057FDBF19947}" srcOrd="3" destOrd="0" parTransId="{7F13CDFB-1330-4A38-A28F-ED76CFAC94B4}" sibTransId="{1EFCE306-C355-40C8-BCA7-5D93CDD66267}"/>
    <dgm:cxn modelId="{2265DFAB-40DE-4C35-BB59-E61C810E8125}" srcId="{CE1180E5-4B7C-4E7E-A401-65023489E8D6}" destId="{D70E17CD-1201-4987-B263-7A7E39054B12}" srcOrd="2" destOrd="0" parTransId="{1F65F925-5D4E-435D-B290-54A2E365962E}" sibTransId="{97934815-37E0-4586-AB92-542A83B711F3}"/>
    <dgm:cxn modelId="{2E7B39AD-E933-9648-AA99-D778F5159BBC}" type="presOf" srcId="{D70E17CD-1201-4987-B263-7A7E39054B12}" destId="{4969F8D2-036D-994C-BC31-4EBFFD3622AF}" srcOrd="0" destOrd="0" presId="urn:microsoft.com/office/officeart/2016/7/layout/RepeatingBendingProcessNew"/>
    <dgm:cxn modelId="{4EADB4B1-69F4-A648-8AB6-78CC63B29214}" type="presOf" srcId="{C6C8E30A-08AA-4348-A2F8-F39748E34CA2}" destId="{0B4A0FA1-A9D7-8F43-AC34-E8460A5B856D}" srcOrd="0" destOrd="0" presId="urn:microsoft.com/office/officeart/2016/7/layout/RepeatingBendingProcessNew"/>
    <dgm:cxn modelId="{09F5E6B4-4EE4-7849-9053-C35525F15529}" type="presOf" srcId="{1EFCE306-C355-40C8-BCA7-5D93CDD66267}" destId="{E0A127DD-D9F3-F84E-BE75-FB599F6CEA3D}" srcOrd="0" destOrd="0" presId="urn:microsoft.com/office/officeart/2016/7/layout/RepeatingBendingProcessNew"/>
    <dgm:cxn modelId="{7E65DDBE-2B3B-764D-9811-6067A0E3813B}" type="presOf" srcId="{97934815-37E0-4586-AB92-542A83B711F3}" destId="{72337EEC-DFB7-E142-ADB9-1D27B75C1301}" srcOrd="0" destOrd="0" presId="urn:microsoft.com/office/officeart/2016/7/layout/RepeatingBendingProcessNew"/>
    <dgm:cxn modelId="{850807C1-B061-4514-9533-E1B407B76E42}" srcId="{CE1180E5-4B7C-4E7E-A401-65023489E8D6}" destId="{9B2BA53E-00BA-4234-A0F6-C25B2B31766C}" srcOrd="7" destOrd="0" parTransId="{1CFE4127-771D-41A8-9F6F-E5564BB02FB1}" sibTransId="{E886E9C0-ED17-496D-A746-9CDBB773A03D}"/>
    <dgm:cxn modelId="{FDF1B5C1-1856-474F-BF2A-B451F386A90E}" srcId="{CE1180E5-4B7C-4E7E-A401-65023489E8D6}" destId="{F536440B-29EC-4B1A-AB20-B1BD009DA204}" srcOrd="4" destOrd="0" parTransId="{CCDF6485-86DD-41B2-8C2B-776BB038D81F}" sibTransId="{4420741B-796D-4935-A9BA-E36D9800D111}"/>
    <dgm:cxn modelId="{16EFC4C2-B0D2-EE40-ADDC-98E39CFD60FA}" type="presOf" srcId="{CE1180E5-4B7C-4E7E-A401-65023489E8D6}" destId="{BF0F95C5-DC45-B04D-BF2E-FC87A95B6373}" srcOrd="0" destOrd="0" presId="urn:microsoft.com/office/officeart/2016/7/layout/RepeatingBendingProcessNew"/>
    <dgm:cxn modelId="{7BF283CA-B0AF-594D-A3F5-F142F2A41D17}" type="presOf" srcId="{804C6E70-BC1D-4B34-92C0-176AFDD7AE2E}" destId="{F4BFD55F-5D7B-C44E-A6A2-DF7282C9F444}" srcOrd="0" destOrd="0" presId="urn:microsoft.com/office/officeart/2016/7/layout/RepeatingBendingProcessNew"/>
    <dgm:cxn modelId="{0DC3CECC-1529-7548-9A60-9D7D0787399A}" type="presOf" srcId="{D3B8E702-B60E-4759-9969-561EA882D3C8}" destId="{8C6FA75A-CB5A-3B49-83F6-543BA87FDEC7}" srcOrd="1" destOrd="0" presId="urn:microsoft.com/office/officeart/2016/7/layout/RepeatingBendingProcessNew"/>
    <dgm:cxn modelId="{5DC133D1-F3EA-3E4B-9B91-EB4F75514C91}" type="presOf" srcId="{212DB08E-93F3-448B-850B-C08C5CD48179}" destId="{5871B697-9F48-FF4D-9487-D7D11AC31A67}" srcOrd="1" destOrd="0" presId="urn:microsoft.com/office/officeart/2016/7/layout/RepeatingBendingProcessNew"/>
    <dgm:cxn modelId="{AA94CCD3-F30B-F54A-B944-087A98497F1C}" type="presOf" srcId="{1E2D1D0C-7866-4D78-B5E6-C889CC16998B}" destId="{318BFAE1-3674-A44F-92F9-DDF022332587}" srcOrd="0" destOrd="0" presId="urn:microsoft.com/office/officeart/2016/7/layout/RepeatingBendingProcessNew"/>
    <dgm:cxn modelId="{27E270D7-901D-4144-B4B4-72904C24A8D4}" type="presOf" srcId="{E886E9C0-ED17-496D-A746-9CDBB773A03D}" destId="{B0702C15-E23F-934C-8FA0-C704C8EB68AE}" srcOrd="0" destOrd="0" presId="urn:microsoft.com/office/officeart/2016/7/layout/RepeatingBendingProcessNew"/>
    <dgm:cxn modelId="{65E2FED9-BD9A-EA4F-81BB-DA4A399B4E1B}" type="presOf" srcId="{4420741B-796D-4935-A9BA-E36D9800D111}" destId="{7053E578-F867-5541-9C5E-5E93A097E25C}" srcOrd="0" destOrd="0" presId="urn:microsoft.com/office/officeart/2016/7/layout/RepeatingBendingProcessNew"/>
    <dgm:cxn modelId="{66B5FDE1-AA73-49BF-BB0D-6D838F477DCA}" srcId="{CE1180E5-4B7C-4E7E-A401-65023489E8D6}" destId="{8B11F73B-492B-4D29-90A4-973C70531CA3}" srcOrd="5" destOrd="0" parTransId="{D26DBB60-6449-4CB2-BB8B-BD3F5BB6C851}" sibTransId="{18BBD01F-BDE9-413A-B034-3647D309E310}"/>
    <dgm:cxn modelId="{ED44FFF5-C876-794D-858F-EB4209A3768E}" type="presOf" srcId="{539A6BFA-0693-4AB8-9F52-C692FAC27F90}" destId="{83CC4468-90B5-764B-8509-E09DE5FE248E}" srcOrd="1" destOrd="0" presId="urn:microsoft.com/office/officeart/2016/7/layout/RepeatingBendingProcessNew"/>
    <dgm:cxn modelId="{E930CCFA-B3F3-4EC0-AC8D-1A44590EB921}" srcId="{CE1180E5-4B7C-4E7E-A401-65023489E8D6}" destId="{627ED044-9AE0-4B3B-BFCB-1AA069216907}" srcOrd="6" destOrd="0" parTransId="{8FF50386-1C2D-4C25-9B6B-77BA2181EB8E}" sibTransId="{539A6BFA-0693-4AB8-9F52-C692FAC27F90}"/>
    <dgm:cxn modelId="{22B7A0FB-6DDC-EB4A-B281-0CA40A4AB65E}" type="presOf" srcId="{6B0EFAB5-A02D-4CEE-968A-4FDDFA2A5C3B}" destId="{55B847F4-6847-3A42-A1AA-0E86E18DF7CB}" srcOrd="0" destOrd="0" presId="urn:microsoft.com/office/officeart/2016/7/layout/RepeatingBendingProcessNew"/>
    <dgm:cxn modelId="{4143FCFB-AB7B-5C4A-84F9-C57EE0886C96}" type="presOf" srcId="{18BBD01F-BDE9-413A-B034-3647D309E310}" destId="{856AA30C-D8E7-364E-AD44-93C903E674F5}" srcOrd="1" destOrd="0" presId="urn:microsoft.com/office/officeart/2016/7/layout/RepeatingBendingProcessNew"/>
    <dgm:cxn modelId="{9B9F5BD3-612C-434F-97C2-4604D712B2FC}" type="presParOf" srcId="{BF0F95C5-DC45-B04D-BF2E-FC87A95B6373}" destId="{F4BFD55F-5D7B-C44E-A6A2-DF7282C9F444}" srcOrd="0" destOrd="0" presId="urn:microsoft.com/office/officeart/2016/7/layout/RepeatingBendingProcessNew"/>
    <dgm:cxn modelId="{31D8C0ED-33CF-2249-AD75-801499D7A21E}" type="presParOf" srcId="{BF0F95C5-DC45-B04D-BF2E-FC87A95B6373}" destId="{516A72C1-D6B8-2C45-94FB-68783E4F5487}" srcOrd="1" destOrd="0" presId="urn:microsoft.com/office/officeart/2016/7/layout/RepeatingBendingProcessNew"/>
    <dgm:cxn modelId="{A7D1AE4C-8A7F-E74B-B5B5-8470A5684A2F}" type="presParOf" srcId="{516A72C1-D6B8-2C45-94FB-68783E4F5487}" destId="{910FBFF6-86F1-AA4F-BE4C-B37BF69BCADB}" srcOrd="0" destOrd="0" presId="urn:microsoft.com/office/officeart/2016/7/layout/RepeatingBendingProcessNew"/>
    <dgm:cxn modelId="{9CFC92A1-A182-8C49-94AC-62A28AAEEF5F}" type="presParOf" srcId="{BF0F95C5-DC45-B04D-BF2E-FC87A95B6373}" destId="{77E2C3D8-BBC6-6B4C-A484-B9579F0E7CDF}" srcOrd="2" destOrd="0" presId="urn:microsoft.com/office/officeart/2016/7/layout/RepeatingBendingProcessNew"/>
    <dgm:cxn modelId="{3D8ABF98-F2B6-1946-B4C4-F48D3A79DF87}" type="presParOf" srcId="{BF0F95C5-DC45-B04D-BF2E-FC87A95B6373}" destId="{F5BA1193-58F0-F643-8FB6-0A0EB0CE3591}" srcOrd="3" destOrd="0" presId="urn:microsoft.com/office/officeart/2016/7/layout/RepeatingBendingProcessNew"/>
    <dgm:cxn modelId="{9F89B574-E80E-4845-AC54-8658F0210FA3}" type="presParOf" srcId="{F5BA1193-58F0-F643-8FB6-0A0EB0CE3591}" destId="{5871B697-9F48-FF4D-9487-D7D11AC31A67}" srcOrd="0" destOrd="0" presId="urn:microsoft.com/office/officeart/2016/7/layout/RepeatingBendingProcessNew"/>
    <dgm:cxn modelId="{DB69A00B-74CB-E64A-AF6F-D7EFE960F91D}" type="presParOf" srcId="{BF0F95C5-DC45-B04D-BF2E-FC87A95B6373}" destId="{4969F8D2-036D-994C-BC31-4EBFFD3622AF}" srcOrd="4" destOrd="0" presId="urn:microsoft.com/office/officeart/2016/7/layout/RepeatingBendingProcessNew"/>
    <dgm:cxn modelId="{71357120-1426-F54D-A202-A9D0086929A6}" type="presParOf" srcId="{BF0F95C5-DC45-B04D-BF2E-FC87A95B6373}" destId="{72337EEC-DFB7-E142-ADB9-1D27B75C1301}" srcOrd="5" destOrd="0" presId="urn:microsoft.com/office/officeart/2016/7/layout/RepeatingBendingProcessNew"/>
    <dgm:cxn modelId="{9CB3085B-E501-334C-9995-71C03464DDE2}" type="presParOf" srcId="{72337EEC-DFB7-E142-ADB9-1D27B75C1301}" destId="{1CAE992B-7266-FC43-9E3B-B93770597CC0}" srcOrd="0" destOrd="0" presId="urn:microsoft.com/office/officeart/2016/7/layout/RepeatingBendingProcessNew"/>
    <dgm:cxn modelId="{5A9DAAC9-2BD5-2442-8B54-D7C34724919B}" type="presParOf" srcId="{BF0F95C5-DC45-B04D-BF2E-FC87A95B6373}" destId="{298E3A44-F1EF-E945-96E1-95B5D173FECC}" srcOrd="6" destOrd="0" presId="urn:microsoft.com/office/officeart/2016/7/layout/RepeatingBendingProcessNew"/>
    <dgm:cxn modelId="{3BC873E9-03DB-214B-8315-DF500932A4F0}" type="presParOf" srcId="{BF0F95C5-DC45-B04D-BF2E-FC87A95B6373}" destId="{E0A127DD-D9F3-F84E-BE75-FB599F6CEA3D}" srcOrd="7" destOrd="0" presId="urn:microsoft.com/office/officeart/2016/7/layout/RepeatingBendingProcessNew"/>
    <dgm:cxn modelId="{3ECB0C71-51D6-2147-A429-F0EA8A1A407D}" type="presParOf" srcId="{E0A127DD-D9F3-F84E-BE75-FB599F6CEA3D}" destId="{26D6E1CD-4BD9-7148-B2C0-5D4E4A018BA8}" srcOrd="0" destOrd="0" presId="urn:microsoft.com/office/officeart/2016/7/layout/RepeatingBendingProcessNew"/>
    <dgm:cxn modelId="{158BA3CA-971C-0749-BD19-F99E79F73EB6}" type="presParOf" srcId="{BF0F95C5-DC45-B04D-BF2E-FC87A95B6373}" destId="{5F2346FD-CB70-3C40-8F70-AC5A358382A7}" srcOrd="8" destOrd="0" presId="urn:microsoft.com/office/officeart/2016/7/layout/RepeatingBendingProcessNew"/>
    <dgm:cxn modelId="{8795CFA9-8C49-8D4E-8BAC-8662899AF895}" type="presParOf" srcId="{BF0F95C5-DC45-B04D-BF2E-FC87A95B6373}" destId="{7053E578-F867-5541-9C5E-5E93A097E25C}" srcOrd="9" destOrd="0" presId="urn:microsoft.com/office/officeart/2016/7/layout/RepeatingBendingProcessNew"/>
    <dgm:cxn modelId="{B7B94882-8BAB-9A48-9CBA-009EE656EB66}" type="presParOf" srcId="{7053E578-F867-5541-9C5E-5E93A097E25C}" destId="{745A1BEB-F104-984A-9E2A-4CFC90B307DC}" srcOrd="0" destOrd="0" presId="urn:microsoft.com/office/officeart/2016/7/layout/RepeatingBendingProcessNew"/>
    <dgm:cxn modelId="{C22DED5B-07AD-FC47-8598-53609B5A774C}" type="presParOf" srcId="{BF0F95C5-DC45-B04D-BF2E-FC87A95B6373}" destId="{6D6A75B2-A0F8-C847-8598-207E679C89E6}" srcOrd="10" destOrd="0" presId="urn:microsoft.com/office/officeart/2016/7/layout/RepeatingBendingProcessNew"/>
    <dgm:cxn modelId="{DB89C255-51B0-664B-8B3D-F299052D8F49}" type="presParOf" srcId="{BF0F95C5-DC45-B04D-BF2E-FC87A95B6373}" destId="{454C177F-7E73-F743-A77B-585C4CAE0A07}" srcOrd="11" destOrd="0" presId="urn:microsoft.com/office/officeart/2016/7/layout/RepeatingBendingProcessNew"/>
    <dgm:cxn modelId="{FA7657DC-0812-514C-8475-A451217653AB}" type="presParOf" srcId="{454C177F-7E73-F743-A77B-585C4CAE0A07}" destId="{856AA30C-D8E7-364E-AD44-93C903E674F5}" srcOrd="0" destOrd="0" presId="urn:microsoft.com/office/officeart/2016/7/layout/RepeatingBendingProcessNew"/>
    <dgm:cxn modelId="{696C2442-7F52-FD47-B2EB-1E88120A5BDA}" type="presParOf" srcId="{BF0F95C5-DC45-B04D-BF2E-FC87A95B6373}" destId="{5F034537-1B7B-F541-9328-1E2DA51DE13A}" srcOrd="12" destOrd="0" presId="urn:microsoft.com/office/officeart/2016/7/layout/RepeatingBendingProcessNew"/>
    <dgm:cxn modelId="{04150E2C-F384-F64A-B369-9AFF9FBC6D22}" type="presParOf" srcId="{BF0F95C5-DC45-B04D-BF2E-FC87A95B6373}" destId="{78D971D5-76D7-3142-AF95-6468563D21C5}" srcOrd="13" destOrd="0" presId="urn:microsoft.com/office/officeart/2016/7/layout/RepeatingBendingProcessNew"/>
    <dgm:cxn modelId="{95DE5BB6-FF61-E94B-8FE1-5EFDC6F0015A}" type="presParOf" srcId="{78D971D5-76D7-3142-AF95-6468563D21C5}" destId="{83CC4468-90B5-764B-8509-E09DE5FE248E}" srcOrd="0" destOrd="0" presId="urn:microsoft.com/office/officeart/2016/7/layout/RepeatingBendingProcessNew"/>
    <dgm:cxn modelId="{79E1218B-AF59-A94E-8A1A-FEFFB32EBE09}" type="presParOf" srcId="{BF0F95C5-DC45-B04D-BF2E-FC87A95B6373}" destId="{984C879F-D3FE-0748-A3E9-834A118C7A57}" srcOrd="14" destOrd="0" presId="urn:microsoft.com/office/officeart/2016/7/layout/RepeatingBendingProcessNew"/>
    <dgm:cxn modelId="{DBF823A0-E4B6-4C49-A0B9-3B05E9927FBB}" type="presParOf" srcId="{BF0F95C5-DC45-B04D-BF2E-FC87A95B6373}" destId="{B0702C15-E23F-934C-8FA0-C704C8EB68AE}" srcOrd="15" destOrd="0" presId="urn:microsoft.com/office/officeart/2016/7/layout/RepeatingBendingProcessNew"/>
    <dgm:cxn modelId="{F70CCB54-4595-574F-838F-A938F0FC5C38}" type="presParOf" srcId="{B0702C15-E23F-934C-8FA0-C704C8EB68AE}" destId="{63ABC48E-5DD1-4C45-A1D3-7494800C03C6}" srcOrd="0" destOrd="0" presId="urn:microsoft.com/office/officeart/2016/7/layout/RepeatingBendingProcessNew"/>
    <dgm:cxn modelId="{1051AF53-B941-ED46-AAD7-4B2BFE5D39F4}" type="presParOf" srcId="{BF0F95C5-DC45-B04D-BF2E-FC87A95B6373}" destId="{55B847F4-6847-3A42-A1AA-0E86E18DF7CB}" srcOrd="16" destOrd="0" presId="urn:microsoft.com/office/officeart/2016/7/layout/RepeatingBendingProcessNew"/>
    <dgm:cxn modelId="{35AD5A05-36F4-D845-9D2F-94CAC565282F}" type="presParOf" srcId="{BF0F95C5-DC45-B04D-BF2E-FC87A95B6373}" destId="{7B57D53B-9B62-9347-AED1-4EA697A35838}" srcOrd="17" destOrd="0" presId="urn:microsoft.com/office/officeart/2016/7/layout/RepeatingBendingProcessNew"/>
    <dgm:cxn modelId="{59FF27BF-B321-4741-8955-72CF7A3B92E4}" type="presParOf" srcId="{7B57D53B-9B62-9347-AED1-4EA697A35838}" destId="{8C6FA75A-CB5A-3B49-83F6-543BA87FDEC7}" srcOrd="0" destOrd="0" presId="urn:microsoft.com/office/officeart/2016/7/layout/RepeatingBendingProcessNew"/>
    <dgm:cxn modelId="{61AB62E7-47B7-E54C-8351-635091806B5E}" type="presParOf" srcId="{BF0F95C5-DC45-B04D-BF2E-FC87A95B6373}" destId="{318BFAE1-3674-A44F-92F9-DDF022332587}" srcOrd="18" destOrd="0" presId="urn:microsoft.com/office/officeart/2016/7/layout/RepeatingBendingProcessNew"/>
    <dgm:cxn modelId="{97787A68-CECC-8044-AA2C-B866EE47CE74}" type="presParOf" srcId="{BF0F95C5-DC45-B04D-BF2E-FC87A95B6373}" destId="{0530665A-039D-2A4D-A56E-EA4B7CD04916}" srcOrd="19" destOrd="0" presId="urn:microsoft.com/office/officeart/2016/7/layout/RepeatingBendingProcessNew"/>
    <dgm:cxn modelId="{C082381D-4EE6-AD42-AC8B-DDE360B82354}" type="presParOf" srcId="{0530665A-039D-2A4D-A56E-EA4B7CD04916}" destId="{AD8223BF-5BE1-D84D-AE13-3BEE1F2B4629}" srcOrd="0" destOrd="0" presId="urn:microsoft.com/office/officeart/2016/7/layout/RepeatingBendingProcessNew"/>
    <dgm:cxn modelId="{8E4BF81F-0AF7-6941-B9ED-9DCFD07758F2}" type="presParOf" srcId="{BF0F95C5-DC45-B04D-BF2E-FC87A95B6373}" destId="{EC46427E-740C-9241-A494-41942E8CEF14}" srcOrd="20" destOrd="0" presId="urn:microsoft.com/office/officeart/2016/7/layout/RepeatingBendingProcessNew"/>
    <dgm:cxn modelId="{FD4AE9A4-4DE2-D144-83C0-6A9DF5BD0D7F}" type="presParOf" srcId="{BF0F95C5-DC45-B04D-BF2E-FC87A95B6373}" destId="{0B4A0FA1-A9D7-8F43-AC34-E8460A5B856D}" srcOrd="21" destOrd="0" presId="urn:microsoft.com/office/officeart/2016/7/layout/RepeatingBendingProcessNew"/>
    <dgm:cxn modelId="{D9067090-D2C2-A84F-9363-B4FF8F4CBD28}" type="presParOf" srcId="{0B4A0FA1-A9D7-8F43-AC34-E8460A5B856D}" destId="{6A8535D5-0197-394F-9804-12174ABDA5C2}" srcOrd="0" destOrd="0" presId="urn:microsoft.com/office/officeart/2016/7/layout/RepeatingBendingProcessNew"/>
    <dgm:cxn modelId="{FADEFEC6-C467-CA4C-9668-F53DAADE9622}" type="presParOf" srcId="{BF0F95C5-DC45-B04D-BF2E-FC87A95B6373}" destId="{363C8D76-5156-FE41-BCAF-351E00B5F71E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72C1-D6B8-2C45-94FB-68783E4F5487}">
      <dsp:nvSpPr>
        <dsp:cNvPr id="0" name=""/>
        <dsp:cNvSpPr/>
      </dsp:nvSpPr>
      <dsp:spPr>
        <a:xfrm>
          <a:off x="2172073" y="46811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3691" y="511865"/>
        <a:ext cx="19675" cy="3935"/>
      </dsp:txXfrm>
    </dsp:sp>
    <dsp:sp modelId="{F4BFD55F-5D7B-C44E-A6A2-DF7282C9F444}">
      <dsp:nvSpPr>
        <dsp:cNvPr id="0" name=""/>
        <dsp:cNvSpPr/>
      </dsp:nvSpPr>
      <dsp:spPr>
        <a:xfrm>
          <a:off x="462944" y="554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u="sng" kern="1200" dirty="0"/>
            <a:t>Data:</a:t>
          </a:r>
        </a:p>
      </dsp:txBody>
      <dsp:txXfrm>
        <a:off x="462944" y="554"/>
        <a:ext cx="1710928" cy="1026556"/>
      </dsp:txXfrm>
    </dsp:sp>
    <dsp:sp modelId="{F5BA1193-58F0-F643-8FB6-0A0EB0CE3591}">
      <dsp:nvSpPr>
        <dsp:cNvPr id="0" name=""/>
        <dsp:cNvSpPr/>
      </dsp:nvSpPr>
      <dsp:spPr>
        <a:xfrm>
          <a:off x="4276514" y="46811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8133" y="511865"/>
        <a:ext cx="19675" cy="3935"/>
      </dsp:txXfrm>
    </dsp:sp>
    <dsp:sp modelId="{77E2C3D8-BBC6-6B4C-A484-B9579F0E7CDF}">
      <dsp:nvSpPr>
        <dsp:cNvPr id="0" name=""/>
        <dsp:cNvSpPr/>
      </dsp:nvSpPr>
      <dsp:spPr>
        <a:xfrm>
          <a:off x="2567386" y="554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Candy</a:t>
          </a:r>
          <a:r>
            <a:rPr lang="en-US" sz="1600" kern="1200" dirty="0"/>
            <a:t> Cane Well</a:t>
          </a:r>
        </a:p>
      </dsp:txBody>
      <dsp:txXfrm>
        <a:off x="2567386" y="554"/>
        <a:ext cx="1710928" cy="1026556"/>
      </dsp:txXfrm>
    </dsp:sp>
    <dsp:sp modelId="{72337EEC-DFB7-E142-ADB9-1D27B75C1301}">
      <dsp:nvSpPr>
        <dsp:cNvPr id="0" name=""/>
        <dsp:cNvSpPr/>
      </dsp:nvSpPr>
      <dsp:spPr>
        <a:xfrm>
          <a:off x="6380956" y="46811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52575" y="511865"/>
        <a:ext cx="19675" cy="3935"/>
      </dsp:txXfrm>
    </dsp:sp>
    <dsp:sp modelId="{4969F8D2-036D-994C-BC31-4EBFFD3622AF}">
      <dsp:nvSpPr>
        <dsp:cNvPr id="0" name=""/>
        <dsp:cNvSpPr/>
      </dsp:nvSpPr>
      <dsp:spPr>
        <a:xfrm>
          <a:off x="4671828" y="554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 Series</a:t>
          </a:r>
        </a:p>
      </dsp:txBody>
      <dsp:txXfrm>
        <a:off x="4671828" y="554"/>
        <a:ext cx="1710928" cy="1026556"/>
      </dsp:txXfrm>
    </dsp:sp>
    <dsp:sp modelId="{E0A127DD-D9F3-F84E-BE75-FB599F6CEA3D}">
      <dsp:nvSpPr>
        <dsp:cNvPr id="0" name=""/>
        <dsp:cNvSpPr/>
      </dsp:nvSpPr>
      <dsp:spPr>
        <a:xfrm>
          <a:off x="1318408" y="1025311"/>
          <a:ext cx="6313325" cy="362913"/>
        </a:xfrm>
        <a:custGeom>
          <a:avLst/>
          <a:gdLst/>
          <a:ahLst/>
          <a:cxnLst/>
          <a:rect l="0" t="0" r="0" b="0"/>
          <a:pathLst>
            <a:path>
              <a:moveTo>
                <a:pt x="6313325" y="0"/>
              </a:moveTo>
              <a:lnTo>
                <a:pt x="6313325" y="198556"/>
              </a:lnTo>
              <a:lnTo>
                <a:pt x="0" y="198556"/>
              </a:lnTo>
              <a:lnTo>
                <a:pt x="0" y="362913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6932" y="1204800"/>
        <a:ext cx="316278" cy="3935"/>
      </dsp:txXfrm>
    </dsp:sp>
    <dsp:sp modelId="{298E3A44-F1EF-E945-96E1-95B5D173FECC}">
      <dsp:nvSpPr>
        <dsp:cNvPr id="0" name=""/>
        <dsp:cNvSpPr/>
      </dsp:nvSpPr>
      <dsp:spPr>
        <a:xfrm>
          <a:off x="6776269" y="554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Unbalanced</a:t>
          </a:r>
        </a:p>
      </dsp:txBody>
      <dsp:txXfrm>
        <a:off x="6776269" y="554"/>
        <a:ext cx="1710928" cy="1026556"/>
      </dsp:txXfrm>
    </dsp:sp>
    <dsp:sp modelId="{7053E578-F867-5541-9C5E-5E93A097E25C}">
      <dsp:nvSpPr>
        <dsp:cNvPr id="0" name=""/>
        <dsp:cNvSpPr/>
      </dsp:nvSpPr>
      <dsp:spPr>
        <a:xfrm>
          <a:off x="2172073" y="188818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3691" y="1931935"/>
        <a:ext cx="19675" cy="3935"/>
      </dsp:txXfrm>
    </dsp:sp>
    <dsp:sp modelId="{5F2346FD-CB70-3C40-8F70-AC5A358382A7}">
      <dsp:nvSpPr>
        <dsp:cNvPr id="0" name=""/>
        <dsp:cNvSpPr/>
      </dsp:nvSpPr>
      <dsp:spPr>
        <a:xfrm>
          <a:off x="462944" y="1420625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u="sng" kern="1200" dirty="0"/>
            <a:t>Goals:</a:t>
          </a:r>
        </a:p>
      </dsp:txBody>
      <dsp:txXfrm>
        <a:off x="462944" y="1420625"/>
        <a:ext cx="1710928" cy="1026556"/>
      </dsp:txXfrm>
    </dsp:sp>
    <dsp:sp modelId="{454C177F-7E73-F743-A77B-585C4CAE0A07}">
      <dsp:nvSpPr>
        <dsp:cNvPr id="0" name=""/>
        <dsp:cNvSpPr/>
      </dsp:nvSpPr>
      <dsp:spPr>
        <a:xfrm>
          <a:off x="4276514" y="188818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8133" y="1931935"/>
        <a:ext cx="19675" cy="3935"/>
      </dsp:txXfrm>
    </dsp:sp>
    <dsp:sp modelId="{6D6A75B2-A0F8-C847-8598-207E679C89E6}">
      <dsp:nvSpPr>
        <dsp:cNvPr id="0" name=""/>
        <dsp:cNvSpPr/>
      </dsp:nvSpPr>
      <dsp:spPr>
        <a:xfrm>
          <a:off x="2567386" y="1420625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 deferment 24 hours in advance</a:t>
          </a:r>
        </a:p>
      </dsp:txBody>
      <dsp:txXfrm>
        <a:off x="2567386" y="1420625"/>
        <a:ext cx="1710928" cy="1026556"/>
      </dsp:txXfrm>
    </dsp:sp>
    <dsp:sp modelId="{78D971D5-76D7-3142-AF95-6468563D21C5}">
      <dsp:nvSpPr>
        <dsp:cNvPr id="0" name=""/>
        <dsp:cNvSpPr/>
      </dsp:nvSpPr>
      <dsp:spPr>
        <a:xfrm>
          <a:off x="6380956" y="188818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52575" y="1931935"/>
        <a:ext cx="19675" cy="3935"/>
      </dsp:txXfrm>
    </dsp:sp>
    <dsp:sp modelId="{5F034537-1B7B-F541-9328-1E2DA51DE13A}">
      <dsp:nvSpPr>
        <dsp:cNvPr id="0" name=""/>
        <dsp:cNvSpPr/>
      </dsp:nvSpPr>
      <dsp:spPr>
        <a:xfrm>
          <a:off x="4671828" y="1420625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human shutdowns vs. system failures</a:t>
          </a:r>
        </a:p>
      </dsp:txBody>
      <dsp:txXfrm>
        <a:off x="4671828" y="1420625"/>
        <a:ext cx="1710928" cy="1026556"/>
      </dsp:txXfrm>
    </dsp:sp>
    <dsp:sp modelId="{B0702C15-E23F-934C-8FA0-C704C8EB68AE}">
      <dsp:nvSpPr>
        <dsp:cNvPr id="0" name=""/>
        <dsp:cNvSpPr/>
      </dsp:nvSpPr>
      <dsp:spPr>
        <a:xfrm>
          <a:off x="1318408" y="2445381"/>
          <a:ext cx="6313325" cy="362913"/>
        </a:xfrm>
        <a:custGeom>
          <a:avLst/>
          <a:gdLst/>
          <a:ahLst/>
          <a:cxnLst/>
          <a:rect l="0" t="0" r="0" b="0"/>
          <a:pathLst>
            <a:path>
              <a:moveTo>
                <a:pt x="6313325" y="0"/>
              </a:moveTo>
              <a:lnTo>
                <a:pt x="6313325" y="198556"/>
              </a:lnTo>
              <a:lnTo>
                <a:pt x="0" y="198556"/>
              </a:lnTo>
              <a:lnTo>
                <a:pt x="0" y="362913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6932" y="2624871"/>
        <a:ext cx="316278" cy="3935"/>
      </dsp:txXfrm>
    </dsp:sp>
    <dsp:sp modelId="{984C879F-D3FE-0748-A3E9-834A118C7A57}">
      <dsp:nvSpPr>
        <dsp:cNvPr id="0" name=""/>
        <dsp:cNvSpPr/>
      </dsp:nvSpPr>
      <dsp:spPr>
        <a:xfrm>
          <a:off x="6776269" y="1420625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Anomaly detection algorithm</a:t>
          </a:r>
        </a:p>
      </dsp:txBody>
      <dsp:txXfrm>
        <a:off x="6776269" y="1420625"/>
        <a:ext cx="1710928" cy="1026556"/>
      </dsp:txXfrm>
    </dsp:sp>
    <dsp:sp modelId="{7B57D53B-9B62-9347-AED1-4EA697A35838}">
      <dsp:nvSpPr>
        <dsp:cNvPr id="0" name=""/>
        <dsp:cNvSpPr/>
      </dsp:nvSpPr>
      <dsp:spPr>
        <a:xfrm>
          <a:off x="2172073" y="330825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3691" y="3352006"/>
        <a:ext cx="19675" cy="3935"/>
      </dsp:txXfrm>
    </dsp:sp>
    <dsp:sp modelId="{55B847F4-6847-3A42-A1AA-0E86E18DF7CB}">
      <dsp:nvSpPr>
        <dsp:cNvPr id="0" name=""/>
        <dsp:cNvSpPr/>
      </dsp:nvSpPr>
      <dsp:spPr>
        <a:xfrm>
          <a:off x="462944" y="2840695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u="sng" kern="1200" dirty="0"/>
            <a:t>KPIS:</a:t>
          </a:r>
        </a:p>
      </dsp:txBody>
      <dsp:txXfrm>
        <a:off x="462944" y="2840695"/>
        <a:ext cx="1710928" cy="1026556"/>
      </dsp:txXfrm>
    </dsp:sp>
    <dsp:sp modelId="{0530665A-039D-2A4D-A56E-EA4B7CD04916}">
      <dsp:nvSpPr>
        <dsp:cNvPr id="0" name=""/>
        <dsp:cNvSpPr/>
      </dsp:nvSpPr>
      <dsp:spPr>
        <a:xfrm>
          <a:off x="4276514" y="330825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8133" y="3352006"/>
        <a:ext cx="19675" cy="3935"/>
      </dsp:txXfrm>
    </dsp:sp>
    <dsp:sp modelId="{318BFAE1-3674-A44F-92F9-DDF022332587}">
      <dsp:nvSpPr>
        <dsp:cNvPr id="0" name=""/>
        <dsp:cNvSpPr/>
      </dsp:nvSpPr>
      <dsp:spPr>
        <a:xfrm>
          <a:off x="2567386" y="2840695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Confusion Matrix</a:t>
          </a:r>
        </a:p>
      </dsp:txBody>
      <dsp:txXfrm>
        <a:off x="2567386" y="2840695"/>
        <a:ext cx="1710928" cy="1026556"/>
      </dsp:txXfrm>
    </dsp:sp>
    <dsp:sp modelId="{0B4A0FA1-A9D7-8F43-AC34-E8460A5B856D}">
      <dsp:nvSpPr>
        <dsp:cNvPr id="0" name=""/>
        <dsp:cNvSpPr/>
      </dsp:nvSpPr>
      <dsp:spPr>
        <a:xfrm>
          <a:off x="6380956" y="3308253"/>
          <a:ext cx="362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291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52575" y="3352006"/>
        <a:ext cx="19675" cy="3935"/>
      </dsp:txXfrm>
    </dsp:sp>
    <dsp:sp modelId="{EC46427E-740C-9241-A494-41942E8CEF14}">
      <dsp:nvSpPr>
        <dsp:cNvPr id="0" name=""/>
        <dsp:cNvSpPr/>
      </dsp:nvSpPr>
      <dsp:spPr>
        <a:xfrm>
          <a:off x="4671828" y="2840695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Validation Test</a:t>
          </a:r>
        </a:p>
      </dsp:txBody>
      <dsp:txXfrm>
        <a:off x="4671828" y="2840695"/>
        <a:ext cx="1710928" cy="1026556"/>
      </dsp:txXfrm>
    </dsp:sp>
    <dsp:sp modelId="{363C8D76-5156-FE41-BCAF-351E00B5F71E}">
      <dsp:nvSpPr>
        <dsp:cNvPr id="0" name=""/>
        <dsp:cNvSpPr/>
      </dsp:nvSpPr>
      <dsp:spPr>
        <a:xfrm>
          <a:off x="6776269" y="2840695"/>
          <a:ext cx="1710928" cy="1026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37" tIns="88002" rIns="83837" bIns="88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Visualization</a:t>
          </a:r>
        </a:p>
      </dsp:txBody>
      <dsp:txXfrm>
        <a:off x="6776269" y="2840695"/>
        <a:ext cx="1710928" cy="102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0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1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6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92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9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34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8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34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0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4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il_well.jpg">
            <a:extLst>
              <a:ext uri="{FF2B5EF4-FFF2-40B4-BE49-F238E27FC236}">
                <a16:creationId xmlns:a16="http://schemas.microsoft.com/office/drawing/2014/main" id="{524D2F1B-53D7-B945-8B8A-054FDC9EE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t="4577" b="4514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2EC6D-E525-244C-ABBC-A53857DED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b="1"/>
              <a:t>Predicting Deferments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4CED6-8B1C-AE4E-B13B-A77CF2386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b="1"/>
              <a:t>Jared Turner, Steven Sun, Ryan Leveille, Jaime Flores, Andy Barnes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011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78F1-EE23-F243-B37A-6493CCAC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4C66-7225-7546-86FD-312C45D5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424D-0E60-7B40-9D2B-B84FA5E1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56" y="974012"/>
            <a:ext cx="1582390" cy="767255"/>
          </a:xfrm>
        </p:spPr>
        <p:txBody>
          <a:bodyPr>
            <a:normAutofit/>
          </a:bodyPr>
          <a:lstStyle/>
          <a:p>
            <a:r>
              <a:rPr lang="en-US" sz="4000" b="1" dirty="0"/>
              <a:t>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AB6302-D187-4030-8831-3EEC66D8D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441594"/>
              </p:ext>
            </p:extLst>
          </p:nvPr>
        </p:nvGraphicFramePr>
        <p:xfrm>
          <a:off x="660418" y="2016181"/>
          <a:ext cx="8950143" cy="386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15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A60BE1-FBFD-B845-AE1A-C43A2FD4D0AF}"/>
              </a:ext>
            </a:extLst>
          </p:cNvPr>
          <p:cNvSpPr txBox="1"/>
          <p:nvPr/>
        </p:nvSpPr>
        <p:spPr>
          <a:xfrm>
            <a:off x="1373519" y="1618708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for NA’s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Rename columns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columns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negatives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analysis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matrix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AD6D67-B9D6-CA4F-B606-0E2C2258D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843" y="1921859"/>
            <a:ext cx="5079456" cy="1663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987859-21D2-2544-B819-22969C04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843" y="4435728"/>
            <a:ext cx="5144379" cy="1063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4C53DE-3838-1F43-BF6A-CB4EF9F30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843" y="3789995"/>
            <a:ext cx="4611688" cy="441118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C16AD400-D035-CC41-A2A2-796B21FF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2" y="962294"/>
            <a:ext cx="3526804" cy="656414"/>
          </a:xfrm>
        </p:spPr>
        <p:txBody>
          <a:bodyPr>
            <a:noAutofit/>
          </a:bodyPr>
          <a:lstStyle/>
          <a:p>
            <a:r>
              <a:rPr lang="en-US" sz="4000" b="1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174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DB63C2-B894-0543-83BD-2643974C96A6}"/>
              </a:ext>
            </a:extLst>
          </p:cNvPr>
          <p:cNvSpPr txBox="1">
            <a:spLocks/>
          </p:cNvSpPr>
          <p:nvPr/>
        </p:nvSpPr>
        <p:spPr>
          <a:xfrm>
            <a:off x="867800" y="1156675"/>
            <a:ext cx="3117104" cy="606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Observation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5316E-F65D-0B4B-8403-63B92BA9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45" y="3288137"/>
            <a:ext cx="3280613" cy="2147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E517E7-EC2E-074B-AD08-20608BAB0F5C}"/>
              </a:ext>
            </a:extLst>
          </p:cNvPr>
          <p:cNvSpPr txBox="1"/>
          <p:nvPr/>
        </p:nvSpPr>
        <p:spPr>
          <a:xfrm>
            <a:off x="1054545" y="1854689"/>
            <a:ext cx="311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python visualization sucks </a:t>
            </a:r>
          </a:p>
          <a:p>
            <a:r>
              <a:rPr lang="en-US" dirty="0"/>
              <a:t>Steven perhaps add some badass R stuff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9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399F-4959-DC43-8615-8731D0A9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22" y="544282"/>
            <a:ext cx="3774331" cy="1320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/>
              <a:t>Categorization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460ED-5FB9-6B4E-919B-09A6B25E3564}"/>
              </a:ext>
            </a:extLst>
          </p:cNvPr>
          <p:cNvSpPr txBox="1"/>
          <p:nvPr/>
        </p:nvSpPr>
        <p:spPr>
          <a:xfrm>
            <a:off x="620323" y="2079914"/>
            <a:ext cx="3774331" cy="3797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Categories: (DEF,REG,HUM)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Volume[i] &gt;= 4000 = REG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Volume[i] &lt; 4000 = HUM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Volume[i] != 0 in section. section = DEF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Sections: 136 (DEF,REG,HUM)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to 2 Categories: (DEF or NOT)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HUM or REG == NOT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Sections: 52 (DEF, NOT)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41FF86-A79B-3646-9BF9-330F5C24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74" y="3478192"/>
            <a:ext cx="5328382" cy="6924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BCB8C3-4B4D-7247-88E1-1719DB21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74" y="4445776"/>
            <a:ext cx="4972050" cy="134945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B2BEBCC-8354-7D4D-ACB3-D73AE2828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74" y="2063195"/>
            <a:ext cx="5212635" cy="1139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D8A272-B577-D641-A819-13C38B873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076" y="2079914"/>
            <a:ext cx="1117600" cy="375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F031F-EF29-1540-860D-C0E4CE5E5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74" y="6069618"/>
            <a:ext cx="473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03F5-8212-A545-B7EC-0BDA3A5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Histogram/Probability/Logistic Regression/Classification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E462-9A65-B748-A0D1-328DF5FD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2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1C52-55F4-514F-B0C1-11B09C67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Nuerals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394E-A1A7-2D48-BE3B-BACD1A94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3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5A78-F8E3-0C46-BB13-9F0D4C50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2B2A-EC7C-9F44-B3D0-14CEEDF5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D03A-6D65-2340-B358-655A1D91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ECC0-4D9D-1F4F-9C27-97ECE471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4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173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Predicting Deferments</vt:lpstr>
      <vt:lpstr>Scope</vt:lpstr>
      <vt:lpstr>Preprocessing</vt:lpstr>
      <vt:lpstr>PowerPoint Presentation</vt:lpstr>
      <vt:lpstr>Categorization</vt:lpstr>
      <vt:lpstr>Histogram/Probability/Logistic Regression/Classification Tree </vt:lpstr>
      <vt:lpstr>Nuerals </vt:lpstr>
      <vt:lpstr>Clustering</vt:lpstr>
      <vt:lpstr>Visualization</vt:lpstr>
      <vt:lpstr>KPI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Deferments</dc:title>
  <dc:creator>Leveille, Ryan B</dc:creator>
  <cp:lastModifiedBy>Leveille, Ryan B</cp:lastModifiedBy>
  <cp:revision>2</cp:revision>
  <dcterms:created xsi:type="dcterms:W3CDTF">2019-03-01T01:24:21Z</dcterms:created>
  <dcterms:modified xsi:type="dcterms:W3CDTF">2019-03-01T01:36:55Z</dcterms:modified>
</cp:coreProperties>
</file>