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9" r:id="rId6"/>
    <p:sldId id="310" r:id="rId7"/>
    <p:sldId id="311" r:id="rId8"/>
    <p:sldId id="312" r:id="rId9"/>
    <p:sldId id="314" r:id="rId10"/>
    <p:sldId id="313" r:id="rId11"/>
    <p:sldId id="315" r:id="rId12"/>
    <p:sldId id="316" r:id="rId13"/>
    <p:sldId id="320" r:id="rId14"/>
    <p:sldId id="317" r:id="rId15"/>
    <p:sldId id="318" r:id="rId16"/>
    <p:sldId id="321" r:id="rId17"/>
  </p:sldIdLst>
  <p:sldSz cx="9144000" cy="5143500"/>
  <p:notesSz cx="6858000" cy="9144000"/>
  <p:embeddedFontLst>
    <p:embeddedFont>
      <p:font typeface="Barlow" panose="00000500000000000000"/>
      <p:regular r:id="rId21"/>
    </p:embeddedFont>
    <p:embeddedFont>
      <p:font typeface="Lato" panose="020F0502020204030203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ec0b0ba6f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ec0b0ba6f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f01f5dd199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f01f5dd199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" y="-6771"/>
            <a:ext cx="9145566" cy="5150322"/>
            <a:chOff x="9" y="-6771"/>
            <a:chExt cx="9145566" cy="5150322"/>
          </a:xfrm>
        </p:grpSpPr>
        <p:cxnSp>
          <p:nvCxnSpPr>
            <p:cNvPr id="10" name="Google Shape;10;p2"/>
            <p:cNvCxnSpPr/>
            <p:nvPr/>
          </p:nvCxnSpPr>
          <p:spPr>
            <a:xfrm rot="5400000">
              <a:off x="-1136447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5400000">
              <a:off x="-850648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5400000">
              <a:off x="-564849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5400000">
              <a:off x="-279050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5400000">
              <a:off x="6749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5400000">
              <a:off x="292548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5400000">
              <a:off x="578347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5400000">
              <a:off x="1149945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5400000">
              <a:off x="1721543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5400000">
              <a:off x="2293141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5400000">
              <a:off x="-1422245" y="2578101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5400000">
              <a:off x="-1708044" y="2562564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5400000">
              <a:off x="-1993843" y="2562564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5400000">
              <a:off x="2007342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5400000">
              <a:off x="1435744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5400000">
              <a:off x="864146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5400000">
              <a:off x="2578940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 rot="5400000">
              <a:off x="-2279642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 rot="5400000">
              <a:off x="-2565441" y="2562564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 rot="5400000">
              <a:off x="4293733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5400000">
              <a:off x="4579532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5400000">
              <a:off x="4865331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5151130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5400000">
              <a:off x="5436929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5400000">
              <a:off x="5722728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5400000">
              <a:off x="6008527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5400000">
              <a:off x="6580125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5400000">
              <a:off x="4007934" y="2578101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5400000">
              <a:off x="3722135" y="2562564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5400000">
              <a:off x="3436336" y="2562564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 rot="5400000">
              <a:off x="6294326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 rot="5400000">
              <a:off x="3150537" y="2558679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 rot="5400000">
              <a:off x="2864739" y="2562564"/>
              <a:ext cx="5130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>
            <a:off x="-18150" y="0"/>
            <a:ext cx="9215050" cy="5147191"/>
            <a:chOff x="-18150" y="0"/>
            <a:chExt cx="9215050" cy="5147191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-18150" y="3717416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18150" y="3431461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18150" y="3145506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18150" y="2859551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18150" y="2573596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18150" y="2287641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18150" y="2001685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18150" y="1429775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18150" y="857865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18150" y="285955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16600" y="4003371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11200" y="4289326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-11200" y="4575281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-18150" y="571910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-18150" y="1143820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-18150" y="1715730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-18150" y="0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-18150" y="4861236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-11200" y="5147191"/>
              <a:ext cx="9180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1421850" y="1137600"/>
            <a:ext cx="6300300" cy="28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2"/>
          <p:cNvSpPr/>
          <p:nvPr/>
        </p:nvSpPr>
        <p:spPr>
          <a:xfrm>
            <a:off x="2543179" y="4005900"/>
            <a:ext cx="288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2"/>
          <p:cNvSpPr/>
          <p:nvPr/>
        </p:nvSpPr>
        <p:spPr>
          <a:xfrm rot="5400000">
            <a:off x="4856625" y="4287300"/>
            <a:ext cx="857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2"/>
          <p:cNvSpPr/>
          <p:nvPr/>
        </p:nvSpPr>
        <p:spPr>
          <a:xfrm rot="5400000">
            <a:off x="-423325" y="999599"/>
            <a:ext cx="1715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2"/>
          <p:cNvSpPr/>
          <p:nvPr/>
        </p:nvSpPr>
        <p:spPr>
          <a:xfrm>
            <a:off x="287075" y="280850"/>
            <a:ext cx="2299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2"/>
          <p:cNvSpPr/>
          <p:nvPr/>
        </p:nvSpPr>
        <p:spPr>
          <a:xfrm>
            <a:off x="286930" y="28084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2"/>
          <p:cNvSpPr/>
          <p:nvPr/>
        </p:nvSpPr>
        <p:spPr>
          <a:xfrm rot="5400000">
            <a:off x="-277425" y="2848875"/>
            <a:ext cx="2558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"/>
          <p:cNvSpPr/>
          <p:nvPr/>
        </p:nvSpPr>
        <p:spPr>
          <a:xfrm>
            <a:off x="5137890" y="400589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2"/>
          <p:cNvSpPr/>
          <p:nvPr/>
        </p:nvSpPr>
        <p:spPr>
          <a:xfrm rot="-5400000">
            <a:off x="7009075" y="1284900"/>
            <a:ext cx="2286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2"/>
          <p:cNvSpPr/>
          <p:nvPr/>
        </p:nvSpPr>
        <p:spPr>
          <a:xfrm flipH="1">
            <a:off x="3694776" y="290400"/>
            <a:ext cx="2247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2"/>
          <p:cNvSpPr/>
          <p:nvPr/>
        </p:nvSpPr>
        <p:spPr>
          <a:xfrm rot="10800000">
            <a:off x="7160150" y="289325"/>
            <a:ext cx="1137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2"/>
          <p:cNvSpPr/>
          <p:nvPr/>
        </p:nvSpPr>
        <p:spPr>
          <a:xfrm rot="10800000">
            <a:off x="8004768" y="28933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2"/>
          <p:cNvSpPr/>
          <p:nvPr/>
        </p:nvSpPr>
        <p:spPr>
          <a:xfrm rot="-5400000">
            <a:off x="7852450" y="3853975"/>
            <a:ext cx="17232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2"/>
          <p:cNvSpPr/>
          <p:nvPr/>
        </p:nvSpPr>
        <p:spPr>
          <a:xfrm rot="10800000">
            <a:off x="5138025" y="4558805"/>
            <a:ext cx="37197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2"/>
          <p:cNvSpPr/>
          <p:nvPr/>
        </p:nvSpPr>
        <p:spPr>
          <a:xfrm rot="10800000">
            <a:off x="8582000" y="2287140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2"/>
          <p:cNvSpPr/>
          <p:nvPr/>
        </p:nvSpPr>
        <p:spPr>
          <a:xfrm rot="10800000">
            <a:off x="8566745" y="45676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2"/>
          <p:cNvSpPr/>
          <p:nvPr/>
        </p:nvSpPr>
        <p:spPr>
          <a:xfrm rot="5400000">
            <a:off x="3414675" y="568220"/>
            <a:ext cx="8607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2"/>
          <p:cNvSpPr/>
          <p:nvPr/>
        </p:nvSpPr>
        <p:spPr>
          <a:xfrm>
            <a:off x="287075" y="1716975"/>
            <a:ext cx="852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2"/>
          <p:cNvSpPr/>
          <p:nvPr/>
        </p:nvSpPr>
        <p:spPr>
          <a:xfrm>
            <a:off x="848880" y="172477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2"/>
          <p:cNvSpPr/>
          <p:nvPr/>
        </p:nvSpPr>
        <p:spPr>
          <a:xfrm>
            <a:off x="847925" y="4567672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2"/>
          <p:cNvSpPr/>
          <p:nvPr/>
        </p:nvSpPr>
        <p:spPr>
          <a:xfrm rot="5400000">
            <a:off x="-808650" y="3949875"/>
            <a:ext cx="24654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"/>
          <p:cNvSpPr/>
          <p:nvPr/>
        </p:nvSpPr>
        <p:spPr>
          <a:xfrm rot="-5400000">
            <a:off x="7586650" y="434175"/>
            <a:ext cx="2286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2"/>
          <p:cNvSpPr/>
          <p:nvPr/>
        </p:nvSpPr>
        <p:spPr>
          <a:xfrm rot="10800000">
            <a:off x="1430525" y="4567675"/>
            <a:ext cx="22995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2"/>
          <p:cNvSpPr/>
          <p:nvPr/>
        </p:nvSpPr>
        <p:spPr>
          <a:xfrm>
            <a:off x="1439200" y="852375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2"/>
          <p:cNvSpPr/>
          <p:nvPr/>
        </p:nvSpPr>
        <p:spPr>
          <a:xfrm flipH="1">
            <a:off x="5450901" y="852375"/>
            <a:ext cx="2247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"/>
          <p:cNvSpPr/>
          <p:nvPr/>
        </p:nvSpPr>
        <p:spPr>
          <a:xfrm flipH="1">
            <a:off x="4851775" y="852372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"/>
          <p:cNvSpPr/>
          <p:nvPr/>
        </p:nvSpPr>
        <p:spPr>
          <a:xfrm flipH="1">
            <a:off x="3700588" y="852372"/>
            <a:ext cx="294600" cy="2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2"/>
          <p:cNvSpPr/>
          <p:nvPr/>
        </p:nvSpPr>
        <p:spPr>
          <a:xfrm flipH="1">
            <a:off x="3700588" y="282622"/>
            <a:ext cx="294600" cy="2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2"/>
          <p:cNvSpPr/>
          <p:nvPr/>
        </p:nvSpPr>
        <p:spPr>
          <a:xfrm>
            <a:off x="5137890" y="455879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"/>
          <p:cNvSpPr txBox="1"/>
          <p:nvPr>
            <p:ph type="ctrTitle"/>
          </p:nvPr>
        </p:nvSpPr>
        <p:spPr>
          <a:xfrm>
            <a:off x="1319675" y="1413213"/>
            <a:ext cx="6504900" cy="20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2"/>
          <p:cNvSpPr txBox="1"/>
          <p:nvPr>
            <p:ph type="subTitle" idx="1"/>
          </p:nvPr>
        </p:nvSpPr>
        <p:spPr>
          <a:xfrm>
            <a:off x="1595925" y="3464788"/>
            <a:ext cx="5952300" cy="2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11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644" name="Google Shape;644;p11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645" name="Google Shape;645;p11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1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1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11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11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1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1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1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1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1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1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1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1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1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1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1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1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1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1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4" name="Google Shape;664;p11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665" name="Google Shape;665;p11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1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1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1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1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1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1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1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1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1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1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1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1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1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11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1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1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1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1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1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1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1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1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1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1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1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1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1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1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1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1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1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1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98" name="Google Shape;698;p11"/>
          <p:cNvSpPr/>
          <p:nvPr/>
        </p:nvSpPr>
        <p:spPr>
          <a:xfrm>
            <a:off x="1428113" y="1151350"/>
            <a:ext cx="6293100" cy="2847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9" name="Google Shape;699;p11"/>
          <p:cNvSpPr txBox="1"/>
          <p:nvPr>
            <p:ph type="title" hasCustomPrompt="1"/>
          </p:nvPr>
        </p:nvSpPr>
        <p:spPr>
          <a:xfrm>
            <a:off x="1243650" y="1754750"/>
            <a:ext cx="66567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0" name="Google Shape;700;p11"/>
          <p:cNvSpPr txBox="1"/>
          <p:nvPr>
            <p:ph type="subTitle" idx="1"/>
          </p:nvPr>
        </p:nvSpPr>
        <p:spPr>
          <a:xfrm>
            <a:off x="1243650" y="3123550"/>
            <a:ext cx="66567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1" name="Google Shape;701;p11"/>
          <p:cNvSpPr/>
          <p:nvPr/>
        </p:nvSpPr>
        <p:spPr>
          <a:xfrm rot="5400000">
            <a:off x="8250" y="859705"/>
            <a:ext cx="1421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2" name="Google Shape;702;p11"/>
          <p:cNvSpPr/>
          <p:nvPr/>
        </p:nvSpPr>
        <p:spPr>
          <a:xfrm>
            <a:off x="573150" y="287980"/>
            <a:ext cx="312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3" name="Google Shape;703;p11"/>
          <p:cNvSpPr/>
          <p:nvPr/>
        </p:nvSpPr>
        <p:spPr>
          <a:xfrm>
            <a:off x="571505" y="2879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4" name="Google Shape;704;p11"/>
          <p:cNvSpPr/>
          <p:nvPr/>
        </p:nvSpPr>
        <p:spPr>
          <a:xfrm>
            <a:off x="571505" y="201466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11"/>
          <p:cNvSpPr/>
          <p:nvPr/>
        </p:nvSpPr>
        <p:spPr>
          <a:xfrm rot="5400000" flipH="1">
            <a:off x="870125" y="3717248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11"/>
          <p:cNvSpPr/>
          <p:nvPr/>
        </p:nvSpPr>
        <p:spPr>
          <a:xfrm rot="10800000" flipH="1">
            <a:off x="1151375" y="3997998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7" name="Google Shape;707;p11"/>
          <p:cNvSpPr/>
          <p:nvPr/>
        </p:nvSpPr>
        <p:spPr>
          <a:xfrm rot="10800000" flipH="1">
            <a:off x="1151305" y="39980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11"/>
          <p:cNvSpPr/>
          <p:nvPr/>
        </p:nvSpPr>
        <p:spPr>
          <a:xfrm rot="5400000" flipH="1">
            <a:off x="591125" y="2004273"/>
            <a:ext cx="1397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9" name="Google Shape;709;p11"/>
          <p:cNvSpPr/>
          <p:nvPr/>
        </p:nvSpPr>
        <p:spPr>
          <a:xfrm rot="10800000" flipH="1">
            <a:off x="1142380" y="8490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0" name="Google Shape;710;p11"/>
          <p:cNvSpPr/>
          <p:nvPr/>
        </p:nvSpPr>
        <p:spPr>
          <a:xfrm rot="-5400000" flipH="1">
            <a:off x="7433934" y="1138800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11"/>
          <p:cNvSpPr/>
          <p:nvPr/>
        </p:nvSpPr>
        <p:spPr>
          <a:xfrm flipH="1">
            <a:off x="5435784" y="858050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11"/>
          <p:cNvSpPr/>
          <p:nvPr/>
        </p:nvSpPr>
        <p:spPr>
          <a:xfrm flipH="1">
            <a:off x="7697254" y="85804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3" name="Google Shape;713;p11"/>
          <p:cNvSpPr/>
          <p:nvPr/>
        </p:nvSpPr>
        <p:spPr>
          <a:xfrm rot="-5400000" flipH="1">
            <a:off x="7154934" y="2851775"/>
            <a:ext cx="1397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11"/>
          <p:cNvSpPr/>
          <p:nvPr/>
        </p:nvSpPr>
        <p:spPr>
          <a:xfrm flipH="1">
            <a:off x="7706179" y="4006997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11"/>
          <p:cNvSpPr/>
          <p:nvPr/>
        </p:nvSpPr>
        <p:spPr>
          <a:xfrm rot="-5400000">
            <a:off x="7708880" y="4008850"/>
            <a:ext cx="1421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6" name="Google Shape;716;p11"/>
          <p:cNvSpPr/>
          <p:nvPr/>
        </p:nvSpPr>
        <p:spPr>
          <a:xfrm rot="10800000">
            <a:off x="5435780" y="4580575"/>
            <a:ext cx="312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11"/>
          <p:cNvSpPr/>
          <p:nvPr/>
        </p:nvSpPr>
        <p:spPr>
          <a:xfrm rot="10800000">
            <a:off x="8272125" y="4580590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11"/>
          <p:cNvSpPr/>
          <p:nvPr/>
        </p:nvSpPr>
        <p:spPr>
          <a:xfrm rot="10800000">
            <a:off x="8272125" y="2853890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13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722" name="Google Shape;722;p13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723" name="Google Shape;723;p13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3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3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3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3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3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3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3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3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3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3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13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13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3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3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3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13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13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3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2" name="Google Shape;742;p13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743" name="Google Shape;743;p13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13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3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3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3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3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3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3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3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3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3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3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3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3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3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3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3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3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3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3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3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3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3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3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3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3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3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3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3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3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3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3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3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6" name="Google Shape;776;p13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77" name="Google Shape;777;p13"/>
          <p:cNvSpPr txBox="1"/>
          <p:nvPr>
            <p:ph type="title" idx="2"/>
          </p:nvPr>
        </p:nvSpPr>
        <p:spPr>
          <a:xfrm>
            <a:off x="1838950" y="1687350"/>
            <a:ext cx="3261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8" name="Google Shape;778;p13"/>
          <p:cNvSpPr txBox="1"/>
          <p:nvPr>
            <p:ph type="subTitle" idx="1"/>
          </p:nvPr>
        </p:nvSpPr>
        <p:spPr>
          <a:xfrm>
            <a:off x="1838950" y="2052575"/>
            <a:ext cx="24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9" name="Google Shape;779;p13"/>
          <p:cNvSpPr txBox="1"/>
          <p:nvPr>
            <p:ph type="title" idx="3"/>
          </p:nvPr>
        </p:nvSpPr>
        <p:spPr>
          <a:xfrm>
            <a:off x="1838950" y="2963900"/>
            <a:ext cx="3261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0" name="Google Shape;780;p13"/>
          <p:cNvSpPr txBox="1"/>
          <p:nvPr>
            <p:ph type="subTitle" idx="4"/>
          </p:nvPr>
        </p:nvSpPr>
        <p:spPr>
          <a:xfrm>
            <a:off x="1838950" y="3329125"/>
            <a:ext cx="24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1" name="Google Shape;781;p13"/>
          <p:cNvSpPr txBox="1"/>
          <p:nvPr>
            <p:ph type="title" idx="5" hasCustomPrompt="1"/>
          </p:nvPr>
        </p:nvSpPr>
        <p:spPr>
          <a:xfrm>
            <a:off x="916300" y="1954163"/>
            <a:ext cx="1117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782" name="Google Shape;782;p13"/>
          <p:cNvSpPr txBox="1"/>
          <p:nvPr>
            <p:ph type="title" idx="6" hasCustomPrompt="1"/>
          </p:nvPr>
        </p:nvSpPr>
        <p:spPr>
          <a:xfrm>
            <a:off x="916300" y="3230713"/>
            <a:ext cx="1117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783" name="Google Shape;783;p13"/>
          <p:cNvSpPr txBox="1"/>
          <p:nvPr>
            <p:ph type="title" idx="7"/>
          </p:nvPr>
        </p:nvSpPr>
        <p:spPr>
          <a:xfrm>
            <a:off x="5752625" y="1687350"/>
            <a:ext cx="3261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4" name="Google Shape;784;p13"/>
          <p:cNvSpPr txBox="1"/>
          <p:nvPr>
            <p:ph type="subTitle" idx="8"/>
          </p:nvPr>
        </p:nvSpPr>
        <p:spPr>
          <a:xfrm>
            <a:off x="5752625" y="2052575"/>
            <a:ext cx="24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5" name="Google Shape;785;p13"/>
          <p:cNvSpPr txBox="1"/>
          <p:nvPr>
            <p:ph type="title" idx="9"/>
          </p:nvPr>
        </p:nvSpPr>
        <p:spPr>
          <a:xfrm>
            <a:off x="5752625" y="2963900"/>
            <a:ext cx="3261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6" name="Google Shape;786;p13"/>
          <p:cNvSpPr txBox="1"/>
          <p:nvPr>
            <p:ph type="subTitle" idx="13"/>
          </p:nvPr>
        </p:nvSpPr>
        <p:spPr>
          <a:xfrm>
            <a:off x="5752625" y="3329125"/>
            <a:ext cx="24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7" name="Google Shape;787;p13"/>
          <p:cNvSpPr txBox="1"/>
          <p:nvPr>
            <p:ph type="title" idx="14" hasCustomPrompt="1"/>
          </p:nvPr>
        </p:nvSpPr>
        <p:spPr>
          <a:xfrm>
            <a:off x="4820799" y="1954175"/>
            <a:ext cx="1117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788" name="Google Shape;788;p13"/>
          <p:cNvSpPr txBox="1"/>
          <p:nvPr>
            <p:ph type="title" idx="15" hasCustomPrompt="1"/>
          </p:nvPr>
        </p:nvSpPr>
        <p:spPr>
          <a:xfrm>
            <a:off x="4820799" y="3230725"/>
            <a:ext cx="1117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789" name="Google Shape;789;p13"/>
          <p:cNvSpPr/>
          <p:nvPr/>
        </p:nvSpPr>
        <p:spPr>
          <a:xfrm rot="10800000" flipH="1">
            <a:off x="2866675" y="4576750"/>
            <a:ext cx="312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13"/>
          <p:cNvSpPr/>
          <p:nvPr/>
        </p:nvSpPr>
        <p:spPr>
          <a:xfrm rot="-5400000">
            <a:off x="8147500" y="4149024"/>
            <a:ext cx="1133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1" name="Google Shape;791;p13"/>
          <p:cNvSpPr/>
          <p:nvPr/>
        </p:nvSpPr>
        <p:spPr>
          <a:xfrm rot="10800000">
            <a:off x="6579375" y="4576750"/>
            <a:ext cx="2283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2" name="Google Shape;792;p13"/>
          <p:cNvSpPr/>
          <p:nvPr/>
        </p:nvSpPr>
        <p:spPr>
          <a:xfrm rot="10800000">
            <a:off x="8566745" y="45767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3" name="Google Shape;793;p13"/>
          <p:cNvSpPr/>
          <p:nvPr/>
        </p:nvSpPr>
        <p:spPr>
          <a:xfrm rot="-5400000">
            <a:off x="7784493" y="1071590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13"/>
          <p:cNvSpPr/>
          <p:nvPr/>
        </p:nvSpPr>
        <p:spPr>
          <a:xfrm rot="10800000">
            <a:off x="7722200" y="289325"/>
            <a:ext cx="11394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5" name="Google Shape;795;p13"/>
          <p:cNvSpPr/>
          <p:nvPr/>
        </p:nvSpPr>
        <p:spPr>
          <a:xfrm rot="10800000">
            <a:off x="8566743" y="28933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6" name="Google Shape;796;p13"/>
          <p:cNvSpPr/>
          <p:nvPr/>
        </p:nvSpPr>
        <p:spPr>
          <a:xfrm rot="10800000">
            <a:off x="8566743" y="2854158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p13"/>
          <p:cNvSpPr/>
          <p:nvPr/>
        </p:nvSpPr>
        <p:spPr>
          <a:xfrm rot="10800000">
            <a:off x="5714794" y="289330"/>
            <a:ext cx="11424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13"/>
          <p:cNvSpPr/>
          <p:nvPr/>
        </p:nvSpPr>
        <p:spPr>
          <a:xfrm rot="10800000">
            <a:off x="2281643" y="4576758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14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801" name="Google Shape;801;p14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802" name="Google Shape;802;p14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4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4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4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4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4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4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4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14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14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14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14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14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14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14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14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14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9" name="Google Shape;819;p14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4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21" name="Google Shape;821;p14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822" name="Google Shape;822;p14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4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4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4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4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4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4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4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4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4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4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4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4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4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4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4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4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4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4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4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4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4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4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14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14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14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14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14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4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4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55" name="Google Shape;855;p14"/>
          <p:cNvSpPr/>
          <p:nvPr/>
        </p:nvSpPr>
        <p:spPr>
          <a:xfrm>
            <a:off x="571500" y="1142075"/>
            <a:ext cx="8006100" cy="2864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14"/>
          <p:cNvSpPr txBox="1"/>
          <p:nvPr>
            <p:ph type="subTitle" idx="1"/>
          </p:nvPr>
        </p:nvSpPr>
        <p:spPr>
          <a:xfrm>
            <a:off x="5083763" y="2286400"/>
            <a:ext cx="2942400" cy="10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7" name="Google Shape;857;p14"/>
          <p:cNvSpPr txBox="1"/>
          <p:nvPr>
            <p:ph type="subTitle" idx="2"/>
          </p:nvPr>
        </p:nvSpPr>
        <p:spPr>
          <a:xfrm>
            <a:off x="5700051" y="1774097"/>
            <a:ext cx="1710000" cy="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858" name="Google Shape;858;p14"/>
          <p:cNvSpPr txBox="1"/>
          <p:nvPr>
            <p:ph type="subTitle" idx="3"/>
          </p:nvPr>
        </p:nvSpPr>
        <p:spPr>
          <a:xfrm>
            <a:off x="1117838" y="2286400"/>
            <a:ext cx="2942400" cy="10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9" name="Google Shape;859;p14"/>
          <p:cNvSpPr txBox="1"/>
          <p:nvPr>
            <p:ph type="subTitle" idx="4"/>
          </p:nvPr>
        </p:nvSpPr>
        <p:spPr>
          <a:xfrm>
            <a:off x="1734125" y="1774097"/>
            <a:ext cx="1710000" cy="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860" name="Google Shape;860;p14"/>
          <p:cNvSpPr/>
          <p:nvPr/>
        </p:nvSpPr>
        <p:spPr>
          <a:xfrm rot="5400000" flipH="1">
            <a:off x="2247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1" name="Google Shape;861;p14"/>
          <p:cNvSpPr/>
          <p:nvPr/>
        </p:nvSpPr>
        <p:spPr>
          <a:xfrm rot="10800000" flipH="1">
            <a:off x="30372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2" name="Google Shape;862;p14"/>
          <p:cNvSpPr/>
          <p:nvPr/>
        </p:nvSpPr>
        <p:spPr>
          <a:xfrm rot="10800000" flipH="1">
            <a:off x="852280" y="4002400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3" name="Google Shape;863;p14"/>
          <p:cNvSpPr/>
          <p:nvPr/>
        </p:nvSpPr>
        <p:spPr>
          <a:xfrm rot="10800000" flipH="1">
            <a:off x="29473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4" name="Google Shape;864;p14"/>
          <p:cNvSpPr/>
          <p:nvPr/>
        </p:nvSpPr>
        <p:spPr>
          <a:xfrm rot="10800000" flipH="1">
            <a:off x="1439200" y="4002397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5" name="Google Shape;865;p14"/>
          <p:cNvSpPr/>
          <p:nvPr/>
        </p:nvSpPr>
        <p:spPr>
          <a:xfrm rot="-5400000">
            <a:off x="829575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6" name="Google Shape;866;p14"/>
          <p:cNvSpPr/>
          <p:nvPr/>
        </p:nvSpPr>
        <p:spPr>
          <a:xfrm rot="10800000">
            <a:off x="629760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7" name="Google Shape;867;p14"/>
          <p:cNvSpPr/>
          <p:nvPr/>
        </p:nvSpPr>
        <p:spPr>
          <a:xfrm rot="10800000">
            <a:off x="856800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8" name="Google Shape;868;p14"/>
          <p:cNvSpPr/>
          <p:nvPr/>
        </p:nvSpPr>
        <p:spPr>
          <a:xfrm rot="10800000">
            <a:off x="7991125" y="4002400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9" name="Google Shape;869;p14"/>
          <p:cNvSpPr/>
          <p:nvPr/>
        </p:nvSpPr>
        <p:spPr>
          <a:xfrm rot="10800000">
            <a:off x="5450901" y="4002397"/>
            <a:ext cx="2247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0" name="Google Shape;870;p14"/>
          <p:cNvSpPr/>
          <p:nvPr/>
        </p:nvSpPr>
        <p:spPr>
          <a:xfrm rot="10800000">
            <a:off x="4851775" y="4002400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1" name="Google Shape;871;p14"/>
          <p:cNvSpPr/>
          <p:nvPr/>
        </p:nvSpPr>
        <p:spPr>
          <a:xfrm rot="10800000">
            <a:off x="4281838" y="4002400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2" name="Google Shape;872;p14"/>
          <p:cNvSpPr/>
          <p:nvPr/>
        </p:nvSpPr>
        <p:spPr>
          <a:xfrm rot="10800000">
            <a:off x="3140363" y="457167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3" name="Google Shape;873;p14"/>
          <p:cNvSpPr/>
          <p:nvPr/>
        </p:nvSpPr>
        <p:spPr>
          <a:xfrm rot="10800000">
            <a:off x="3709463" y="457167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4" name="Google Shape;874;p14"/>
          <p:cNvSpPr/>
          <p:nvPr/>
        </p:nvSpPr>
        <p:spPr>
          <a:xfrm rot="10800000" flipH="1">
            <a:off x="4290100" y="4571672"/>
            <a:ext cx="1710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5" name="Google Shape;875;p14"/>
          <p:cNvSpPr/>
          <p:nvPr/>
        </p:nvSpPr>
        <p:spPr>
          <a:xfrm rot="5400000">
            <a:off x="22475" y="563850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6" name="Google Shape;876;p14"/>
          <p:cNvSpPr/>
          <p:nvPr/>
        </p:nvSpPr>
        <p:spPr>
          <a:xfrm>
            <a:off x="303725" y="283100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7" name="Google Shape;877;p14"/>
          <p:cNvSpPr/>
          <p:nvPr/>
        </p:nvSpPr>
        <p:spPr>
          <a:xfrm>
            <a:off x="852280" y="852372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8" name="Google Shape;878;p14"/>
          <p:cNvSpPr/>
          <p:nvPr/>
        </p:nvSpPr>
        <p:spPr>
          <a:xfrm>
            <a:off x="294730" y="28309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9" name="Google Shape;879;p14"/>
          <p:cNvSpPr/>
          <p:nvPr/>
        </p:nvSpPr>
        <p:spPr>
          <a:xfrm>
            <a:off x="1439200" y="852375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0" name="Google Shape;880;p14"/>
          <p:cNvSpPr/>
          <p:nvPr/>
        </p:nvSpPr>
        <p:spPr>
          <a:xfrm rot="-5400000" flipH="1">
            <a:off x="8295755" y="563850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1" name="Google Shape;881;p14"/>
          <p:cNvSpPr/>
          <p:nvPr/>
        </p:nvSpPr>
        <p:spPr>
          <a:xfrm flipH="1">
            <a:off x="6297605" y="283100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2" name="Google Shape;882;p14"/>
          <p:cNvSpPr/>
          <p:nvPr/>
        </p:nvSpPr>
        <p:spPr>
          <a:xfrm flipH="1">
            <a:off x="8568000" y="28309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3" name="Google Shape;883;p14"/>
          <p:cNvSpPr/>
          <p:nvPr/>
        </p:nvSpPr>
        <p:spPr>
          <a:xfrm flipH="1">
            <a:off x="7991125" y="852372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4" name="Google Shape;884;p14"/>
          <p:cNvSpPr/>
          <p:nvPr/>
        </p:nvSpPr>
        <p:spPr>
          <a:xfrm flipH="1">
            <a:off x="5450901" y="852375"/>
            <a:ext cx="2247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5" name="Google Shape;885;p14"/>
          <p:cNvSpPr/>
          <p:nvPr/>
        </p:nvSpPr>
        <p:spPr>
          <a:xfrm flipH="1">
            <a:off x="4851775" y="852372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14"/>
          <p:cNvSpPr/>
          <p:nvPr/>
        </p:nvSpPr>
        <p:spPr>
          <a:xfrm flipH="1">
            <a:off x="4281838" y="852372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7" name="Google Shape;887;p14"/>
          <p:cNvSpPr/>
          <p:nvPr/>
        </p:nvSpPr>
        <p:spPr>
          <a:xfrm flipH="1">
            <a:off x="3140363" y="283097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8" name="Google Shape;888;p14"/>
          <p:cNvSpPr/>
          <p:nvPr/>
        </p:nvSpPr>
        <p:spPr>
          <a:xfrm flipH="1">
            <a:off x="3709463" y="283097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14"/>
          <p:cNvSpPr/>
          <p:nvPr/>
        </p:nvSpPr>
        <p:spPr>
          <a:xfrm>
            <a:off x="4290100" y="283100"/>
            <a:ext cx="1710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15"/>
          <p:cNvGrpSpPr/>
          <p:nvPr/>
        </p:nvGrpSpPr>
        <p:grpSpPr>
          <a:xfrm flipH="1">
            <a:off x="-35525" y="-6771"/>
            <a:ext cx="9215050" cy="5153962"/>
            <a:chOff x="-18150" y="-6771"/>
            <a:chExt cx="9215050" cy="5153962"/>
          </a:xfrm>
        </p:grpSpPr>
        <p:grpSp>
          <p:nvGrpSpPr>
            <p:cNvPr id="892" name="Google Shape;892;p15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893" name="Google Shape;893;p15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5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5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5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5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5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5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5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5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5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5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5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5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5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5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5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5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5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2" name="Google Shape;912;p15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913" name="Google Shape;913;p15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5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5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5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5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5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5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5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5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5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5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5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5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5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5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5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5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5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5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5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5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5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5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5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5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5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5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5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5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15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15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5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5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6" name="Google Shape;946;p15"/>
          <p:cNvSpPr/>
          <p:nvPr/>
        </p:nvSpPr>
        <p:spPr>
          <a:xfrm flipH="1">
            <a:off x="0" y="0"/>
            <a:ext cx="5163000" cy="5143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7" name="Google Shape;947;p15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948" name="Google Shape;948;p15"/>
          <p:cNvSpPr txBox="1"/>
          <p:nvPr>
            <p:ph type="subTitle" idx="1"/>
          </p:nvPr>
        </p:nvSpPr>
        <p:spPr>
          <a:xfrm>
            <a:off x="571500" y="1340675"/>
            <a:ext cx="39108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49" name="Google Shape;949;p15"/>
          <p:cNvSpPr/>
          <p:nvPr/>
        </p:nvSpPr>
        <p:spPr>
          <a:xfrm rot="-5400000">
            <a:off x="7855275" y="3849951"/>
            <a:ext cx="1722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0" name="Google Shape;950;p15"/>
          <p:cNvSpPr/>
          <p:nvPr/>
        </p:nvSpPr>
        <p:spPr>
          <a:xfrm flipH="1">
            <a:off x="8577774" y="3127825"/>
            <a:ext cx="14187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1" name="Google Shape;951;p15"/>
          <p:cNvSpPr/>
          <p:nvPr/>
        </p:nvSpPr>
        <p:spPr>
          <a:xfrm>
            <a:off x="5159477" y="4564247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2" name="Google Shape;952;p15"/>
          <p:cNvSpPr/>
          <p:nvPr/>
        </p:nvSpPr>
        <p:spPr>
          <a:xfrm rot="-5400000" flipH="1">
            <a:off x="5448930" y="4838593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3" name="Google Shape;953;p15"/>
          <p:cNvSpPr/>
          <p:nvPr/>
        </p:nvSpPr>
        <p:spPr>
          <a:xfrm rot="10800000">
            <a:off x="7156509" y="2856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4" name="Google Shape;954;p15"/>
          <p:cNvSpPr/>
          <p:nvPr/>
        </p:nvSpPr>
        <p:spPr>
          <a:xfrm rot="10800000">
            <a:off x="7156509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5" name="Google Shape;955;p15"/>
          <p:cNvSpPr/>
          <p:nvPr/>
        </p:nvSpPr>
        <p:spPr>
          <a:xfrm rot="10800000">
            <a:off x="8566954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6" name="Google Shape;956;p15"/>
          <p:cNvSpPr/>
          <p:nvPr/>
        </p:nvSpPr>
        <p:spPr>
          <a:xfrm rot="10800000">
            <a:off x="8572904" y="257115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7" name="Google Shape;957;p15"/>
          <p:cNvSpPr/>
          <p:nvPr/>
        </p:nvSpPr>
        <p:spPr>
          <a:xfrm rot="10800000">
            <a:off x="8563479" y="19965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8" name="Google Shape;958;p15"/>
          <p:cNvSpPr/>
          <p:nvPr/>
        </p:nvSpPr>
        <p:spPr>
          <a:xfrm rot="-5400000">
            <a:off x="8008500" y="854700"/>
            <a:ext cx="1411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9" name="Google Shape;959;p15"/>
          <p:cNvSpPr/>
          <p:nvPr/>
        </p:nvSpPr>
        <p:spPr>
          <a:xfrm rot="10800000">
            <a:off x="8566954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0" name="Google Shape;960;p15"/>
          <p:cNvSpPr/>
          <p:nvPr/>
        </p:nvSpPr>
        <p:spPr>
          <a:xfrm>
            <a:off x="6303679" y="851125"/>
            <a:ext cx="1437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1" name="Google Shape;961;p15"/>
          <p:cNvSpPr/>
          <p:nvPr/>
        </p:nvSpPr>
        <p:spPr>
          <a:xfrm rot="5400000">
            <a:off x="5812600" y="348525"/>
            <a:ext cx="1276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2" name="Google Shape;962;p15"/>
          <p:cNvSpPr/>
          <p:nvPr/>
        </p:nvSpPr>
        <p:spPr>
          <a:xfrm>
            <a:off x="6303534" y="85112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3" name="Google Shape;963;p15"/>
          <p:cNvSpPr/>
          <p:nvPr/>
        </p:nvSpPr>
        <p:spPr>
          <a:xfrm rot="10800000">
            <a:off x="6886824" y="1436325"/>
            <a:ext cx="1418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4" name="Google Shape;964;p15"/>
          <p:cNvSpPr/>
          <p:nvPr/>
        </p:nvSpPr>
        <p:spPr>
          <a:xfrm rot="-5400000">
            <a:off x="7736863" y="172220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5" name="Google Shape;965;p15"/>
          <p:cNvSpPr/>
          <p:nvPr/>
        </p:nvSpPr>
        <p:spPr>
          <a:xfrm rot="10800000">
            <a:off x="8011079" y="1436328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6" name="Google Shape;966;p15"/>
          <p:cNvSpPr/>
          <p:nvPr/>
        </p:nvSpPr>
        <p:spPr>
          <a:xfrm flipH="1">
            <a:off x="6886824" y="3425675"/>
            <a:ext cx="1418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7" name="Google Shape;967;p15"/>
          <p:cNvSpPr/>
          <p:nvPr/>
        </p:nvSpPr>
        <p:spPr>
          <a:xfrm rot="-5400000" flipH="1">
            <a:off x="7736863" y="313980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5"/>
          <p:cNvSpPr/>
          <p:nvPr/>
        </p:nvSpPr>
        <p:spPr>
          <a:xfrm flipH="1">
            <a:off x="8011079" y="342567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5"/>
          <p:cNvSpPr/>
          <p:nvPr/>
        </p:nvSpPr>
        <p:spPr>
          <a:xfrm rot="10800000" flipH="1">
            <a:off x="6303674" y="4000450"/>
            <a:ext cx="14388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5"/>
          <p:cNvSpPr/>
          <p:nvPr/>
        </p:nvSpPr>
        <p:spPr>
          <a:xfrm rot="5400000" flipH="1">
            <a:off x="6029350" y="429675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5"/>
          <p:cNvSpPr/>
          <p:nvPr/>
        </p:nvSpPr>
        <p:spPr>
          <a:xfrm rot="10800000" flipH="1">
            <a:off x="6303534" y="399960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5"/>
          <p:cNvSpPr/>
          <p:nvPr/>
        </p:nvSpPr>
        <p:spPr>
          <a:xfrm rot="10800000" flipH="1">
            <a:off x="5159477" y="28570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15"/>
          <p:cNvSpPr/>
          <p:nvPr/>
        </p:nvSpPr>
        <p:spPr>
          <a:xfrm rot="5400000" flipH="1">
            <a:off x="4893850" y="561725"/>
            <a:ext cx="8256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15"/>
          <p:cNvSpPr/>
          <p:nvPr/>
        </p:nvSpPr>
        <p:spPr>
          <a:xfrm rot="10800000" flipH="1">
            <a:off x="5159334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15"/>
          <p:cNvSpPr/>
          <p:nvPr/>
        </p:nvSpPr>
        <p:spPr>
          <a:xfrm rot="-5400000">
            <a:off x="5448930" y="1722128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15"/>
          <p:cNvSpPr/>
          <p:nvPr/>
        </p:nvSpPr>
        <p:spPr>
          <a:xfrm>
            <a:off x="5164177" y="1996475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7" name="Google Shape;977;p15"/>
          <p:cNvSpPr/>
          <p:nvPr/>
        </p:nvSpPr>
        <p:spPr>
          <a:xfrm rot="-5400000">
            <a:off x="5723130" y="199647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8" name="Google Shape;978;p15"/>
          <p:cNvSpPr/>
          <p:nvPr/>
        </p:nvSpPr>
        <p:spPr>
          <a:xfrm rot="5400000">
            <a:off x="4882000" y="4276374"/>
            <a:ext cx="84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9" name="Google Shape;979;p15"/>
          <p:cNvSpPr/>
          <p:nvPr/>
        </p:nvSpPr>
        <p:spPr>
          <a:xfrm>
            <a:off x="5159334" y="4564246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0" name="Google Shape;980;p15"/>
          <p:cNvSpPr/>
          <p:nvPr/>
        </p:nvSpPr>
        <p:spPr>
          <a:xfrm rot="-5400000" flipH="1">
            <a:off x="5448930" y="3127818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1" name="Google Shape;981;p15"/>
          <p:cNvSpPr/>
          <p:nvPr/>
        </p:nvSpPr>
        <p:spPr>
          <a:xfrm rot="10800000" flipH="1">
            <a:off x="5164177" y="2853472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2" name="Google Shape;982;p15"/>
          <p:cNvSpPr/>
          <p:nvPr/>
        </p:nvSpPr>
        <p:spPr>
          <a:xfrm rot="-5400000" flipH="1">
            <a:off x="5723130" y="28534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3" name="Google Shape;983;p15"/>
          <p:cNvSpPr/>
          <p:nvPr/>
        </p:nvSpPr>
        <p:spPr>
          <a:xfrm rot="5400000">
            <a:off x="5871425" y="2424103"/>
            <a:ext cx="1149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4" name="Google Shape;984;p15"/>
          <p:cNvSpPr/>
          <p:nvPr/>
        </p:nvSpPr>
        <p:spPr>
          <a:xfrm rot="10800000">
            <a:off x="6304150" y="1996475"/>
            <a:ext cx="8526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5" name="Google Shape;985;p15"/>
          <p:cNvSpPr/>
          <p:nvPr/>
        </p:nvSpPr>
        <p:spPr>
          <a:xfrm rot="5400000">
            <a:off x="6298934" y="19964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6" name="Google Shape;986;p15"/>
          <p:cNvSpPr/>
          <p:nvPr/>
        </p:nvSpPr>
        <p:spPr>
          <a:xfrm rot="-5400000">
            <a:off x="7017025" y="2423965"/>
            <a:ext cx="1149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7" name="Google Shape;987;p15"/>
          <p:cNvSpPr/>
          <p:nvPr/>
        </p:nvSpPr>
        <p:spPr>
          <a:xfrm>
            <a:off x="6886831" y="2851600"/>
            <a:ext cx="846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8" name="Google Shape;988;p15"/>
          <p:cNvSpPr/>
          <p:nvPr/>
        </p:nvSpPr>
        <p:spPr>
          <a:xfrm rot="-5400000">
            <a:off x="7444516" y="285160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9" name="Google Shape;989;p15"/>
          <p:cNvSpPr/>
          <p:nvPr/>
        </p:nvSpPr>
        <p:spPr>
          <a:xfrm rot="10800000">
            <a:off x="6303554" y="143632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0" name="Google Shape;990;p15"/>
          <p:cNvSpPr/>
          <p:nvPr/>
        </p:nvSpPr>
        <p:spPr>
          <a:xfrm rot="10800000">
            <a:off x="8002729" y="4000438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1" name="Google Shape;991;p15"/>
          <p:cNvSpPr/>
          <p:nvPr/>
        </p:nvSpPr>
        <p:spPr>
          <a:xfrm rot="10800000">
            <a:off x="5154579" y="3431063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92" name="Google Shape;992;p15"/>
          <p:cNvSpPr/>
          <p:nvPr/>
        </p:nvSpPr>
        <p:spPr>
          <a:xfrm rot="10800000">
            <a:off x="5154579" y="1420438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93" name="Google Shape;993;p15"/>
          <p:cNvSpPr/>
          <p:nvPr/>
        </p:nvSpPr>
        <p:spPr>
          <a:xfrm rot="10800000">
            <a:off x="8002729" y="86100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94" name="Google Shape;994;p15"/>
          <p:cNvSpPr/>
          <p:nvPr/>
        </p:nvSpPr>
        <p:spPr>
          <a:xfrm rot="10800000">
            <a:off x="6303554" y="343707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5" name="Google Shape;995;p15"/>
          <p:cNvSpPr/>
          <p:nvPr/>
        </p:nvSpPr>
        <p:spPr>
          <a:xfrm>
            <a:off x="5731459" y="4564246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6" name="Google Shape;996;p15"/>
          <p:cNvSpPr/>
          <p:nvPr/>
        </p:nvSpPr>
        <p:spPr>
          <a:xfrm rot="10800000">
            <a:off x="8572904" y="3127826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6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999" name="Google Shape;999;p16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000" name="Google Shape;1000;p16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6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6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6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6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6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6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6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6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6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6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6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6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6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6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6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6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6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6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19" name="Google Shape;1019;p16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020" name="Google Shape;1020;p16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6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6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6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6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6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6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16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16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6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6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6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16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16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6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6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16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16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6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9" name="Google Shape;1039;p16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16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1" name="Google Shape;1041;p16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2" name="Google Shape;1042;p16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3" name="Google Shape;1043;p16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4" name="Google Shape;1044;p16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5" name="Google Shape;1045;p16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16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16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8" name="Google Shape;1048;p16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6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6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6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6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53" name="Google Shape;1053;p16"/>
          <p:cNvSpPr/>
          <p:nvPr/>
        </p:nvSpPr>
        <p:spPr>
          <a:xfrm>
            <a:off x="4290000" y="1433550"/>
            <a:ext cx="4005900" cy="2276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4" name="Google Shape;1054;p16"/>
          <p:cNvSpPr txBox="1"/>
          <p:nvPr>
            <p:ph type="title"/>
          </p:nvPr>
        </p:nvSpPr>
        <p:spPr>
          <a:xfrm>
            <a:off x="4633500" y="1695300"/>
            <a:ext cx="33189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5" name="Google Shape;1055;p16"/>
          <p:cNvSpPr txBox="1"/>
          <p:nvPr>
            <p:ph type="subTitle" idx="1"/>
          </p:nvPr>
        </p:nvSpPr>
        <p:spPr>
          <a:xfrm>
            <a:off x="4818150" y="2440500"/>
            <a:ext cx="2949600" cy="10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6" name="Google Shape;1056;p16"/>
          <p:cNvSpPr/>
          <p:nvPr/>
        </p:nvSpPr>
        <p:spPr>
          <a:xfrm rot="5400000">
            <a:off x="3632300" y="503679"/>
            <a:ext cx="1572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7" name="Google Shape;1057;p16"/>
          <p:cNvSpPr/>
          <p:nvPr/>
        </p:nvSpPr>
        <p:spPr>
          <a:xfrm rot="5400000" flipH="1">
            <a:off x="-135484" y="4140638"/>
            <a:ext cx="1129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8" name="Google Shape;1058;p16"/>
          <p:cNvSpPr/>
          <p:nvPr/>
        </p:nvSpPr>
        <p:spPr>
          <a:xfrm rot="10800000" flipH="1">
            <a:off x="284582" y="4569185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9" name="Google Shape;1059;p16"/>
          <p:cNvSpPr/>
          <p:nvPr/>
        </p:nvSpPr>
        <p:spPr>
          <a:xfrm rot="10800000" flipH="1">
            <a:off x="284438" y="4569188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0" name="Google Shape;1060;p16"/>
          <p:cNvSpPr/>
          <p:nvPr/>
        </p:nvSpPr>
        <p:spPr>
          <a:xfrm rot="10800000" flipH="1">
            <a:off x="2277950" y="4569188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1" name="Google Shape;1061;p16"/>
          <p:cNvSpPr/>
          <p:nvPr/>
        </p:nvSpPr>
        <p:spPr>
          <a:xfrm rot="10800000" flipH="1">
            <a:off x="2852025" y="4569188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2" name="Google Shape;1062;p16"/>
          <p:cNvSpPr/>
          <p:nvPr/>
        </p:nvSpPr>
        <p:spPr>
          <a:xfrm rot="5400000">
            <a:off x="-135484" y="708563"/>
            <a:ext cx="1129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3" name="Google Shape;1063;p16"/>
          <p:cNvSpPr/>
          <p:nvPr/>
        </p:nvSpPr>
        <p:spPr>
          <a:xfrm>
            <a:off x="284582" y="280015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4" name="Google Shape;1064;p16"/>
          <p:cNvSpPr/>
          <p:nvPr/>
        </p:nvSpPr>
        <p:spPr>
          <a:xfrm>
            <a:off x="284438" y="28001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5" name="Google Shape;1065;p16"/>
          <p:cNvSpPr/>
          <p:nvPr/>
        </p:nvSpPr>
        <p:spPr>
          <a:xfrm>
            <a:off x="2277950" y="280013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6" name="Google Shape;1066;p16"/>
          <p:cNvSpPr/>
          <p:nvPr/>
        </p:nvSpPr>
        <p:spPr>
          <a:xfrm>
            <a:off x="2852025" y="280013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7" name="Google Shape;1067;p16"/>
          <p:cNvSpPr/>
          <p:nvPr/>
        </p:nvSpPr>
        <p:spPr>
          <a:xfrm flipH="1">
            <a:off x="6527026" y="582100"/>
            <a:ext cx="2247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8" name="Google Shape;1068;p16"/>
          <p:cNvSpPr/>
          <p:nvPr/>
        </p:nvSpPr>
        <p:spPr>
          <a:xfrm rot="5400000">
            <a:off x="6246925" y="859920"/>
            <a:ext cx="8607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9" name="Google Shape;1069;p16"/>
          <p:cNvSpPr/>
          <p:nvPr/>
        </p:nvSpPr>
        <p:spPr>
          <a:xfrm>
            <a:off x="4271450" y="1144075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0" name="Google Shape;1070;p16"/>
          <p:cNvSpPr/>
          <p:nvPr/>
        </p:nvSpPr>
        <p:spPr>
          <a:xfrm flipH="1">
            <a:off x="6532838" y="1144072"/>
            <a:ext cx="294600" cy="2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1" name="Google Shape;1071;p16"/>
          <p:cNvSpPr/>
          <p:nvPr/>
        </p:nvSpPr>
        <p:spPr>
          <a:xfrm flipH="1">
            <a:off x="6532838" y="574322"/>
            <a:ext cx="294600" cy="2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2" name="Google Shape;1072;p16"/>
          <p:cNvSpPr/>
          <p:nvPr/>
        </p:nvSpPr>
        <p:spPr>
          <a:xfrm rot="5400000" flipH="1">
            <a:off x="4444266" y="4140638"/>
            <a:ext cx="1129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3" name="Google Shape;1073;p16"/>
          <p:cNvSpPr/>
          <p:nvPr/>
        </p:nvSpPr>
        <p:spPr>
          <a:xfrm rot="10800000" flipH="1">
            <a:off x="4864332" y="4569185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4" name="Google Shape;1074;p16"/>
          <p:cNvSpPr/>
          <p:nvPr/>
        </p:nvSpPr>
        <p:spPr>
          <a:xfrm rot="10800000" flipH="1">
            <a:off x="4864188" y="4569188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5" name="Google Shape;1075;p16"/>
          <p:cNvSpPr/>
          <p:nvPr/>
        </p:nvSpPr>
        <p:spPr>
          <a:xfrm rot="10800000" flipH="1">
            <a:off x="4271438" y="114406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6" name="Google Shape;1076;p16"/>
          <p:cNvSpPr/>
          <p:nvPr/>
        </p:nvSpPr>
        <p:spPr>
          <a:xfrm flipH="1">
            <a:off x="6569100" y="3723050"/>
            <a:ext cx="29496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7" name="Google Shape;1077;p16"/>
          <p:cNvSpPr/>
          <p:nvPr/>
        </p:nvSpPr>
        <p:spPr>
          <a:xfrm flipH="1">
            <a:off x="5704600" y="3723047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17"/>
          <p:cNvGrpSpPr/>
          <p:nvPr/>
        </p:nvGrpSpPr>
        <p:grpSpPr>
          <a:xfrm flipH="1">
            <a:off x="-35525" y="-5233"/>
            <a:ext cx="9215050" cy="5153962"/>
            <a:chOff x="-18150" y="-6771"/>
            <a:chExt cx="9215050" cy="5153962"/>
          </a:xfrm>
        </p:grpSpPr>
        <p:grpSp>
          <p:nvGrpSpPr>
            <p:cNvPr id="1080" name="Google Shape;1080;p17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081" name="Google Shape;1081;p17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7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7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17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17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7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7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7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7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7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7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7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7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7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7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7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7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7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7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00" name="Google Shape;1100;p17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101" name="Google Shape;1101;p17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7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7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7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7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7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7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7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7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7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7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7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7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7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7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7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7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7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7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7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7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7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7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17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7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7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7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7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7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7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7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7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7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34" name="Google Shape;1134;p17"/>
          <p:cNvSpPr/>
          <p:nvPr/>
        </p:nvSpPr>
        <p:spPr>
          <a:xfrm>
            <a:off x="869900" y="1433550"/>
            <a:ext cx="4005900" cy="2276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5" name="Google Shape;1135;p17"/>
          <p:cNvSpPr txBox="1"/>
          <p:nvPr>
            <p:ph type="title"/>
          </p:nvPr>
        </p:nvSpPr>
        <p:spPr>
          <a:xfrm flipH="1">
            <a:off x="1213400" y="1695300"/>
            <a:ext cx="33189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36" name="Google Shape;1136;p17"/>
          <p:cNvSpPr txBox="1"/>
          <p:nvPr>
            <p:ph type="subTitle" idx="1"/>
          </p:nvPr>
        </p:nvSpPr>
        <p:spPr>
          <a:xfrm flipH="1">
            <a:off x="1367450" y="2440500"/>
            <a:ext cx="3010800" cy="10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7" name="Google Shape;1137;p17"/>
          <p:cNvSpPr/>
          <p:nvPr/>
        </p:nvSpPr>
        <p:spPr>
          <a:xfrm rot="-5400000" flipH="1">
            <a:off x="3952163" y="503679"/>
            <a:ext cx="1572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8" name="Google Shape;1138;p17"/>
          <p:cNvSpPr/>
          <p:nvPr/>
        </p:nvSpPr>
        <p:spPr>
          <a:xfrm>
            <a:off x="382437" y="582100"/>
            <a:ext cx="2247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9" name="Google Shape;1139;p17"/>
          <p:cNvSpPr/>
          <p:nvPr/>
        </p:nvSpPr>
        <p:spPr>
          <a:xfrm rot="-5400000" flipH="1">
            <a:off x="2049738" y="859920"/>
            <a:ext cx="8607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0" name="Google Shape;1140;p17"/>
          <p:cNvSpPr/>
          <p:nvPr/>
        </p:nvSpPr>
        <p:spPr>
          <a:xfrm flipH="1">
            <a:off x="2329913" y="1144075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1" name="Google Shape;1141;p17"/>
          <p:cNvSpPr/>
          <p:nvPr/>
        </p:nvSpPr>
        <p:spPr>
          <a:xfrm>
            <a:off x="-361337" y="3723050"/>
            <a:ext cx="29496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2" name="Google Shape;1142;p17"/>
          <p:cNvSpPr/>
          <p:nvPr/>
        </p:nvSpPr>
        <p:spPr>
          <a:xfrm>
            <a:off x="3158163" y="3723047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3" name="Google Shape;1143;p17"/>
          <p:cNvSpPr/>
          <p:nvPr/>
        </p:nvSpPr>
        <p:spPr>
          <a:xfrm>
            <a:off x="2329925" y="1144072"/>
            <a:ext cx="294600" cy="2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4" name="Google Shape;1144;p17"/>
          <p:cNvSpPr/>
          <p:nvPr/>
        </p:nvSpPr>
        <p:spPr>
          <a:xfrm>
            <a:off x="2329925" y="574322"/>
            <a:ext cx="294600" cy="2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5" name="Google Shape;1145;p17"/>
          <p:cNvSpPr/>
          <p:nvPr/>
        </p:nvSpPr>
        <p:spPr>
          <a:xfrm rot="-5400000">
            <a:off x="3583596" y="4140638"/>
            <a:ext cx="1129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6" name="Google Shape;1146;p17"/>
          <p:cNvSpPr/>
          <p:nvPr/>
        </p:nvSpPr>
        <p:spPr>
          <a:xfrm rot="10800000">
            <a:off x="2588130" y="4569185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7" name="Google Shape;1147;p17"/>
          <p:cNvSpPr/>
          <p:nvPr/>
        </p:nvSpPr>
        <p:spPr>
          <a:xfrm rot="10800000">
            <a:off x="3998575" y="4569188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8" name="Google Shape;1148;p17"/>
          <p:cNvSpPr/>
          <p:nvPr/>
        </p:nvSpPr>
        <p:spPr>
          <a:xfrm rot="10800000">
            <a:off x="4591325" y="114406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9" name="Google Shape;1149;p17"/>
          <p:cNvSpPr/>
          <p:nvPr/>
        </p:nvSpPr>
        <p:spPr>
          <a:xfrm rot="-5400000">
            <a:off x="8163350" y="4146650"/>
            <a:ext cx="11295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0" name="Google Shape;1150;p17"/>
          <p:cNvSpPr/>
          <p:nvPr/>
        </p:nvSpPr>
        <p:spPr>
          <a:xfrm rot="10800000">
            <a:off x="7167884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1" name="Google Shape;1151;p17"/>
          <p:cNvSpPr/>
          <p:nvPr/>
        </p:nvSpPr>
        <p:spPr>
          <a:xfrm rot="10800000">
            <a:off x="8578329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2" name="Google Shape;1152;p17"/>
          <p:cNvSpPr/>
          <p:nvPr/>
        </p:nvSpPr>
        <p:spPr>
          <a:xfrm rot="10800000">
            <a:off x="6584816" y="457520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3" name="Google Shape;1153;p17"/>
          <p:cNvSpPr/>
          <p:nvPr/>
        </p:nvSpPr>
        <p:spPr>
          <a:xfrm rot="10800000">
            <a:off x="6010741" y="457520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4" name="Google Shape;1154;p17"/>
          <p:cNvSpPr/>
          <p:nvPr/>
        </p:nvSpPr>
        <p:spPr>
          <a:xfrm rot="-5400000" flipH="1">
            <a:off x="8163350" y="714576"/>
            <a:ext cx="11295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5" name="Google Shape;1155;p17"/>
          <p:cNvSpPr/>
          <p:nvPr/>
        </p:nvSpPr>
        <p:spPr>
          <a:xfrm flipH="1">
            <a:off x="7167884" y="28602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17"/>
          <p:cNvSpPr/>
          <p:nvPr/>
        </p:nvSpPr>
        <p:spPr>
          <a:xfrm flipH="1">
            <a:off x="8578329" y="28602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17"/>
          <p:cNvSpPr/>
          <p:nvPr/>
        </p:nvSpPr>
        <p:spPr>
          <a:xfrm flipH="1">
            <a:off x="6584816" y="28602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17"/>
          <p:cNvSpPr/>
          <p:nvPr/>
        </p:nvSpPr>
        <p:spPr>
          <a:xfrm flipH="1">
            <a:off x="6010741" y="28602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18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161" name="Google Shape;1161;p18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162" name="Google Shape;1162;p18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18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18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18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18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18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18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18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8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8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8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8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8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8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8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8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8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8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8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81" name="Google Shape;1181;p18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182" name="Google Shape;1182;p18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8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8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8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8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8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8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8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8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8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8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8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8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8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8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8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8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8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8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8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8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8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8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8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18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18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8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8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8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8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8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8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8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5" name="Google Shape;1215;p18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6" name="Google Shape;1216;p18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217" name="Google Shape;1217;p18"/>
          <p:cNvSpPr txBox="1"/>
          <p:nvPr>
            <p:ph type="subTitle" idx="1"/>
          </p:nvPr>
        </p:nvSpPr>
        <p:spPr>
          <a:xfrm>
            <a:off x="954000" y="2555525"/>
            <a:ext cx="2404800" cy="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8" name="Google Shape;1218;p18"/>
          <p:cNvSpPr txBox="1"/>
          <p:nvPr>
            <p:ph type="subTitle" idx="2"/>
          </p:nvPr>
        </p:nvSpPr>
        <p:spPr>
          <a:xfrm>
            <a:off x="1648800" y="2209925"/>
            <a:ext cx="17100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219" name="Google Shape;1219;p18"/>
          <p:cNvSpPr txBox="1"/>
          <p:nvPr>
            <p:ph type="subTitle" idx="3"/>
          </p:nvPr>
        </p:nvSpPr>
        <p:spPr>
          <a:xfrm>
            <a:off x="5785200" y="2555525"/>
            <a:ext cx="2404800" cy="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0" name="Google Shape;1220;p18"/>
          <p:cNvSpPr txBox="1"/>
          <p:nvPr>
            <p:ph type="subTitle" idx="4"/>
          </p:nvPr>
        </p:nvSpPr>
        <p:spPr>
          <a:xfrm>
            <a:off x="5785200" y="2209925"/>
            <a:ext cx="17100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221" name="Google Shape;1221;p18"/>
          <p:cNvSpPr/>
          <p:nvPr/>
        </p:nvSpPr>
        <p:spPr>
          <a:xfrm rot="10800000" flipH="1">
            <a:off x="30372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2" name="Google Shape;1222;p18"/>
          <p:cNvSpPr/>
          <p:nvPr/>
        </p:nvSpPr>
        <p:spPr>
          <a:xfrm rot="-5400000">
            <a:off x="-423270" y="3863822"/>
            <a:ext cx="1710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3" name="Google Shape;1223;p18"/>
          <p:cNvSpPr/>
          <p:nvPr/>
        </p:nvSpPr>
        <p:spPr>
          <a:xfrm rot="10800000" flipH="1">
            <a:off x="284418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4" name="Google Shape;1224;p18"/>
          <p:cNvSpPr/>
          <p:nvPr/>
        </p:nvSpPr>
        <p:spPr>
          <a:xfrm rot="10800000">
            <a:off x="629760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5" name="Google Shape;1225;p18"/>
          <p:cNvSpPr/>
          <p:nvPr/>
        </p:nvSpPr>
        <p:spPr>
          <a:xfrm rot="-5400000">
            <a:off x="8288525" y="4292675"/>
            <a:ext cx="852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6" name="Google Shape;1226;p18"/>
          <p:cNvSpPr/>
          <p:nvPr/>
        </p:nvSpPr>
        <p:spPr>
          <a:xfrm rot="10800000" flipH="1">
            <a:off x="8567368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7" name="Google Shape;1227;p18"/>
          <p:cNvSpPr/>
          <p:nvPr/>
        </p:nvSpPr>
        <p:spPr>
          <a:xfrm rot="10800000" flipH="1">
            <a:off x="5153268" y="457167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8" name="Google Shape;1228;p18"/>
          <p:cNvSpPr/>
          <p:nvPr/>
        </p:nvSpPr>
        <p:spPr>
          <a:xfrm rot="10800000">
            <a:off x="3157230" y="4571672"/>
            <a:ext cx="1710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9" name="Google Shape;1229;p18"/>
          <p:cNvSpPr/>
          <p:nvPr/>
        </p:nvSpPr>
        <p:spPr>
          <a:xfrm rot="10800000" flipH="1">
            <a:off x="5710655" y="457167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19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232" name="Google Shape;1232;p19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233" name="Google Shape;1233;p19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9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9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9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9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9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9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9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9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9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9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19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19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19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19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19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19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19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19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2" name="Google Shape;1252;p19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253" name="Google Shape;1253;p19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9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9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9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9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9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9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9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9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9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9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9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9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9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9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9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9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9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9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9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9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9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9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9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9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9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9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9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9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9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9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9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9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86" name="Google Shape;1286;p19"/>
          <p:cNvSpPr/>
          <p:nvPr/>
        </p:nvSpPr>
        <p:spPr>
          <a:xfrm rot="5400000" flipH="1">
            <a:off x="-276325" y="4005025"/>
            <a:ext cx="1421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7" name="Google Shape;1287;p19"/>
          <p:cNvSpPr/>
          <p:nvPr/>
        </p:nvSpPr>
        <p:spPr>
          <a:xfrm rot="10800000" flipH="1">
            <a:off x="-528775" y="3427350"/>
            <a:ext cx="1110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8" name="Google Shape;1288;p19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9" name="Google Shape;1289;p19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90" name="Google Shape;1290;p19"/>
          <p:cNvSpPr/>
          <p:nvPr/>
        </p:nvSpPr>
        <p:spPr>
          <a:xfrm rot="10800000" flipH="1">
            <a:off x="288575" y="4576750"/>
            <a:ext cx="2274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1" name="Google Shape;1291;p19"/>
          <p:cNvSpPr/>
          <p:nvPr/>
        </p:nvSpPr>
        <p:spPr>
          <a:xfrm rot="10800000" flipH="1">
            <a:off x="3711655" y="457676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2" name="Google Shape;1292;p19"/>
          <p:cNvSpPr/>
          <p:nvPr/>
        </p:nvSpPr>
        <p:spPr>
          <a:xfrm rot="10800000" flipH="1">
            <a:off x="286930" y="3427340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3" name="Google Shape;1293;p19"/>
          <p:cNvSpPr/>
          <p:nvPr/>
        </p:nvSpPr>
        <p:spPr>
          <a:xfrm rot="-5400000">
            <a:off x="829575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4" name="Google Shape;1294;p19"/>
          <p:cNvSpPr/>
          <p:nvPr/>
        </p:nvSpPr>
        <p:spPr>
          <a:xfrm rot="10800000">
            <a:off x="5149498" y="4571675"/>
            <a:ext cx="3704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5" name="Google Shape;1295;p19"/>
          <p:cNvSpPr/>
          <p:nvPr/>
        </p:nvSpPr>
        <p:spPr>
          <a:xfrm rot="10800000">
            <a:off x="856800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6" name="Google Shape;1296;p19"/>
          <p:cNvSpPr/>
          <p:nvPr/>
        </p:nvSpPr>
        <p:spPr>
          <a:xfrm rot="10800000" flipH="1">
            <a:off x="8568005" y="314731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7" name="Google Shape;1297;p19"/>
          <p:cNvSpPr/>
          <p:nvPr/>
        </p:nvSpPr>
        <p:spPr>
          <a:xfrm rot="10800000">
            <a:off x="8568004" y="257105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8" name="Google Shape;1298;p19"/>
          <p:cNvSpPr/>
          <p:nvPr/>
        </p:nvSpPr>
        <p:spPr>
          <a:xfrm rot="-5400000">
            <a:off x="8008500" y="854675"/>
            <a:ext cx="1411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9" name="Google Shape;1299;p19"/>
          <p:cNvSpPr/>
          <p:nvPr/>
        </p:nvSpPr>
        <p:spPr>
          <a:xfrm rot="10800000">
            <a:off x="7727700" y="285700"/>
            <a:ext cx="1133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0" name="Google Shape;1300;p19"/>
          <p:cNvSpPr/>
          <p:nvPr/>
        </p:nvSpPr>
        <p:spPr>
          <a:xfrm rot="10800000">
            <a:off x="8566954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1" name="Google Shape;1301;p19"/>
          <p:cNvSpPr/>
          <p:nvPr/>
        </p:nvSpPr>
        <p:spPr>
          <a:xfrm rot="10800000" flipH="1">
            <a:off x="286930" y="45716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2" name="Google Shape;1302;p19"/>
          <p:cNvSpPr/>
          <p:nvPr/>
        </p:nvSpPr>
        <p:spPr>
          <a:xfrm rot="10800000" flipH="1">
            <a:off x="2861455" y="457676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3" name="Google Shape;1303;p19"/>
          <p:cNvSpPr/>
          <p:nvPr/>
        </p:nvSpPr>
        <p:spPr>
          <a:xfrm rot="10800000" flipH="1">
            <a:off x="4561855" y="457676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4" name="Google Shape;1304;p19"/>
          <p:cNvSpPr/>
          <p:nvPr/>
        </p:nvSpPr>
        <p:spPr>
          <a:xfrm rot="-5400000">
            <a:off x="7171350" y="-270650"/>
            <a:ext cx="1407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5" name="Google Shape;1305;p19"/>
          <p:cNvSpPr/>
          <p:nvPr/>
        </p:nvSpPr>
        <p:spPr>
          <a:xfrm rot="10800000">
            <a:off x="7727554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6" name="Google Shape;1306;p19"/>
          <p:cNvSpPr/>
          <p:nvPr/>
        </p:nvSpPr>
        <p:spPr>
          <a:xfrm rot="10800000">
            <a:off x="8568004" y="1989838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20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309" name="Google Shape;1309;p20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310" name="Google Shape;1310;p20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0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0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0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0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0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0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0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0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0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0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0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0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0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20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0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0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0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0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29" name="Google Shape;1329;p20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330" name="Google Shape;1330;p20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0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0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0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4" name="Google Shape;1334;p20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5" name="Google Shape;1335;p20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6" name="Google Shape;1336;p20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7" name="Google Shape;1337;p20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8" name="Google Shape;1338;p20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9" name="Google Shape;1339;p20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20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1" name="Google Shape;1341;p20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2" name="Google Shape;1342;p20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3" name="Google Shape;1343;p20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0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0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0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0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0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0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0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0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0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0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0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0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0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0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0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0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0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0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0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63" name="Google Shape;1363;p20"/>
          <p:cNvSpPr/>
          <p:nvPr/>
        </p:nvSpPr>
        <p:spPr>
          <a:xfrm>
            <a:off x="576675" y="567725"/>
            <a:ext cx="7995900" cy="3432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4" name="Google Shape;1364;p20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365" name="Google Shape;1365;p20"/>
          <p:cNvSpPr txBox="1"/>
          <p:nvPr>
            <p:ph type="subTitle" idx="1"/>
          </p:nvPr>
        </p:nvSpPr>
        <p:spPr>
          <a:xfrm>
            <a:off x="5778000" y="2819300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66" name="Google Shape;1366;p20"/>
          <p:cNvSpPr txBox="1"/>
          <p:nvPr>
            <p:ph type="subTitle" idx="2"/>
          </p:nvPr>
        </p:nvSpPr>
        <p:spPr>
          <a:xfrm>
            <a:off x="5892300" y="2480500"/>
            <a:ext cx="1725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367" name="Google Shape;1367;p20"/>
          <p:cNvSpPr txBox="1"/>
          <p:nvPr>
            <p:ph type="subTitle" idx="3"/>
          </p:nvPr>
        </p:nvSpPr>
        <p:spPr>
          <a:xfrm>
            <a:off x="1411500" y="2819300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68" name="Google Shape;1368;p20"/>
          <p:cNvSpPr txBox="1"/>
          <p:nvPr>
            <p:ph type="subTitle" idx="4"/>
          </p:nvPr>
        </p:nvSpPr>
        <p:spPr>
          <a:xfrm>
            <a:off x="1533750" y="2480500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369" name="Google Shape;1369;p20"/>
          <p:cNvSpPr txBox="1"/>
          <p:nvPr>
            <p:ph type="subTitle" idx="5"/>
          </p:nvPr>
        </p:nvSpPr>
        <p:spPr>
          <a:xfrm>
            <a:off x="3594738" y="2819300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0" name="Google Shape;1370;p20"/>
          <p:cNvSpPr txBox="1"/>
          <p:nvPr>
            <p:ph type="subTitle" idx="6"/>
          </p:nvPr>
        </p:nvSpPr>
        <p:spPr>
          <a:xfrm>
            <a:off x="3716988" y="2480500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371" name="Google Shape;1371;p20"/>
          <p:cNvSpPr/>
          <p:nvPr/>
        </p:nvSpPr>
        <p:spPr>
          <a:xfrm rot="-5400000">
            <a:off x="829575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2" name="Google Shape;1372;p20"/>
          <p:cNvSpPr/>
          <p:nvPr/>
        </p:nvSpPr>
        <p:spPr>
          <a:xfrm rot="10800000">
            <a:off x="629760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3" name="Google Shape;1373;p20"/>
          <p:cNvSpPr/>
          <p:nvPr/>
        </p:nvSpPr>
        <p:spPr>
          <a:xfrm rot="10800000">
            <a:off x="8010450" y="4002400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4" name="Google Shape;1374;p20"/>
          <p:cNvSpPr/>
          <p:nvPr/>
        </p:nvSpPr>
        <p:spPr>
          <a:xfrm rot="10800000">
            <a:off x="856800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5" name="Google Shape;1375;p20"/>
          <p:cNvSpPr/>
          <p:nvPr/>
        </p:nvSpPr>
        <p:spPr>
          <a:xfrm rot="10800000">
            <a:off x="5162130" y="4002397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6" name="Google Shape;1376;p20"/>
          <p:cNvSpPr/>
          <p:nvPr/>
        </p:nvSpPr>
        <p:spPr>
          <a:xfrm rot="5400000" flipH="1">
            <a:off x="2247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7" name="Google Shape;1377;p20"/>
          <p:cNvSpPr/>
          <p:nvPr/>
        </p:nvSpPr>
        <p:spPr>
          <a:xfrm rot="10800000" flipH="1">
            <a:off x="30372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8" name="Google Shape;1378;p20"/>
          <p:cNvSpPr/>
          <p:nvPr/>
        </p:nvSpPr>
        <p:spPr>
          <a:xfrm rot="10800000" flipH="1">
            <a:off x="29473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9" name="Google Shape;1379;p20"/>
          <p:cNvSpPr/>
          <p:nvPr/>
        </p:nvSpPr>
        <p:spPr>
          <a:xfrm rot="10800000" flipH="1">
            <a:off x="871605" y="4002400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0"/>
          <p:cNvSpPr/>
          <p:nvPr/>
        </p:nvSpPr>
        <p:spPr>
          <a:xfrm rot="10800000" flipH="1">
            <a:off x="1458529" y="4002397"/>
            <a:ext cx="2247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0"/>
          <p:cNvSpPr/>
          <p:nvPr/>
        </p:nvSpPr>
        <p:spPr>
          <a:xfrm rot="10800000" flipH="1">
            <a:off x="4010955" y="4002400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0"/>
          <p:cNvSpPr/>
          <p:nvPr/>
        </p:nvSpPr>
        <p:spPr>
          <a:xfrm rot="10800000" flipH="1">
            <a:off x="4580893" y="4002400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0"/>
          <p:cNvSpPr/>
          <p:nvPr/>
        </p:nvSpPr>
        <p:spPr>
          <a:xfrm rot="10800000" flipH="1">
            <a:off x="5722368" y="457167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0"/>
          <p:cNvSpPr/>
          <p:nvPr/>
        </p:nvSpPr>
        <p:spPr>
          <a:xfrm rot="10800000" flipH="1">
            <a:off x="5153268" y="457167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5" name="Google Shape;1385;p20"/>
          <p:cNvSpPr/>
          <p:nvPr/>
        </p:nvSpPr>
        <p:spPr>
          <a:xfrm rot="10800000">
            <a:off x="3157230" y="4571672"/>
            <a:ext cx="1710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17" name="Google Shape;117;p3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0" name="Google Shape;150;p3"/>
          <p:cNvSpPr/>
          <p:nvPr/>
        </p:nvSpPr>
        <p:spPr>
          <a:xfrm>
            <a:off x="863350" y="837850"/>
            <a:ext cx="7422600" cy="3460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3"/>
          <p:cNvSpPr txBox="1"/>
          <p:nvPr>
            <p:ph type="title"/>
          </p:nvPr>
        </p:nvSpPr>
        <p:spPr>
          <a:xfrm>
            <a:off x="1442550" y="2443363"/>
            <a:ext cx="625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3"/>
          <p:cNvSpPr txBox="1"/>
          <p:nvPr>
            <p:ph type="title" idx="2" hasCustomPrompt="1"/>
          </p:nvPr>
        </p:nvSpPr>
        <p:spPr>
          <a:xfrm>
            <a:off x="3662325" y="1500000"/>
            <a:ext cx="1819500" cy="7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/>
          <p:nvPr>
            <p:ph type="subTitle" idx="1"/>
          </p:nvPr>
        </p:nvSpPr>
        <p:spPr>
          <a:xfrm>
            <a:off x="2038200" y="3196088"/>
            <a:ext cx="50676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3"/>
          <p:cNvSpPr/>
          <p:nvPr/>
        </p:nvSpPr>
        <p:spPr>
          <a:xfrm rot="-5400000">
            <a:off x="7568499" y="3574125"/>
            <a:ext cx="17022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3"/>
          <p:cNvSpPr/>
          <p:nvPr/>
        </p:nvSpPr>
        <p:spPr>
          <a:xfrm rot="10800000">
            <a:off x="6862000" y="4286400"/>
            <a:ext cx="1706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3"/>
          <p:cNvSpPr/>
          <p:nvPr/>
        </p:nvSpPr>
        <p:spPr>
          <a:xfrm rot="10800000">
            <a:off x="8272295" y="428641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"/>
          <p:cNvSpPr/>
          <p:nvPr/>
        </p:nvSpPr>
        <p:spPr>
          <a:xfrm rot="10800000" flipH="1">
            <a:off x="571655" y="4286400"/>
            <a:ext cx="1706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3"/>
          <p:cNvSpPr/>
          <p:nvPr/>
        </p:nvSpPr>
        <p:spPr>
          <a:xfrm rot="10800000" flipH="1">
            <a:off x="572860" y="428641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3"/>
          <p:cNvSpPr/>
          <p:nvPr/>
        </p:nvSpPr>
        <p:spPr>
          <a:xfrm flipH="1">
            <a:off x="6275430" y="4286422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3"/>
          <p:cNvSpPr/>
          <p:nvPr/>
        </p:nvSpPr>
        <p:spPr>
          <a:xfrm flipH="1">
            <a:off x="5700355" y="4286422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3"/>
          <p:cNvSpPr/>
          <p:nvPr/>
        </p:nvSpPr>
        <p:spPr>
          <a:xfrm rot="5400000" flipH="1">
            <a:off x="-130949" y="3574125"/>
            <a:ext cx="17022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3"/>
          <p:cNvSpPr/>
          <p:nvPr/>
        </p:nvSpPr>
        <p:spPr>
          <a:xfrm rot="5400000">
            <a:off x="-132300" y="1272674"/>
            <a:ext cx="17022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"/>
          <p:cNvSpPr/>
          <p:nvPr/>
        </p:nvSpPr>
        <p:spPr>
          <a:xfrm>
            <a:off x="571650" y="560375"/>
            <a:ext cx="17082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3"/>
          <p:cNvSpPr/>
          <p:nvPr/>
        </p:nvSpPr>
        <p:spPr>
          <a:xfrm>
            <a:off x="571505" y="56037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3"/>
          <p:cNvSpPr/>
          <p:nvPr/>
        </p:nvSpPr>
        <p:spPr>
          <a:xfrm rot="-5400000" flipH="1">
            <a:off x="7570825" y="1272674"/>
            <a:ext cx="17022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3"/>
          <p:cNvSpPr/>
          <p:nvPr/>
        </p:nvSpPr>
        <p:spPr>
          <a:xfrm flipH="1">
            <a:off x="6860880" y="560375"/>
            <a:ext cx="17082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3"/>
          <p:cNvSpPr/>
          <p:nvPr/>
        </p:nvSpPr>
        <p:spPr>
          <a:xfrm flipH="1">
            <a:off x="8274625" y="56037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3"/>
          <p:cNvSpPr/>
          <p:nvPr/>
        </p:nvSpPr>
        <p:spPr>
          <a:xfrm>
            <a:off x="2287880" y="560372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"/>
          <p:cNvSpPr/>
          <p:nvPr/>
        </p:nvSpPr>
        <p:spPr>
          <a:xfrm>
            <a:off x="2855830" y="560372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1_1"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21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388" name="Google Shape;1388;p21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389" name="Google Shape;1389;p21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1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1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1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1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1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1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1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1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1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1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1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21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21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1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1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1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21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21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21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409" name="Google Shape;1409;p21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21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21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1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21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21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1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1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1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1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1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1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1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1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1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1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1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1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1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1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1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1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1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1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1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1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1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1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1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1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1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1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21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2" name="Google Shape;1442;p21"/>
          <p:cNvSpPr/>
          <p:nvPr/>
        </p:nvSpPr>
        <p:spPr>
          <a:xfrm>
            <a:off x="576675" y="569125"/>
            <a:ext cx="7995900" cy="40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3" name="Google Shape;1443;p21"/>
          <p:cNvSpPr txBox="1"/>
          <p:nvPr>
            <p:ph type="title"/>
          </p:nvPr>
        </p:nvSpPr>
        <p:spPr>
          <a:xfrm flipH="1">
            <a:off x="1290200" y="1894925"/>
            <a:ext cx="33189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44" name="Google Shape;1444;p21"/>
          <p:cNvSpPr txBox="1"/>
          <p:nvPr>
            <p:ph type="subTitle" idx="1"/>
          </p:nvPr>
        </p:nvSpPr>
        <p:spPr>
          <a:xfrm flipH="1">
            <a:off x="1290250" y="2406725"/>
            <a:ext cx="2601900" cy="8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5" name="Google Shape;1445;p21"/>
          <p:cNvSpPr/>
          <p:nvPr/>
        </p:nvSpPr>
        <p:spPr>
          <a:xfrm rot="-5400000" flipH="1">
            <a:off x="8289093" y="565678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6" name="Google Shape;1446;p21"/>
          <p:cNvSpPr/>
          <p:nvPr/>
        </p:nvSpPr>
        <p:spPr>
          <a:xfrm flipH="1">
            <a:off x="7160343" y="284925"/>
            <a:ext cx="1686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7" name="Google Shape;1447;p21"/>
          <p:cNvSpPr/>
          <p:nvPr/>
        </p:nvSpPr>
        <p:spPr>
          <a:xfrm flipH="1">
            <a:off x="8561338" y="28492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8" name="Google Shape;1448;p21"/>
          <p:cNvSpPr/>
          <p:nvPr/>
        </p:nvSpPr>
        <p:spPr>
          <a:xfrm rot="5400000">
            <a:off x="-415432" y="996925"/>
            <a:ext cx="17016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9" name="Google Shape;1449;p21"/>
          <p:cNvSpPr/>
          <p:nvPr/>
        </p:nvSpPr>
        <p:spPr>
          <a:xfrm>
            <a:off x="297063" y="284928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0" name="Google Shape;1450;p21"/>
          <p:cNvSpPr/>
          <p:nvPr/>
        </p:nvSpPr>
        <p:spPr>
          <a:xfrm>
            <a:off x="288068" y="28492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1" name="Google Shape;1451;p21"/>
          <p:cNvSpPr/>
          <p:nvPr/>
        </p:nvSpPr>
        <p:spPr>
          <a:xfrm>
            <a:off x="6570730" y="28492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2" name="Google Shape;1452;p21"/>
          <p:cNvSpPr/>
          <p:nvPr/>
        </p:nvSpPr>
        <p:spPr>
          <a:xfrm>
            <a:off x="6001630" y="28492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3" name="Google Shape;1453;p21"/>
          <p:cNvSpPr/>
          <p:nvPr/>
        </p:nvSpPr>
        <p:spPr>
          <a:xfrm flipH="1">
            <a:off x="3150593" y="284925"/>
            <a:ext cx="2569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4" name="Google Shape;1454;p21"/>
          <p:cNvSpPr/>
          <p:nvPr/>
        </p:nvSpPr>
        <p:spPr>
          <a:xfrm rot="5400000" flipH="1">
            <a:off x="2247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5" name="Google Shape;1455;p21"/>
          <p:cNvSpPr/>
          <p:nvPr/>
        </p:nvSpPr>
        <p:spPr>
          <a:xfrm rot="10800000" flipH="1">
            <a:off x="303725" y="4571675"/>
            <a:ext cx="1686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6" name="Google Shape;1456;p21"/>
          <p:cNvSpPr/>
          <p:nvPr/>
        </p:nvSpPr>
        <p:spPr>
          <a:xfrm rot="10800000" flipH="1">
            <a:off x="29473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7" name="Google Shape;1457;p21"/>
          <p:cNvSpPr/>
          <p:nvPr/>
        </p:nvSpPr>
        <p:spPr>
          <a:xfrm rot="-5400000">
            <a:off x="7864500" y="3859675"/>
            <a:ext cx="17016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8" name="Google Shape;1458;p21"/>
          <p:cNvSpPr/>
          <p:nvPr/>
        </p:nvSpPr>
        <p:spPr>
          <a:xfrm rot="10800000">
            <a:off x="629760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9" name="Google Shape;1459;p21"/>
          <p:cNvSpPr/>
          <p:nvPr/>
        </p:nvSpPr>
        <p:spPr>
          <a:xfrm rot="10800000">
            <a:off x="856800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0" name="Google Shape;1460;p21"/>
          <p:cNvSpPr/>
          <p:nvPr/>
        </p:nvSpPr>
        <p:spPr>
          <a:xfrm rot="10800000">
            <a:off x="2285338" y="457167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1" name="Google Shape;1461;p21"/>
          <p:cNvSpPr/>
          <p:nvPr/>
        </p:nvSpPr>
        <p:spPr>
          <a:xfrm rot="10800000">
            <a:off x="2854438" y="457167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2" name="Google Shape;1462;p21"/>
          <p:cNvSpPr/>
          <p:nvPr/>
        </p:nvSpPr>
        <p:spPr>
          <a:xfrm rot="10800000" flipH="1">
            <a:off x="3430575" y="4571675"/>
            <a:ext cx="2569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22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465" name="Google Shape;1465;p22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466" name="Google Shape;1466;p22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2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2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2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2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2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2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2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2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2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2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2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2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2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2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2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2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2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2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85" name="Google Shape;1485;p22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486" name="Google Shape;1486;p22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2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2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2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2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2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22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22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22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22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22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22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2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2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2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2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2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22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22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22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22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22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22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22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22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22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22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22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22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22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22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22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22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19" name="Google Shape;1519;p22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0" name="Google Shape;1520;p22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521" name="Google Shape;1521;p22"/>
          <p:cNvSpPr txBox="1"/>
          <p:nvPr>
            <p:ph type="subTitle" idx="1"/>
          </p:nvPr>
        </p:nvSpPr>
        <p:spPr>
          <a:xfrm>
            <a:off x="5749850" y="3904701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22" name="Google Shape;1522;p22"/>
          <p:cNvSpPr txBox="1"/>
          <p:nvPr>
            <p:ph type="subTitle" idx="2"/>
          </p:nvPr>
        </p:nvSpPr>
        <p:spPr>
          <a:xfrm>
            <a:off x="5864128" y="3566050"/>
            <a:ext cx="1725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523" name="Google Shape;1523;p22"/>
          <p:cNvSpPr txBox="1"/>
          <p:nvPr>
            <p:ph type="subTitle" idx="3"/>
          </p:nvPr>
        </p:nvSpPr>
        <p:spPr>
          <a:xfrm>
            <a:off x="1439600" y="3904701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24" name="Google Shape;1524;p22"/>
          <p:cNvSpPr txBox="1"/>
          <p:nvPr>
            <p:ph type="subTitle" idx="4"/>
          </p:nvPr>
        </p:nvSpPr>
        <p:spPr>
          <a:xfrm>
            <a:off x="1561975" y="3566050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525" name="Google Shape;1525;p22"/>
          <p:cNvSpPr txBox="1"/>
          <p:nvPr>
            <p:ph type="subTitle" idx="5"/>
          </p:nvPr>
        </p:nvSpPr>
        <p:spPr>
          <a:xfrm>
            <a:off x="3566588" y="3904701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26" name="Google Shape;1526;p22"/>
          <p:cNvSpPr txBox="1"/>
          <p:nvPr>
            <p:ph type="subTitle" idx="6"/>
          </p:nvPr>
        </p:nvSpPr>
        <p:spPr>
          <a:xfrm>
            <a:off x="3688909" y="3566050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527" name="Google Shape;1527;p22"/>
          <p:cNvSpPr txBox="1"/>
          <p:nvPr>
            <p:ph type="subTitle" idx="7"/>
          </p:nvPr>
        </p:nvSpPr>
        <p:spPr>
          <a:xfrm>
            <a:off x="5749850" y="2177950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28" name="Google Shape;1528;p22"/>
          <p:cNvSpPr txBox="1"/>
          <p:nvPr>
            <p:ph type="subTitle" idx="8"/>
          </p:nvPr>
        </p:nvSpPr>
        <p:spPr>
          <a:xfrm>
            <a:off x="5864153" y="1839150"/>
            <a:ext cx="1725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529" name="Google Shape;1529;p22"/>
          <p:cNvSpPr txBox="1"/>
          <p:nvPr>
            <p:ph type="subTitle" idx="9"/>
          </p:nvPr>
        </p:nvSpPr>
        <p:spPr>
          <a:xfrm>
            <a:off x="1439600" y="2177950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0" name="Google Shape;1530;p22"/>
          <p:cNvSpPr txBox="1"/>
          <p:nvPr>
            <p:ph type="subTitle" idx="13"/>
          </p:nvPr>
        </p:nvSpPr>
        <p:spPr>
          <a:xfrm>
            <a:off x="1561975" y="1839150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531" name="Google Shape;1531;p22"/>
          <p:cNvSpPr txBox="1"/>
          <p:nvPr>
            <p:ph type="subTitle" idx="14"/>
          </p:nvPr>
        </p:nvSpPr>
        <p:spPr>
          <a:xfrm>
            <a:off x="3566588" y="2177950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2" name="Google Shape;1532;p22"/>
          <p:cNvSpPr txBox="1"/>
          <p:nvPr>
            <p:ph type="subTitle" idx="15"/>
          </p:nvPr>
        </p:nvSpPr>
        <p:spPr>
          <a:xfrm>
            <a:off x="3688909" y="1839150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533" name="Google Shape;1533;p22"/>
          <p:cNvSpPr/>
          <p:nvPr/>
        </p:nvSpPr>
        <p:spPr>
          <a:xfrm rot="-5400000">
            <a:off x="7296750" y="2427425"/>
            <a:ext cx="2841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4" name="Google Shape;1534;p22"/>
          <p:cNvSpPr/>
          <p:nvPr/>
        </p:nvSpPr>
        <p:spPr>
          <a:xfrm rot="-5400000">
            <a:off x="-991575" y="2427425"/>
            <a:ext cx="2841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5" name="Google Shape;1535;p22"/>
          <p:cNvSpPr/>
          <p:nvPr/>
        </p:nvSpPr>
        <p:spPr>
          <a:xfrm>
            <a:off x="282075" y="4286463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6" name="Google Shape;1536;p22"/>
          <p:cNvSpPr/>
          <p:nvPr/>
        </p:nvSpPr>
        <p:spPr>
          <a:xfrm rot="10800000">
            <a:off x="6281884" y="4569826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7" name="Google Shape;1537;p22"/>
          <p:cNvSpPr/>
          <p:nvPr/>
        </p:nvSpPr>
        <p:spPr>
          <a:xfrm>
            <a:off x="2541155" y="4566718"/>
            <a:ext cx="2889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8" name="Google Shape;1538;p22"/>
          <p:cNvSpPr/>
          <p:nvPr/>
        </p:nvSpPr>
        <p:spPr>
          <a:xfrm rot="10800000">
            <a:off x="5711571" y="456982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9" name="Google Shape;1539;p22"/>
          <p:cNvSpPr/>
          <p:nvPr/>
        </p:nvSpPr>
        <p:spPr>
          <a:xfrm>
            <a:off x="8570400" y="568363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_1"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23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542" name="Google Shape;1542;p23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543" name="Google Shape;1543;p23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1544;p23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1545;p23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1546;p23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23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8" name="Google Shape;1548;p23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9" name="Google Shape;1549;p23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23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23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23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23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23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23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23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23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23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23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23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23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62" name="Google Shape;1562;p23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563" name="Google Shape;1563;p23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23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23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23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23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23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23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23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23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23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23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23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23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23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23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23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23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23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23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23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23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23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23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23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7" name="Google Shape;1587;p23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8" name="Google Shape;1588;p23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23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23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23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23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23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23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23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96" name="Google Shape;1596;p23"/>
          <p:cNvSpPr/>
          <p:nvPr/>
        </p:nvSpPr>
        <p:spPr>
          <a:xfrm>
            <a:off x="576675" y="567725"/>
            <a:ext cx="7995900" cy="3433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7" name="Google Shape;1597;p23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598" name="Google Shape;1598;p23"/>
          <p:cNvSpPr txBox="1"/>
          <p:nvPr>
            <p:ph type="subTitle" idx="1"/>
          </p:nvPr>
        </p:nvSpPr>
        <p:spPr>
          <a:xfrm>
            <a:off x="5749850" y="2521250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9" name="Google Shape;1599;p23"/>
          <p:cNvSpPr txBox="1"/>
          <p:nvPr>
            <p:ph type="subTitle" idx="2"/>
          </p:nvPr>
        </p:nvSpPr>
        <p:spPr>
          <a:xfrm>
            <a:off x="5864153" y="2182450"/>
            <a:ext cx="1725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00" name="Google Shape;1600;p23"/>
          <p:cNvSpPr txBox="1"/>
          <p:nvPr>
            <p:ph type="subTitle" idx="3"/>
          </p:nvPr>
        </p:nvSpPr>
        <p:spPr>
          <a:xfrm>
            <a:off x="1439600" y="2521250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01" name="Google Shape;1601;p23"/>
          <p:cNvSpPr txBox="1"/>
          <p:nvPr>
            <p:ph type="subTitle" idx="4"/>
          </p:nvPr>
        </p:nvSpPr>
        <p:spPr>
          <a:xfrm>
            <a:off x="1561975" y="2182450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02" name="Google Shape;1602;p23"/>
          <p:cNvSpPr txBox="1"/>
          <p:nvPr>
            <p:ph type="subTitle" idx="5"/>
          </p:nvPr>
        </p:nvSpPr>
        <p:spPr>
          <a:xfrm>
            <a:off x="3566588" y="2521250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03" name="Google Shape;1603;p23"/>
          <p:cNvSpPr txBox="1"/>
          <p:nvPr>
            <p:ph type="subTitle" idx="6"/>
          </p:nvPr>
        </p:nvSpPr>
        <p:spPr>
          <a:xfrm>
            <a:off x="3688838" y="2182450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04" name="Google Shape;1604;p23"/>
          <p:cNvSpPr txBox="1"/>
          <p:nvPr>
            <p:ph type="subTitle" idx="7"/>
          </p:nvPr>
        </p:nvSpPr>
        <p:spPr>
          <a:xfrm>
            <a:off x="5864151" y="3288600"/>
            <a:ext cx="1725900" cy="403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05" name="Google Shape;1605;p23"/>
          <p:cNvSpPr txBox="1"/>
          <p:nvPr>
            <p:ph type="subTitle" idx="8"/>
          </p:nvPr>
        </p:nvSpPr>
        <p:spPr>
          <a:xfrm>
            <a:off x="1561975" y="3288600"/>
            <a:ext cx="1710000" cy="40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06" name="Google Shape;1606;p23"/>
          <p:cNvSpPr txBox="1"/>
          <p:nvPr>
            <p:ph type="subTitle" idx="9"/>
          </p:nvPr>
        </p:nvSpPr>
        <p:spPr>
          <a:xfrm>
            <a:off x="3688908" y="3288600"/>
            <a:ext cx="1710000" cy="403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8" name="Google Shape;1608;p24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609" name="Google Shape;1609;p24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610" name="Google Shape;1610;p24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24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24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24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24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24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24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24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24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24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24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24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24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24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24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24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24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24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8" name="Google Shape;1628;p24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29" name="Google Shape;1629;p24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630" name="Google Shape;1630;p24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1" name="Google Shape;1631;p24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2" name="Google Shape;1632;p24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3" name="Google Shape;1633;p24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4" name="Google Shape;1634;p24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5" name="Google Shape;1635;p24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6" name="Google Shape;1636;p24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7" name="Google Shape;1637;p24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8" name="Google Shape;1638;p24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9" name="Google Shape;1639;p24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" name="Google Shape;1640;p24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1" name="Google Shape;1641;p24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2" name="Google Shape;1642;p24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3" name="Google Shape;1643;p24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4" name="Google Shape;1644;p24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5" name="Google Shape;1645;p24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6" name="Google Shape;1646;p24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7" name="Google Shape;1647;p24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8" name="Google Shape;1648;p24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9" name="Google Shape;1649;p24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0" name="Google Shape;1650;p24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1" name="Google Shape;1651;p24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2" name="Google Shape;1652;p24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3" name="Google Shape;1653;p24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4" name="Google Shape;1654;p24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5" name="Google Shape;1655;p24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6" name="Google Shape;1656;p24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7" name="Google Shape;1657;p24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24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9" name="Google Shape;1659;p24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0" name="Google Shape;1660;p24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1" name="Google Shape;1661;p24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2" name="Google Shape;1662;p24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63" name="Google Shape;1663;p24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4" name="Google Shape;1664;p24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65" name="Google Shape;1665;p24"/>
          <p:cNvSpPr txBox="1"/>
          <p:nvPr>
            <p:ph type="subTitle" idx="1"/>
          </p:nvPr>
        </p:nvSpPr>
        <p:spPr>
          <a:xfrm>
            <a:off x="849788" y="3370838"/>
            <a:ext cx="17100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66" name="Google Shape;1666;p24"/>
          <p:cNvSpPr txBox="1"/>
          <p:nvPr>
            <p:ph type="subTitle" idx="2"/>
          </p:nvPr>
        </p:nvSpPr>
        <p:spPr>
          <a:xfrm>
            <a:off x="849788" y="3032038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67" name="Google Shape;1667;p24"/>
          <p:cNvSpPr txBox="1"/>
          <p:nvPr>
            <p:ph type="subTitle" idx="3"/>
          </p:nvPr>
        </p:nvSpPr>
        <p:spPr>
          <a:xfrm>
            <a:off x="2761263" y="3370838"/>
            <a:ext cx="17100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68" name="Google Shape;1668;p24"/>
          <p:cNvSpPr txBox="1"/>
          <p:nvPr>
            <p:ph type="subTitle" idx="4"/>
          </p:nvPr>
        </p:nvSpPr>
        <p:spPr>
          <a:xfrm>
            <a:off x="2761263" y="3032038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69" name="Google Shape;1669;p24"/>
          <p:cNvSpPr txBox="1"/>
          <p:nvPr>
            <p:ph type="subTitle" idx="5"/>
          </p:nvPr>
        </p:nvSpPr>
        <p:spPr>
          <a:xfrm>
            <a:off x="4672738" y="3370838"/>
            <a:ext cx="17100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70" name="Google Shape;1670;p24"/>
          <p:cNvSpPr txBox="1"/>
          <p:nvPr>
            <p:ph type="subTitle" idx="6"/>
          </p:nvPr>
        </p:nvSpPr>
        <p:spPr>
          <a:xfrm>
            <a:off x="4672738" y="3032038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71" name="Google Shape;1671;p24"/>
          <p:cNvSpPr txBox="1"/>
          <p:nvPr>
            <p:ph type="subTitle" idx="7"/>
          </p:nvPr>
        </p:nvSpPr>
        <p:spPr>
          <a:xfrm>
            <a:off x="6584213" y="3370838"/>
            <a:ext cx="17100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72" name="Google Shape;1672;p24"/>
          <p:cNvSpPr txBox="1"/>
          <p:nvPr>
            <p:ph type="subTitle" idx="8"/>
          </p:nvPr>
        </p:nvSpPr>
        <p:spPr>
          <a:xfrm>
            <a:off x="6584213" y="3032038"/>
            <a:ext cx="17100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673" name="Google Shape;1673;p24"/>
          <p:cNvSpPr txBox="1"/>
          <p:nvPr>
            <p:ph type="title" idx="9" hasCustomPrompt="1"/>
          </p:nvPr>
        </p:nvSpPr>
        <p:spPr>
          <a:xfrm>
            <a:off x="985388" y="1844400"/>
            <a:ext cx="1438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674" name="Google Shape;1674;p24"/>
          <p:cNvSpPr txBox="1"/>
          <p:nvPr>
            <p:ph type="title" idx="13" hasCustomPrompt="1"/>
          </p:nvPr>
        </p:nvSpPr>
        <p:spPr>
          <a:xfrm>
            <a:off x="3209775" y="1856525"/>
            <a:ext cx="8130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675" name="Google Shape;1675;p24"/>
          <p:cNvSpPr txBox="1"/>
          <p:nvPr>
            <p:ph type="title" idx="14" hasCustomPrompt="1"/>
          </p:nvPr>
        </p:nvSpPr>
        <p:spPr>
          <a:xfrm>
            <a:off x="5121250" y="1856525"/>
            <a:ext cx="8130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676" name="Google Shape;1676;p24"/>
          <p:cNvSpPr txBox="1"/>
          <p:nvPr>
            <p:ph type="title" idx="15" hasCustomPrompt="1"/>
          </p:nvPr>
        </p:nvSpPr>
        <p:spPr>
          <a:xfrm>
            <a:off x="7032725" y="1856525"/>
            <a:ext cx="8130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677" name="Google Shape;1677;p24"/>
          <p:cNvSpPr/>
          <p:nvPr/>
        </p:nvSpPr>
        <p:spPr>
          <a:xfrm rot="10800000">
            <a:off x="5730730" y="4576750"/>
            <a:ext cx="3129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8" name="Google Shape;1678;p24"/>
          <p:cNvSpPr/>
          <p:nvPr/>
        </p:nvSpPr>
        <p:spPr>
          <a:xfrm rot="10800000">
            <a:off x="8567075" y="45767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9" name="Google Shape;1679;p24"/>
          <p:cNvSpPr/>
          <p:nvPr/>
        </p:nvSpPr>
        <p:spPr>
          <a:xfrm rot="10800000">
            <a:off x="1728755" y="4576750"/>
            <a:ext cx="3123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0" name="Google Shape;1680;p24"/>
          <p:cNvSpPr/>
          <p:nvPr/>
        </p:nvSpPr>
        <p:spPr>
          <a:xfrm rot="5400000" flipH="1">
            <a:off x="-562500" y="3718525"/>
            <a:ext cx="1994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1" name="Google Shape;1681;p24"/>
          <p:cNvSpPr/>
          <p:nvPr/>
        </p:nvSpPr>
        <p:spPr>
          <a:xfrm rot="10800000" flipH="1">
            <a:off x="286930" y="4576750"/>
            <a:ext cx="851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2" name="Google Shape;1682;p24"/>
          <p:cNvSpPr/>
          <p:nvPr/>
        </p:nvSpPr>
        <p:spPr>
          <a:xfrm rot="10800000" flipH="1">
            <a:off x="287260" y="45767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3" name="Google Shape;1683;p24"/>
          <p:cNvSpPr/>
          <p:nvPr/>
        </p:nvSpPr>
        <p:spPr>
          <a:xfrm rot="10800000" flipH="1">
            <a:off x="5143948" y="457676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4" name="Google Shape;1684;p24"/>
          <p:cNvSpPr/>
          <p:nvPr/>
        </p:nvSpPr>
        <p:spPr>
          <a:xfrm rot="-5400000">
            <a:off x="8003830" y="4005025"/>
            <a:ext cx="1421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5" name="Google Shape;1685;p24"/>
          <p:cNvSpPr/>
          <p:nvPr/>
        </p:nvSpPr>
        <p:spPr>
          <a:xfrm rot="10800000">
            <a:off x="8567075" y="285006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8"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7" name="Google Shape;1687;p25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688" name="Google Shape;1688;p25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689" name="Google Shape;1689;p25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5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5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5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5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5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5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5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5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5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5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5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5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5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5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5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5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5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5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08" name="Google Shape;1708;p25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709" name="Google Shape;1709;p25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5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5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5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3" name="Google Shape;1713;p25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4" name="Google Shape;1714;p25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5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5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5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5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5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5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5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5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5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5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5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5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5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5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5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5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5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5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5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5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5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5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5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5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5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5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5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42" name="Google Shape;1742;p25"/>
          <p:cNvSpPr/>
          <p:nvPr/>
        </p:nvSpPr>
        <p:spPr>
          <a:xfrm>
            <a:off x="576675" y="567725"/>
            <a:ext cx="54261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3" name="Google Shape;1743;p25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744" name="Google Shape;1744;p25"/>
          <p:cNvSpPr txBox="1"/>
          <p:nvPr>
            <p:ph type="subTitle" idx="1"/>
          </p:nvPr>
        </p:nvSpPr>
        <p:spPr>
          <a:xfrm>
            <a:off x="2444500" y="1495438"/>
            <a:ext cx="30150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 panose="00000500000000000000"/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5" name="Google Shape;1745;p25"/>
          <p:cNvSpPr txBox="1"/>
          <p:nvPr>
            <p:ph type="subTitle" idx="2"/>
          </p:nvPr>
        </p:nvSpPr>
        <p:spPr>
          <a:xfrm>
            <a:off x="2444500" y="1808950"/>
            <a:ext cx="29658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6" name="Google Shape;1746;p25"/>
          <p:cNvSpPr txBox="1"/>
          <p:nvPr>
            <p:ph type="subTitle" idx="3"/>
          </p:nvPr>
        </p:nvSpPr>
        <p:spPr>
          <a:xfrm>
            <a:off x="2444500" y="3088500"/>
            <a:ext cx="30150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 panose="00000500000000000000"/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7" name="Google Shape;1747;p25"/>
          <p:cNvSpPr txBox="1"/>
          <p:nvPr>
            <p:ph type="subTitle" idx="4"/>
          </p:nvPr>
        </p:nvSpPr>
        <p:spPr>
          <a:xfrm>
            <a:off x="2444500" y="3402000"/>
            <a:ext cx="29658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8" name="Google Shape;1748;p25"/>
          <p:cNvSpPr/>
          <p:nvPr/>
        </p:nvSpPr>
        <p:spPr>
          <a:xfrm rot="10800000" flipH="1">
            <a:off x="6010170" y="2856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9" name="Google Shape;1749;p25"/>
          <p:cNvSpPr/>
          <p:nvPr/>
        </p:nvSpPr>
        <p:spPr>
          <a:xfrm rot="5400000" flipH="1">
            <a:off x="5225300" y="3781858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0" name="Google Shape;1750;p25"/>
          <p:cNvSpPr/>
          <p:nvPr/>
        </p:nvSpPr>
        <p:spPr>
          <a:xfrm rot="10800000" flipH="1">
            <a:off x="6010170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1" name="Google Shape;1751;p25"/>
          <p:cNvSpPr/>
          <p:nvPr/>
        </p:nvSpPr>
        <p:spPr>
          <a:xfrm rot="10800000" flipH="1">
            <a:off x="6010025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2" name="Google Shape;1752;p25"/>
          <p:cNvSpPr/>
          <p:nvPr/>
        </p:nvSpPr>
        <p:spPr>
          <a:xfrm rot="10800000" flipH="1">
            <a:off x="6004075" y="257115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3" name="Google Shape;1753;p25"/>
          <p:cNvSpPr/>
          <p:nvPr/>
        </p:nvSpPr>
        <p:spPr>
          <a:xfrm rot="10800000" flipH="1">
            <a:off x="6013500" y="19965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4" name="Google Shape;1754;p25"/>
          <p:cNvSpPr/>
          <p:nvPr/>
        </p:nvSpPr>
        <p:spPr>
          <a:xfrm rot="5400000" flipH="1">
            <a:off x="5451579" y="854700"/>
            <a:ext cx="1411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5" name="Google Shape;1755;p25"/>
          <p:cNvSpPr/>
          <p:nvPr/>
        </p:nvSpPr>
        <p:spPr>
          <a:xfrm rot="10800000" flipH="1">
            <a:off x="6010025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6" name="Google Shape;1756;p25"/>
          <p:cNvSpPr/>
          <p:nvPr/>
        </p:nvSpPr>
        <p:spPr>
          <a:xfrm flipH="1">
            <a:off x="7130600" y="851125"/>
            <a:ext cx="1437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7" name="Google Shape;1757;p25"/>
          <p:cNvSpPr/>
          <p:nvPr/>
        </p:nvSpPr>
        <p:spPr>
          <a:xfrm rot="-5400000" flipH="1">
            <a:off x="7779025" y="345025"/>
            <a:ext cx="12834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8" name="Google Shape;1758;p25"/>
          <p:cNvSpPr/>
          <p:nvPr/>
        </p:nvSpPr>
        <p:spPr>
          <a:xfrm flipH="1">
            <a:off x="8273445" y="85112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9" name="Google Shape;1759;p25"/>
          <p:cNvSpPr/>
          <p:nvPr/>
        </p:nvSpPr>
        <p:spPr>
          <a:xfrm rot="10800000" flipH="1">
            <a:off x="6566055" y="1436325"/>
            <a:ext cx="1418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0" name="Google Shape;1760;p25"/>
          <p:cNvSpPr/>
          <p:nvPr/>
        </p:nvSpPr>
        <p:spPr>
          <a:xfrm rot="5400000" flipH="1">
            <a:off x="6291716" y="172220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1" name="Google Shape;1761;p25"/>
          <p:cNvSpPr/>
          <p:nvPr/>
        </p:nvSpPr>
        <p:spPr>
          <a:xfrm rot="10800000" flipH="1">
            <a:off x="6565900" y="1436328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2" name="Google Shape;1762;p25"/>
          <p:cNvSpPr/>
          <p:nvPr/>
        </p:nvSpPr>
        <p:spPr>
          <a:xfrm>
            <a:off x="6566055" y="3425675"/>
            <a:ext cx="1418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3" name="Google Shape;1763;p25"/>
          <p:cNvSpPr/>
          <p:nvPr/>
        </p:nvSpPr>
        <p:spPr>
          <a:xfrm rot="5400000">
            <a:off x="6291716" y="313980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4" name="Google Shape;1764;p25"/>
          <p:cNvSpPr/>
          <p:nvPr/>
        </p:nvSpPr>
        <p:spPr>
          <a:xfrm>
            <a:off x="6565900" y="342567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5" name="Google Shape;1765;p25"/>
          <p:cNvSpPr/>
          <p:nvPr/>
        </p:nvSpPr>
        <p:spPr>
          <a:xfrm rot="10800000">
            <a:off x="7129105" y="4000450"/>
            <a:ext cx="14388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25"/>
          <p:cNvSpPr/>
          <p:nvPr/>
        </p:nvSpPr>
        <p:spPr>
          <a:xfrm rot="-5400000">
            <a:off x="7763725" y="4532400"/>
            <a:ext cx="1314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7" name="Google Shape;1767;p25"/>
          <p:cNvSpPr/>
          <p:nvPr/>
        </p:nvSpPr>
        <p:spPr>
          <a:xfrm rot="10800000">
            <a:off x="8273445" y="399960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8" name="Google Shape;1768;p25"/>
          <p:cNvSpPr/>
          <p:nvPr/>
        </p:nvSpPr>
        <p:spPr>
          <a:xfrm rot="-5400000" flipH="1">
            <a:off x="7850554" y="2424103"/>
            <a:ext cx="1149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9" name="Google Shape;1769;p25"/>
          <p:cNvSpPr/>
          <p:nvPr/>
        </p:nvSpPr>
        <p:spPr>
          <a:xfrm rot="10800000" flipH="1">
            <a:off x="7714829" y="1996475"/>
            <a:ext cx="8526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0" name="Google Shape;1770;p25"/>
          <p:cNvSpPr/>
          <p:nvPr/>
        </p:nvSpPr>
        <p:spPr>
          <a:xfrm rot="-5400000" flipH="1">
            <a:off x="8278045" y="19964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1" name="Google Shape;1771;p25"/>
          <p:cNvSpPr/>
          <p:nvPr/>
        </p:nvSpPr>
        <p:spPr>
          <a:xfrm rot="5400000" flipH="1">
            <a:off x="6704954" y="2423965"/>
            <a:ext cx="1149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2" name="Google Shape;1772;p25"/>
          <p:cNvSpPr/>
          <p:nvPr/>
        </p:nvSpPr>
        <p:spPr>
          <a:xfrm flipH="1">
            <a:off x="7137847" y="2851600"/>
            <a:ext cx="846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3" name="Google Shape;1773;p25"/>
          <p:cNvSpPr/>
          <p:nvPr/>
        </p:nvSpPr>
        <p:spPr>
          <a:xfrm rot="5400000" flipH="1">
            <a:off x="7132463" y="285160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4" name="Google Shape;1774;p25"/>
          <p:cNvSpPr/>
          <p:nvPr/>
        </p:nvSpPr>
        <p:spPr>
          <a:xfrm rot="10800000" flipH="1">
            <a:off x="8273425" y="143632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5" name="Google Shape;1775;p25"/>
          <p:cNvSpPr/>
          <p:nvPr/>
        </p:nvSpPr>
        <p:spPr>
          <a:xfrm rot="10800000" flipH="1">
            <a:off x="6574250" y="4000438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6" name="Google Shape;1776;p25"/>
          <p:cNvSpPr/>
          <p:nvPr/>
        </p:nvSpPr>
        <p:spPr>
          <a:xfrm rot="10800000" flipH="1">
            <a:off x="6574250" y="86100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77" name="Google Shape;1777;p25"/>
          <p:cNvSpPr/>
          <p:nvPr/>
        </p:nvSpPr>
        <p:spPr>
          <a:xfrm rot="10800000" flipH="1">
            <a:off x="8273425" y="343707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2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" name="Google Shape;1779;p26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780" name="Google Shape;1780;p26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781" name="Google Shape;1781;p26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6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6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6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6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6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6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6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6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6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6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6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6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6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6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6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6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6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6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6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801" name="Google Shape;1801;p26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6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6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6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6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6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6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6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6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6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6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6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6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6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6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6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6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6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6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6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6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6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6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6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6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6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6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6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6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6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6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6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6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4" name="Google Shape;1834;p26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5" name="Google Shape;1835;p26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836" name="Google Shape;1836;p26"/>
          <p:cNvSpPr txBox="1"/>
          <p:nvPr>
            <p:ph type="subTitle" idx="1"/>
          </p:nvPr>
        </p:nvSpPr>
        <p:spPr>
          <a:xfrm>
            <a:off x="2318825" y="3889676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37" name="Google Shape;1837;p26"/>
          <p:cNvSpPr txBox="1"/>
          <p:nvPr>
            <p:ph type="subTitle" idx="2"/>
          </p:nvPr>
        </p:nvSpPr>
        <p:spPr>
          <a:xfrm>
            <a:off x="2250100" y="3551025"/>
            <a:ext cx="20922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838" name="Google Shape;1838;p26"/>
          <p:cNvSpPr txBox="1"/>
          <p:nvPr>
            <p:ph type="subTitle" idx="3"/>
          </p:nvPr>
        </p:nvSpPr>
        <p:spPr>
          <a:xfrm>
            <a:off x="4870663" y="3889675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39" name="Google Shape;1839;p26"/>
          <p:cNvSpPr txBox="1"/>
          <p:nvPr>
            <p:ph type="subTitle" idx="4"/>
          </p:nvPr>
        </p:nvSpPr>
        <p:spPr>
          <a:xfrm>
            <a:off x="4801750" y="3551025"/>
            <a:ext cx="20922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840" name="Google Shape;1840;p26"/>
          <p:cNvSpPr txBox="1"/>
          <p:nvPr>
            <p:ph type="subTitle" idx="5"/>
          </p:nvPr>
        </p:nvSpPr>
        <p:spPr>
          <a:xfrm>
            <a:off x="2318825" y="2162925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41" name="Google Shape;1841;p26"/>
          <p:cNvSpPr txBox="1"/>
          <p:nvPr>
            <p:ph type="subTitle" idx="6"/>
          </p:nvPr>
        </p:nvSpPr>
        <p:spPr>
          <a:xfrm>
            <a:off x="2250100" y="1824125"/>
            <a:ext cx="20922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842" name="Google Shape;1842;p26"/>
          <p:cNvSpPr txBox="1"/>
          <p:nvPr>
            <p:ph type="subTitle" idx="7"/>
          </p:nvPr>
        </p:nvSpPr>
        <p:spPr>
          <a:xfrm>
            <a:off x="4870663" y="2162925"/>
            <a:ext cx="1954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43" name="Google Shape;1843;p26"/>
          <p:cNvSpPr txBox="1"/>
          <p:nvPr>
            <p:ph type="subTitle" idx="8"/>
          </p:nvPr>
        </p:nvSpPr>
        <p:spPr>
          <a:xfrm>
            <a:off x="4801750" y="1824125"/>
            <a:ext cx="20922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844" name="Google Shape;1844;p26"/>
          <p:cNvSpPr/>
          <p:nvPr/>
        </p:nvSpPr>
        <p:spPr>
          <a:xfrm rot="5400000" flipH="1">
            <a:off x="-276325" y="4005025"/>
            <a:ext cx="1421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5" name="Google Shape;1845;p26"/>
          <p:cNvSpPr/>
          <p:nvPr/>
        </p:nvSpPr>
        <p:spPr>
          <a:xfrm rot="10800000" flipH="1">
            <a:off x="288575" y="4576750"/>
            <a:ext cx="312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6" name="Google Shape;1846;p26"/>
          <p:cNvSpPr/>
          <p:nvPr/>
        </p:nvSpPr>
        <p:spPr>
          <a:xfrm rot="10800000" flipH="1">
            <a:off x="286930" y="45767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7" name="Google Shape;1847;p26"/>
          <p:cNvSpPr/>
          <p:nvPr/>
        </p:nvSpPr>
        <p:spPr>
          <a:xfrm rot="10800000" flipH="1">
            <a:off x="286930" y="285006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8" name="Google Shape;1848;p26"/>
          <p:cNvSpPr/>
          <p:nvPr/>
        </p:nvSpPr>
        <p:spPr>
          <a:xfrm rot="-5400000">
            <a:off x="8149575" y="4144250"/>
            <a:ext cx="1134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9" name="Google Shape;1849;p26"/>
          <p:cNvSpPr/>
          <p:nvPr/>
        </p:nvSpPr>
        <p:spPr>
          <a:xfrm rot="10800000">
            <a:off x="7156509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0" name="Google Shape;1850;p26"/>
          <p:cNvSpPr/>
          <p:nvPr/>
        </p:nvSpPr>
        <p:spPr>
          <a:xfrm rot="10800000">
            <a:off x="6281884" y="4569826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1" name="Google Shape;1851;p26"/>
          <p:cNvSpPr/>
          <p:nvPr/>
        </p:nvSpPr>
        <p:spPr>
          <a:xfrm rot="10800000">
            <a:off x="8566954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2" name="Google Shape;1852;p26"/>
          <p:cNvSpPr/>
          <p:nvPr/>
        </p:nvSpPr>
        <p:spPr>
          <a:xfrm rot="10800000">
            <a:off x="5711571" y="456982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3" name="Google Shape;1853;p26"/>
          <p:cNvSpPr/>
          <p:nvPr/>
        </p:nvSpPr>
        <p:spPr>
          <a:xfrm rot="10800000">
            <a:off x="3720375" y="4573150"/>
            <a:ext cx="16992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4" name="Google Shape;1854;p26"/>
          <p:cNvSpPr/>
          <p:nvPr/>
        </p:nvSpPr>
        <p:spPr>
          <a:xfrm rot="10800000">
            <a:off x="7156509" y="2856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5" name="Google Shape;1855;p26"/>
          <p:cNvSpPr/>
          <p:nvPr/>
        </p:nvSpPr>
        <p:spPr>
          <a:xfrm rot="10800000">
            <a:off x="8572904" y="25711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6" name="Google Shape;1856;p26"/>
          <p:cNvSpPr/>
          <p:nvPr/>
        </p:nvSpPr>
        <p:spPr>
          <a:xfrm rot="10800000">
            <a:off x="8563479" y="199655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7" name="Google Shape;1857;p26"/>
          <p:cNvSpPr/>
          <p:nvPr/>
        </p:nvSpPr>
        <p:spPr>
          <a:xfrm rot="-5400000">
            <a:off x="8008500" y="854700"/>
            <a:ext cx="14115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8" name="Google Shape;1858;p26"/>
          <p:cNvSpPr/>
          <p:nvPr/>
        </p:nvSpPr>
        <p:spPr>
          <a:xfrm rot="10800000">
            <a:off x="8566954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9" name="Google Shape;1859;p26"/>
          <p:cNvSpPr/>
          <p:nvPr/>
        </p:nvSpPr>
        <p:spPr>
          <a:xfrm rot="10800000">
            <a:off x="8572904" y="314770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1" name="Google Shape;1861;p27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862" name="Google Shape;1862;p27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863" name="Google Shape;1863;p27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4" name="Google Shape;1864;p27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5" name="Google Shape;1865;p27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6" name="Google Shape;1866;p27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7" name="Google Shape;1867;p27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8" name="Google Shape;1868;p27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9" name="Google Shape;1869;p27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0" name="Google Shape;1870;p27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1" name="Google Shape;1871;p27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2" name="Google Shape;1872;p27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3" name="Google Shape;1873;p27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4" name="Google Shape;1874;p27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5" name="Google Shape;1875;p27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6" name="Google Shape;1876;p27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7" name="Google Shape;1877;p27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8" name="Google Shape;1878;p27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9" name="Google Shape;1879;p27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0" name="Google Shape;1880;p27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1" name="Google Shape;1881;p27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82" name="Google Shape;1882;p27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883" name="Google Shape;1883;p27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4" name="Google Shape;1884;p27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5" name="Google Shape;1885;p27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6" name="Google Shape;1886;p27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7" name="Google Shape;1887;p27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8" name="Google Shape;1888;p27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9" name="Google Shape;1889;p27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0" name="Google Shape;1890;p27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1" name="Google Shape;1891;p27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2" name="Google Shape;1892;p27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3" name="Google Shape;1893;p27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4" name="Google Shape;1894;p27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5" name="Google Shape;1895;p27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6" name="Google Shape;1896;p27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7" name="Google Shape;1897;p27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8" name="Google Shape;1898;p27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9" name="Google Shape;1899;p27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0" name="Google Shape;1900;p27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1" name="Google Shape;1901;p27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2" name="Google Shape;1902;p27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3" name="Google Shape;1903;p27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7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7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7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7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7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7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7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7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7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7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7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7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16" name="Google Shape;1916;p27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7" name="Google Shape;1917;p27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Font typeface="Barlow" panose="000005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1918" name="Google Shape;1918;p27"/>
          <p:cNvSpPr txBox="1"/>
          <p:nvPr>
            <p:ph type="subTitle" idx="1"/>
          </p:nvPr>
        </p:nvSpPr>
        <p:spPr>
          <a:xfrm>
            <a:off x="571500" y="1099675"/>
            <a:ext cx="8001000" cy="3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19" name="Google Shape;1919;p27"/>
          <p:cNvSpPr/>
          <p:nvPr/>
        </p:nvSpPr>
        <p:spPr>
          <a:xfrm rot="-5400000">
            <a:off x="8293425" y="4288100"/>
            <a:ext cx="846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0" name="Google Shape;1920;p27"/>
          <p:cNvSpPr/>
          <p:nvPr/>
        </p:nvSpPr>
        <p:spPr>
          <a:xfrm rot="10800000">
            <a:off x="7156509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1" name="Google Shape;1921;p27"/>
          <p:cNvSpPr/>
          <p:nvPr/>
        </p:nvSpPr>
        <p:spPr>
          <a:xfrm rot="10800000">
            <a:off x="6281884" y="4569826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2" name="Google Shape;1922;p27"/>
          <p:cNvSpPr/>
          <p:nvPr/>
        </p:nvSpPr>
        <p:spPr>
          <a:xfrm rot="10800000">
            <a:off x="8566954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3" name="Google Shape;1923;p27"/>
          <p:cNvSpPr/>
          <p:nvPr/>
        </p:nvSpPr>
        <p:spPr>
          <a:xfrm rot="10800000">
            <a:off x="5711571" y="456982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4" name="Google Shape;1924;p27"/>
          <p:cNvSpPr/>
          <p:nvPr/>
        </p:nvSpPr>
        <p:spPr>
          <a:xfrm rot="10800000">
            <a:off x="4012875" y="4573150"/>
            <a:ext cx="1406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5" name="Google Shape;1925;p27"/>
          <p:cNvSpPr/>
          <p:nvPr/>
        </p:nvSpPr>
        <p:spPr>
          <a:xfrm rot="5400000" flipH="1">
            <a:off x="2247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6" name="Google Shape;1926;p27"/>
          <p:cNvSpPr/>
          <p:nvPr/>
        </p:nvSpPr>
        <p:spPr>
          <a:xfrm rot="10800000" flipH="1">
            <a:off x="30372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7" name="Google Shape;1927;p27"/>
          <p:cNvSpPr/>
          <p:nvPr/>
        </p:nvSpPr>
        <p:spPr>
          <a:xfrm rot="10800000" flipH="1">
            <a:off x="29473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8" name="Google Shape;1928;p27"/>
          <p:cNvSpPr/>
          <p:nvPr/>
        </p:nvSpPr>
        <p:spPr>
          <a:xfrm rot="10800000">
            <a:off x="3140363" y="457167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9" name="Google Shape;1929;p27"/>
          <p:cNvSpPr/>
          <p:nvPr/>
        </p:nvSpPr>
        <p:spPr>
          <a:xfrm rot="10800000">
            <a:off x="8569434" y="342750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0" name="Google Shape;1930;p27"/>
          <p:cNvSpPr/>
          <p:nvPr/>
        </p:nvSpPr>
        <p:spPr>
          <a:xfrm rot="10800000">
            <a:off x="7726500" y="285700"/>
            <a:ext cx="113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1" name="Google Shape;1931;p27"/>
          <p:cNvSpPr/>
          <p:nvPr/>
        </p:nvSpPr>
        <p:spPr>
          <a:xfrm rot="10800000">
            <a:off x="8563479" y="19965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2" name="Google Shape;1932;p27"/>
          <p:cNvSpPr/>
          <p:nvPr/>
        </p:nvSpPr>
        <p:spPr>
          <a:xfrm rot="-5400000">
            <a:off x="8008500" y="854700"/>
            <a:ext cx="1411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3" name="Google Shape;1933;p27"/>
          <p:cNvSpPr/>
          <p:nvPr/>
        </p:nvSpPr>
        <p:spPr>
          <a:xfrm rot="10800000">
            <a:off x="8566954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9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28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936" name="Google Shape;1936;p28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937" name="Google Shape;1937;p28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8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8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0" name="Google Shape;1940;p28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1" name="Google Shape;1941;p28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8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8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8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8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8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8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8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8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8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8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8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8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8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8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56" name="Google Shape;1956;p28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957" name="Google Shape;1957;p28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8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8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8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8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8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8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8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8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8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8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8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8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8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8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8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8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8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8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8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8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8" name="Google Shape;1978;p28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9" name="Google Shape;1979;p28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0" name="Google Shape;1980;p28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1" name="Google Shape;1981;p28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2" name="Google Shape;1982;p28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3" name="Google Shape;1983;p28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4" name="Google Shape;1984;p28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5" name="Google Shape;1985;p28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6" name="Google Shape;1986;p28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7" name="Google Shape;1987;p28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8" name="Google Shape;1988;p28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9" name="Google Shape;1989;p28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90" name="Google Shape;1990;p28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1" name="Google Shape;1991;p28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92" name="Google Shape;1992;p28"/>
          <p:cNvSpPr txBox="1"/>
          <p:nvPr>
            <p:ph type="subTitle" idx="1"/>
          </p:nvPr>
        </p:nvSpPr>
        <p:spPr>
          <a:xfrm>
            <a:off x="655500" y="1187800"/>
            <a:ext cx="3798600" cy="3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93" name="Google Shape;1993;p28"/>
          <p:cNvSpPr txBox="1"/>
          <p:nvPr>
            <p:ph type="subTitle" idx="2"/>
          </p:nvPr>
        </p:nvSpPr>
        <p:spPr>
          <a:xfrm>
            <a:off x="4689900" y="1187800"/>
            <a:ext cx="3798600" cy="3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94" name="Google Shape;1994;p28"/>
          <p:cNvSpPr/>
          <p:nvPr/>
        </p:nvSpPr>
        <p:spPr>
          <a:xfrm rot="-5400000">
            <a:off x="8293425" y="4288100"/>
            <a:ext cx="846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5" name="Google Shape;1995;p28"/>
          <p:cNvSpPr/>
          <p:nvPr/>
        </p:nvSpPr>
        <p:spPr>
          <a:xfrm rot="10800000">
            <a:off x="7156509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6" name="Google Shape;1996;p28"/>
          <p:cNvSpPr/>
          <p:nvPr/>
        </p:nvSpPr>
        <p:spPr>
          <a:xfrm rot="10800000">
            <a:off x="6281884" y="4569826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7" name="Google Shape;1997;p28"/>
          <p:cNvSpPr/>
          <p:nvPr/>
        </p:nvSpPr>
        <p:spPr>
          <a:xfrm rot="10800000">
            <a:off x="8566954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8" name="Google Shape;1998;p28"/>
          <p:cNvSpPr/>
          <p:nvPr/>
        </p:nvSpPr>
        <p:spPr>
          <a:xfrm rot="10800000">
            <a:off x="5711571" y="456982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9" name="Google Shape;1999;p28"/>
          <p:cNvSpPr/>
          <p:nvPr/>
        </p:nvSpPr>
        <p:spPr>
          <a:xfrm rot="10800000">
            <a:off x="4012875" y="4573150"/>
            <a:ext cx="1406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0" name="Google Shape;2000;p28"/>
          <p:cNvSpPr/>
          <p:nvPr/>
        </p:nvSpPr>
        <p:spPr>
          <a:xfrm rot="5400000" flipH="1">
            <a:off x="2247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1" name="Google Shape;2001;p28"/>
          <p:cNvSpPr/>
          <p:nvPr/>
        </p:nvSpPr>
        <p:spPr>
          <a:xfrm rot="10800000" flipH="1">
            <a:off x="30372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2" name="Google Shape;2002;p28"/>
          <p:cNvSpPr/>
          <p:nvPr/>
        </p:nvSpPr>
        <p:spPr>
          <a:xfrm rot="10800000" flipH="1">
            <a:off x="29473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3" name="Google Shape;2003;p28"/>
          <p:cNvSpPr/>
          <p:nvPr/>
        </p:nvSpPr>
        <p:spPr>
          <a:xfrm rot="10800000">
            <a:off x="3140363" y="457167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4" name="Google Shape;2004;p28"/>
          <p:cNvSpPr/>
          <p:nvPr/>
        </p:nvSpPr>
        <p:spPr>
          <a:xfrm rot="10800000">
            <a:off x="8569434" y="342750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5" name="Google Shape;2005;p28"/>
          <p:cNvSpPr/>
          <p:nvPr/>
        </p:nvSpPr>
        <p:spPr>
          <a:xfrm rot="10800000">
            <a:off x="7726500" y="285700"/>
            <a:ext cx="113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6" name="Google Shape;2006;p28"/>
          <p:cNvSpPr/>
          <p:nvPr/>
        </p:nvSpPr>
        <p:spPr>
          <a:xfrm rot="10800000">
            <a:off x="8563479" y="19965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7" name="Google Shape;2007;p28"/>
          <p:cNvSpPr/>
          <p:nvPr/>
        </p:nvSpPr>
        <p:spPr>
          <a:xfrm rot="-5400000">
            <a:off x="8008500" y="854700"/>
            <a:ext cx="1411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8" name="Google Shape;2008;p28"/>
          <p:cNvSpPr/>
          <p:nvPr/>
        </p:nvSpPr>
        <p:spPr>
          <a:xfrm rot="10800000">
            <a:off x="8566954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oogle Shape;2010;p29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2011" name="Google Shape;2011;p29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2012" name="Google Shape;2012;p29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29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4" name="Google Shape;2014;p29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5" name="Google Shape;2015;p29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6" name="Google Shape;2016;p29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7" name="Google Shape;2017;p29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8" name="Google Shape;2018;p29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9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9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9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9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9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9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9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9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9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9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9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9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31" name="Google Shape;2031;p29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2032" name="Google Shape;2032;p29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9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9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9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9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9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9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9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9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9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9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9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9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9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9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9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9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9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9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9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6" name="Google Shape;2056;p29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9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9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9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9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9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65" name="Google Shape;2065;p29"/>
          <p:cNvSpPr/>
          <p:nvPr/>
        </p:nvSpPr>
        <p:spPr>
          <a:xfrm>
            <a:off x="2854650" y="576325"/>
            <a:ext cx="3439800" cy="3999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6" name="Google Shape;2066;p29"/>
          <p:cNvSpPr txBox="1"/>
          <p:nvPr>
            <p:ph type="title"/>
          </p:nvPr>
        </p:nvSpPr>
        <p:spPr>
          <a:xfrm>
            <a:off x="2424600" y="652375"/>
            <a:ext cx="42948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67" name="Google Shape;2067;p29"/>
          <p:cNvSpPr txBox="1"/>
          <p:nvPr>
            <p:ph type="subTitle" idx="1"/>
          </p:nvPr>
        </p:nvSpPr>
        <p:spPr>
          <a:xfrm>
            <a:off x="2854650" y="13650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68" name="Google Shape;2068;p29"/>
          <p:cNvSpPr txBox="1"/>
          <p:nvPr/>
        </p:nvSpPr>
        <p:spPr>
          <a:xfrm>
            <a:off x="2984550" y="3430875"/>
            <a:ext cx="317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</a:t>
            </a:r>
            <a:r>
              <a:rPr lang="en-GB" sz="12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 This presentation template was created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including icons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infographics &amp; images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r>
              <a:rPr lang="en-GB" sz="1200" b="1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200" b="1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069" name="Google Shape;2069;p29"/>
          <p:cNvSpPr/>
          <p:nvPr/>
        </p:nvSpPr>
        <p:spPr>
          <a:xfrm rot="10800000" flipH="1">
            <a:off x="292320" y="2856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0" name="Google Shape;2070;p29"/>
          <p:cNvSpPr/>
          <p:nvPr/>
        </p:nvSpPr>
        <p:spPr>
          <a:xfrm rot="5400000" flipH="1">
            <a:off x="-492550" y="3781858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1" name="Google Shape;2071;p29"/>
          <p:cNvSpPr/>
          <p:nvPr/>
        </p:nvSpPr>
        <p:spPr>
          <a:xfrm rot="10800000" flipH="1">
            <a:off x="292320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2" name="Google Shape;2072;p29"/>
          <p:cNvSpPr/>
          <p:nvPr/>
        </p:nvSpPr>
        <p:spPr>
          <a:xfrm rot="10800000" flipH="1">
            <a:off x="292175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3" name="Google Shape;2073;p29"/>
          <p:cNvSpPr/>
          <p:nvPr/>
        </p:nvSpPr>
        <p:spPr>
          <a:xfrm rot="10800000" flipH="1">
            <a:off x="286225" y="257115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4" name="Google Shape;2074;p29"/>
          <p:cNvSpPr/>
          <p:nvPr/>
        </p:nvSpPr>
        <p:spPr>
          <a:xfrm rot="10800000" flipH="1">
            <a:off x="295650" y="19965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5" name="Google Shape;2075;p29"/>
          <p:cNvSpPr/>
          <p:nvPr/>
        </p:nvSpPr>
        <p:spPr>
          <a:xfrm rot="5400000" flipH="1">
            <a:off x="-266271" y="854700"/>
            <a:ext cx="1411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6" name="Google Shape;2076;p29"/>
          <p:cNvSpPr/>
          <p:nvPr/>
        </p:nvSpPr>
        <p:spPr>
          <a:xfrm rot="10800000" flipH="1">
            <a:off x="292175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7" name="Google Shape;2077;p29"/>
          <p:cNvSpPr/>
          <p:nvPr/>
        </p:nvSpPr>
        <p:spPr>
          <a:xfrm flipH="1">
            <a:off x="1125475" y="851125"/>
            <a:ext cx="1437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8" name="Google Shape;2078;p29"/>
          <p:cNvSpPr/>
          <p:nvPr/>
        </p:nvSpPr>
        <p:spPr>
          <a:xfrm rot="-5400000" flipH="1">
            <a:off x="1742550" y="313725"/>
            <a:ext cx="1346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9" name="Google Shape;2079;p29"/>
          <p:cNvSpPr/>
          <p:nvPr/>
        </p:nvSpPr>
        <p:spPr>
          <a:xfrm flipH="1">
            <a:off x="2268320" y="85112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0" name="Google Shape;2080;p29"/>
          <p:cNvSpPr/>
          <p:nvPr/>
        </p:nvSpPr>
        <p:spPr>
          <a:xfrm rot="10800000" flipH="1">
            <a:off x="848205" y="1436325"/>
            <a:ext cx="1418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1" name="Google Shape;2081;p29"/>
          <p:cNvSpPr/>
          <p:nvPr/>
        </p:nvSpPr>
        <p:spPr>
          <a:xfrm rot="5400000" flipH="1">
            <a:off x="573866" y="172220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2" name="Google Shape;2082;p29"/>
          <p:cNvSpPr/>
          <p:nvPr/>
        </p:nvSpPr>
        <p:spPr>
          <a:xfrm rot="10800000" flipH="1">
            <a:off x="848050" y="1436328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3" name="Google Shape;2083;p29"/>
          <p:cNvSpPr/>
          <p:nvPr/>
        </p:nvSpPr>
        <p:spPr>
          <a:xfrm>
            <a:off x="848205" y="3425675"/>
            <a:ext cx="1418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4" name="Google Shape;2084;p29"/>
          <p:cNvSpPr/>
          <p:nvPr/>
        </p:nvSpPr>
        <p:spPr>
          <a:xfrm rot="5400000">
            <a:off x="573866" y="313980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5" name="Google Shape;2085;p29"/>
          <p:cNvSpPr/>
          <p:nvPr/>
        </p:nvSpPr>
        <p:spPr>
          <a:xfrm>
            <a:off x="848050" y="342567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6" name="Google Shape;2086;p29"/>
          <p:cNvSpPr/>
          <p:nvPr/>
        </p:nvSpPr>
        <p:spPr>
          <a:xfrm rot="10800000">
            <a:off x="1123980" y="4000450"/>
            <a:ext cx="14388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7" name="Google Shape;2087;p29"/>
          <p:cNvSpPr/>
          <p:nvPr/>
        </p:nvSpPr>
        <p:spPr>
          <a:xfrm rot="-5400000">
            <a:off x="1994104" y="429675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8" name="Google Shape;2088;p29"/>
          <p:cNvSpPr/>
          <p:nvPr/>
        </p:nvSpPr>
        <p:spPr>
          <a:xfrm rot="10800000">
            <a:off x="2268320" y="399960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9" name="Google Shape;2089;p29"/>
          <p:cNvSpPr/>
          <p:nvPr/>
        </p:nvSpPr>
        <p:spPr>
          <a:xfrm rot="-5400000" flipH="1">
            <a:off x="2132704" y="2424103"/>
            <a:ext cx="1149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0" name="Google Shape;2090;p29"/>
          <p:cNvSpPr/>
          <p:nvPr/>
        </p:nvSpPr>
        <p:spPr>
          <a:xfrm rot="10800000" flipH="1">
            <a:off x="1996979" y="1996475"/>
            <a:ext cx="8526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1" name="Google Shape;2091;p29"/>
          <p:cNvSpPr/>
          <p:nvPr/>
        </p:nvSpPr>
        <p:spPr>
          <a:xfrm rot="-5400000" flipH="1">
            <a:off x="2560195" y="19964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2" name="Google Shape;2092;p29"/>
          <p:cNvSpPr/>
          <p:nvPr/>
        </p:nvSpPr>
        <p:spPr>
          <a:xfrm rot="5400000" flipH="1">
            <a:off x="987104" y="2423965"/>
            <a:ext cx="1149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3" name="Google Shape;2093;p29"/>
          <p:cNvSpPr/>
          <p:nvPr/>
        </p:nvSpPr>
        <p:spPr>
          <a:xfrm flipH="1">
            <a:off x="1419997" y="2851600"/>
            <a:ext cx="846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4" name="Google Shape;2094;p29"/>
          <p:cNvSpPr/>
          <p:nvPr/>
        </p:nvSpPr>
        <p:spPr>
          <a:xfrm rot="5400000" flipH="1">
            <a:off x="1414613" y="285160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5" name="Google Shape;2095;p29"/>
          <p:cNvSpPr/>
          <p:nvPr/>
        </p:nvSpPr>
        <p:spPr>
          <a:xfrm rot="10800000" flipH="1">
            <a:off x="2555575" y="143632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6" name="Google Shape;2096;p29"/>
          <p:cNvSpPr/>
          <p:nvPr/>
        </p:nvSpPr>
        <p:spPr>
          <a:xfrm rot="10800000" flipH="1">
            <a:off x="2555575" y="343707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7" name="Google Shape;2097;p29"/>
          <p:cNvSpPr/>
          <p:nvPr/>
        </p:nvSpPr>
        <p:spPr>
          <a:xfrm rot="10800000">
            <a:off x="7146784" y="2856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8" name="Google Shape;2098;p29"/>
          <p:cNvSpPr/>
          <p:nvPr/>
        </p:nvSpPr>
        <p:spPr>
          <a:xfrm rot="-5400000">
            <a:off x="7777454" y="3781858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9" name="Google Shape;2099;p29"/>
          <p:cNvSpPr/>
          <p:nvPr/>
        </p:nvSpPr>
        <p:spPr>
          <a:xfrm rot="10800000">
            <a:off x="7146784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0" name="Google Shape;2100;p29"/>
          <p:cNvSpPr/>
          <p:nvPr/>
        </p:nvSpPr>
        <p:spPr>
          <a:xfrm rot="10800000">
            <a:off x="8557229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1" name="Google Shape;2101;p29"/>
          <p:cNvSpPr/>
          <p:nvPr/>
        </p:nvSpPr>
        <p:spPr>
          <a:xfrm rot="10800000">
            <a:off x="8563179" y="257115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2" name="Google Shape;2102;p29"/>
          <p:cNvSpPr/>
          <p:nvPr/>
        </p:nvSpPr>
        <p:spPr>
          <a:xfrm rot="10800000">
            <a:off x="8553754" y="19965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3" name="Google Shape;2103;p29"/>
          <p:cNvSpPr/>
          <p:nvPr/>
        </p:nvSpPr>
        <p:spPr>
          <a:xfrm rot="-5400000">
            <a:off x="7998775" y="854700"/>
            <a:ext cx="1411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4" name="Google Shape;2104;p29"/>
          <p:cNvSpPr/>
          <p:nvPr/>
        </p:nvSpPr>
        <p:spPr>
          <a:xfrm rot="10800000">
            <a:off x="8557229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5" name="Google Shape;2105;p29"/>
          <p:cNvSpPr/>
          <p:nvPr/>
        </p:nvSpPr>
        <p:spPr>
          <a:xfrm>
            <a:off x="6581229" y="851125"/>
            <a:ext cx="1437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6" name="Google Shape;2106;p29"/>
          <p:cNvSpPr/>
          <p:nvPr/>
        </p:nvSpPr>
        <p:spPr>
          <a:xfrm rot="5400000">
            <a:off x="6306900" y="56525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7" name="Google Shape;2107;p29"/>
          <p:cNvSpPr/>
          <p:nvPr/>
        </p:nvSpPr>
        <p:spPr>
          <a:xfrm>
            <a:off x="6581084" y="85112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8" name="Google Shape;2108;p29"/>
          <p:cNvSpPr/>
          <p:nvPr/>
        </p:nvSpPr>
        <p:spPr>
          <a:xfrm rot="10800000">
            <a:off x="6877099" y="1436325"/>
            <a:ext cx="1418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9" name="Google Shape;2109;p29"/>
          <p:cNvSpPr/>
          <p:nvPr/>
        </p:nvSpPr>
        <p:spPr>
          <a:xfrm rot="-5400000">
            <a:off x="7727138" y="172220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0" name="Google Shape;2110;p29"/>
          <p:cNvSpPr/>
          <p:nvPr/>
        </p:nvSpPr>
        <p:spPr>
          <a:xfrm rot="10800000">
            <a:off x="8001354" y="1436328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1" name="Google Shape;2111;p29"/>
          <p:cNvSpPr/>
          <p:nvPr/>
        </p:nvSpPr>
        <p:spPr>
          <a:xfrm flipH="1">
            <a:off x="6877099" y="3425675"/>
            <a:ext cx="1418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2" name="Google Shape;2112;p29"/>
          <p:cNvSpPr/>
          <p:nvPr/>
        </p:nvSpPr>
        <p:spPr>
          <a:xfrm rot="-5400000" flipH="1">
            <a:off x="7727138" y="3139800"/>
            <a:ext cx="843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3" name="Google Shape;2113;p29"/>
          <p:cNvSpPr/>
          <p:nvPr/>
        </p:nvSpPr>
        <p:spPr>
          <a:xfrm flipH="1">
            <a:off x="8001354" y="342567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4" name="Google Shape;2114;p29"/>
          <p:cNvSpPr/>
          <p:nvPr/>
        </p:nvSpPr>
        <p:spPr>
          <a:xfrm rot="10800000" flipH="1">
            <a:off x="6581224" y="4000450"/>
            <a:ext cx="14388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5" name="Google Shape;2115;p29"/>
          <p:cNvSpPr/>
          <p:nvPr/>
        </p:nvSpPr>
        <p:spPr>
          <a:xfrm rot="5400000" flipH="1">
            <a:off x="6127800" y="4475900"/>
            <a:ext cx="12012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6" name="Google Shape;2116;p29"/>
          <p:cNvSpPr/>
          <p:nvPr/>
        </p:nvSpPr>
        <p:spPr>
          <a:xfrm rot="10800000" flipH="1">
            <a:off x="6581084" y="399960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7" name="Google Shape;2117;p29"/>
          <p:cNvSpPr/>
          <p:nvPr/>
        </p:nvSpPr>
        <p:spPr>
          <a:xfrm rot="5400000">
            <a:off x="5861700" y="2424103"/>
            <a:ext cx="1149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8" name="Google Shape;2118;p29"/>
          <p:cNvSpPr/>
          <p:nvPr/>
        </p:nvSpPr>
        <p:spPr>
          <a:xfrm rot="10800000">
            <a:off x="6294425" y="1996475"/>
            <a:ext cx="8526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9" name="Google Shape;2119;p29"/>
          <p:cNvSpPr/>
          <p:nvPr/>
        </p:nvSpPr>
        <p:spPr>
          <a:xfrm rot="5400000">
            <a:off x="6289209" y="19964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0" name="Google Shape;2120;p29"/>
          <p:cNvSpPr/>
          <p:nvPr/>
        </p:nvSpPr>
        <p:spPr>
          <a:xfrm rot="-5400000">
            <a:off x="7007300" y="2423965"/>
            <a:ext cx="1149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1" name="Google Shape;2121;p29"/>
          <p:cNvSpPr/>
          <p:nvPr/>
        </p:nvSpPr>
        <p:spPr>
          <a:xfrm>
            <a:off x="6877106" y="2851600"/>
            <a:ext cx="846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2" name="Google Shape;2122;p29"/>
          <p:cNvSpPr/>
          <p:nvPr/>
        </p:nvSpPr>
        <p:spPr>
          <a:xfrm rot="-5400000">
            <a:off x="7434791" y="2851603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3" name="Google Shape;2123;p29"/>
          <p:cNvSpPr/>
          <p:nvPr/>
        </p:nvSpPr>
        <p:spPr>
          <a:xfrm rot="10800000">
            <a:off x="6293829" y="143632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4" name="Google Shape;2124;p29"/>
          <p:cNvSpPr/>
          <p:nvPr/>
        </p:nvSpPr>
        <p:spPr>
          <a:xfrm rot="10800000">
            <a:off x="6293829" y="343707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30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2127" name="Google Shape;2127;p30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2128" name="Google Shape;2128;p30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9" name="Google Shape;2129;p30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0" name="Google Shape;2130;p30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1" name="Google Shape;2131;p30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2" name="Google Shape;2132;p30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3" name="Google Shape;2133;p30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4" name="Google Shape;2134;p30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5" name="Google Shape;2135;p30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30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7" name="Google Shape;2137;p30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8" name="Google Shape;2138;p30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9" name="Google Shape;2139;p30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0" name="Google Shape;2140;p30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1" name="Google Shape;2141;p30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2" name="Google Shape;2142;p30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3" name="Google Shape;2143;p30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4" name="Google Shape;2144;p30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5" name="Google Shape;2145;p30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6" name="Google Shape;2146;p30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7" name="Google Shape;2147;p30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2148" name="Google Shape;2148;p30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9" name="Google Shape;2149;p30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0" name="Google Shape;2150;p30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1" name="Google Shape;2151;p30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2" name="Google Shape;2152;p30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3" name="Google Shape;2153;p30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4" name="Google Shape;2154;p30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5" name="Google Shape;2155;p30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6" name="Google Shape;2156;p30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7" name="Google Shape;2157;p30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8" name="Google Shape;2158;p30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9" name="Google Shape;2159;p30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0" name="Google Shape;2160;p30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1" name="Google Shape;2161;p30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2" name="Google Shape;2162;p30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3" name="Google Shape;2163;p30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4" name="Google Shape;2164;p30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5" name="Google Shape;2165;p30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6" name="Google Shape;2166;p30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7" name="Google Shape;2167;p30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8" name="Google Shape;2168;p30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9" name="Google Shape;2169;p30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0" name="Google Shape;2170;p30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1" name="Google Shape;2171;p30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2" name="Google Shape;2172;p30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3" name="Google Shape;2173;p30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4" name="Google Shape;2174;p30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5" name="Google Shape;2175;p30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6" name="Google Shape;2176;p30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7" name="Google Shape;2177;p30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8" name="Google Shape;2178;p30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9" name="Google Shape;2179;p30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0" name="Google Shape;2180;p30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4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172" name="Google Shape;172;p4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173" name="Google Shape;173;p4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2" name="Google Shape;192;p4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193" name="Google Shape;193;p4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6" name="Google Shape;226;p4"/>
          <p:cNvSpPr/>
          <p:nvPr/>
        </p:nvSpPr>
        <p:spPr>
          <a:xfrm>
            <a:off x="571500" y="567725"/>
            <a:ext cx="8001000" cy="400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8" name="Google Shape;228;p4"/>
          <p:cNvSpPr txBox="1"/>
          <p:nvPr>
            <p:ph type="body" idx="1"/>
          </p:nvPr>
        </p:nvSpPr>
        <p:spPr>
          <a:xfrm>
            <a:off x="571500" y="1235500"/>
            <a:ext cx="80010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sp>
        <p:nvSpPr>
          <p:cNvPr id="229" name="Google Shape;229;p4"/>
          <p:cNvSpPr/>
          <p:nvPr/>
        </p:nvSpPr>
        <p:spPr>
          <a:xfrm rot="-5400000" flipH="1">
            <a:off x="7862350" y="993750"/>
            <a:ext cx="17034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4"/>
          <p:cNvSpPr/>
          <p:nvPr/>
        </p:nvSpPr>
        <p:spPr>
          <a:xfrm flipH="1">
            <a:off x="8566745" y="28084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4"/>
          <p:cNvSpPr/>
          <p:nvPr/>
        </p:nvSpPr>
        <p:spPr>
          <a:xfrm rot="5400000" flipH="1">
            <a:off x="-276325" y="4005025"/>
            <a:ext cx="1421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4"/>
          <p:cNvSpPr/>
          <p:nvPr/>
        </p:nvSpPr>
        <p:spPr>
          <a:xfrm rot="10800000" flipH="1">
            <a:off x="288575" y="4576750"/>
            <a:ext cx="312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"/>
          <p:cNvSpPr/>
          <p:nvPr/>
        </p:nvSpPr>
        <p:spPr>
          <a:xfrm rot="10800000" flipH="1">
            <a:off x="286930" y="45767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4"/>
          <p:cNvSpPr/>
          <p:nvPr/>
        </p:nvSpPr>
        <p:spPr>
          <a:xfrm rot="10800000" flipH="1">
            <a:off x="286930" y="285006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"/>
          <p:cNvSpPr/>
          <p:nvPr/>
        </p:nvSpPr>
        <p:spPr>
          <a:xfrm rot="10800000" flipH="1">
            <a:off x="8566755" y="2282440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4"/>
          <p:cNvSpPr/>
          <p:nvPr/>
        </p:nvSpPr>
        <p:spPr>
          <a:xfrm rot="10800000" flipH="1">
            <a:off x="4296850" y="4576750"/>
            <a:ext cx="3123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4"/>
          <p:cNvSpPr/>
          <p:nvPr/>
        </p:nvSpPr>
        <p:spPr>
          <a:xfrm rot="-5400000">
            <a:off x="7784495" y="3786022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4"/>
          <p:cNvSpPr/>
          <p:nvPr/>
        </p:nvSpPr>
        <p:spPr>
          <a:xfrm rot="10800000">
            <a:off x="8010575" y="4576750"/>
            <a:ext cx="851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4"/>
          <p:cNvSpPr/>
          <p:nvPr/>
        </p:nvSpPr>
        <p:spPr>
          <a:xfrm rot="10800000">
            <a:off x="8566745" y="45767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4"/>
          <p:cNvSpPr/>
          <p:nvPr/>
        </p:nvSpPr>
        <p:spPr>
          <a:xfrm flipH="1">
            <a:off x="7156300" y="280850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2" name="Google Shape;2182;p31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2183" name="Google Shape;2183;p31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2184" name="Google Shape;2184;p31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5" name="Google Shape;2185;p31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6" name="Google Shape;2186;p31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7" name="Google Shape;2187;p31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8" name="Google Shape;2188;p31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9" name="Google Shape;2189;p31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0" name="Google Shape;2190;p31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31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2" name="Google Shape;2192;p31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3" name="Google Shape;2193;p31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4" name="Google Shape;2194;p31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5" name="Google Shape;2195;p31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6" name="Google Shape;2196;p31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7" name="Google Shape;2197;p31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31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9" name="Google Shape;2199;p31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0" name="Google Shape;2200;p31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1" name="Google Shape;2201;p31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2" name="Google Shape;2202;p31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03" name="Google Shape;2203;p31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2204" name="Google Shape;2204;p31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31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6" name="Google Shape;2206;p31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7" name="Google Shape;2207;p31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8" name="Google Shape;2208;p31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9" name="Google Shape;2209;p31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0" name="Google Shape;2210;p31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1" name="Google Shape;2211;p31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31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3" name="Google Shape;2213;p31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4" name="Google Shape;2214;p31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5" name="Google Shape;2215;p31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6" name="Google Shape;2216;p31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7" name="Google Shape;2217;p31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8" name="Google Shape;2218;p31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9" name="Google Shape;2219;p31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0" name="Google Shape;2220;p31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1" name="Google Shape;2221;p31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2" name="Google Shape;2222;p31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3" name="Google Shape;2223;p31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4" name="Google Shape;2224;p31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5" name="Google Shape;2225;p31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6" name="Google Shape;2226;p31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7" name="Google Shape;2227;p31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8" name="Google Shape;2228;p31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9" name="Google Shape;2229;p31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0" name="Google Shape;2230;p31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1" name="Google Shape;2231;p31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2" name="Google Shape;2232;p31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3" name="Google Shape;2233;p31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4" name="Google Shape;2234;p31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5" name="Google Shape;2235;p31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6" name="Google Shape;2236;p31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37" name="Google Shape;2237;p31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243" name="Google Shape;243;p5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244" name="Google Shape;244;p5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5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5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3" name="Google Shape;263;p5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264" name="Google Shape;264;p5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5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5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5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5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5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5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5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5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5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5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5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5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5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5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5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5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7" name="Google Shape;297;p5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5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99" name="Google Shape;299;p5"/>
          <p:cNvSpPr txBox="1"/>
          <p:nvPr>
            <p:ph type="subTitle" idx="1"/>
          </p:nvPr>
        </p:nvSpPr>
        <p:spPr>
          <a:xfrm>
            <a:off x="1620675" y="3793100"/>
            <a:ext cx="2497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0" name="Google Shape;300;p5"/>
          <p:cNvSpPr txBox="1"/>
          <p:nvPr>
            <p:ph type="subTitle" idx="2"/>
          </p:nvPr>
        </p:nvSpPr>
        <p:spPr>
          <a:xfrm>
            <a:off x="1777039" y="3454450"/>
            <a:ext cx="2184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301" name="Google Shape;301;p5"/>
          <p:cNvSpPr txBox="1"/>
          <p:nvPr>
            <p:ph type="subTitle" idx="3"/>
          </p:nvPr>
        </p:nvSpPr>
        <p:spPr>
          <a:xfrm>
            <a:off x="5025825" y="3793100"/>
            <a:ext cx="2497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2" name="Google Shape;302;p5"/>
          <p:cNvSpPr txBox="1"/>
          <p:nvPr>
            <p:ph type="subTitle" idx="4"/>
          </p:nvPr>
        </p:nvSpPr>
        <p:spPr>
          <a:xfrm>
            <a:off x="5182189" y="3454450"/>
            <a:ext cx="2184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303" name="Google Shape;303;p5"/>
          <p:cNvSpPr/>
          <p:nvPr/>
        </p:nvSpPr>
        <p:spPr>
          <a:xfrm rot="10800000">
            <a:off x="7156509" y="2856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5"/>
          <p:cNvSpPr/>
          <p:nvPr/>
        </p:nvSpPr>
        <p:spPr>
          <a:xfrm rot="-5400000">
            <a:off x="7787179" y="3781858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5"/>
          <p:cNvSpPr/>
          <p:nvPr/>
        </p:nvSpPr>
        <p:spPr>
          <a:xfrm rot="10800000">
            <a:off x="7156509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5"/>
          <p:cNvSpPr/>
          <p:nvPr/>
        </p:nvSpPr>
        <p:spPr>
          <a:xfrm rot="10800000">
            <a:off x="6287284" y="457520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5"/>
          <p:cNvSpPr/>
          <p:nvPr/>
        </p:nvSpPr>
        <p:spPr>
          <a:xfrm rot="10800000">
            <a:off x="8566954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5"/>
          <p:cNvSpPr/>
          <p:nvPr/>
        </p:nvSpPr>
        <p:spPr>
          <a:xfrm rot="10800000">
            <a:off x="8572904" y="257115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5"/>
          <p:cNvSpPr/>
          <p:nvPr/>
        </p:nvSpPr>
        <p:spPr>
          <a:xfrm>
            <a:off x="2541155" y="4566718"/>
            <a:ext cx="288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5"/>
          <p:cNvSpPr/>
          <p:nvPr/>
        </p:nvSpPr>
        <p:spPr>
          <a:xfrm rot="10800000">
            <a:off x="8563479" y="19965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5"/>
          <p:cNvSpPr/>
          <p:nvPr/>
        </p:nvSpPr>
        <p:spPr>
          <a:xfrm rot="-5400000">
            <a:off x="8008500" y="854700"/>
            <a:ext cx="1411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5"/>
          <p:cNvSpPr/>
          <p:nvPr/>
        </p:nvSpPr>
        <p:spPr>
          <a:xfrm rot="10800000">
            <a:off x="8566954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5"/>
          <p:cNvSpPr/>
          <p:nvPr/>
        </p:nvSpPr>
        <p:spPr>
          <a:xfrm rot="5400000" flipH="1">
            <a:off x="-565700" y="3710749"/>
            <a:ext cx="20013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p5"/>
          <p:cNvSpPr/>
          <p:nvPr/>
        </p:nvSpPr>
        <p:spPr>
          <a:xfrm rot="10800000" flipH="1">
            <a:off x="290276" y="4575200"/>
            <a:ext cx="11265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5"/>
          <p:cNvSpPr/>
          <p:nvPr/>
        </p:nvSpPr>
        <p:spPr>
          <a:xfrm rot="10800000" flipH="1">
            <a:off x="290134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5"/>
          <p:cNvSpPr/>
          <p:nvPr/>
        </p:nvSpPr>
        <p:spPr>
          <a:xfrm rot="10800000">
            <a:off x="1708159" y="457520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p5"/>
          <p:cNvSpPr/>
          <p:nvPr/>
        </p:nvSpPr>
        <p:spPr>
          <a:xfrm rot="10800000">
            <a:off x="282334" y="228727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6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320" name="Google Shape;320;p6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321" name="Google Shape;321;p6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6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6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6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6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6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6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6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6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6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0" name="Google Shape;340;p6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341" name="Google Shape;341;p6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6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6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6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6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6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6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6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6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6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6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6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6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6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6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6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6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6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6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4" name="Google Shape;374;p6"/>
          <p:cNvSpPr/>
          <p:nvPr/>
        </p:nvSpPr>
        <p:spPr>
          <a:xfrm>
            <a:off x="576675" y="567725"/>
            <a:ext cx="7995900" cy="40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6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76" name="Google Shape;376;p6"/>
          <p:cNvSpPr/>
          <p:nvPr/>
        </p:nvSpPr>
        <p:spPr>
          <a:xfrm rot="10800000" flipH="1">
            <a:off x="288575" y="4576750"/>
            <a:ext cx="312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" name="Google Shape;377;p6"/>
          <p:cNvSpPr/>
          <p:nvPr/>
        </p:nvSpPr>
        <p:spPr>
          <a:xfrm rot="5400000" flipH="1">
            <a:off x="-276325" y="4005025"/>
            <a:ext cx="1421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" name="Google Shape;378;p6"/>
          <p:cNvSpPr/>
          <p:nvPr/>
        </p:nvSpPr>
        <p:spPr>
          <a:xfrm rot="10800000" flipH="1">
            <a:off x="3711655" y="457676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p6"/>
          <p:cNvSpPr/>
          <p:nvPr/>
        </p:nvSpPr>
        <p:spPr>
          <a:xfrm rot="10800000" flipH="1">
            <a:off x="286930" y="285006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6"/>
          <p:cNvSpPr/>
          <p:nvPr/>
        </p:nvSpPr>
        <p:spPr>
          <a:xfrm rot="-5400000">
            <a:off x="829575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6"/>
          <p:cNvSpPr/>
          <p:nvPr/>
        </p:nvSpPr>
        <p:spPr>
          <a:xfrm rot="10800000">
            <a:off x="629760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6"/>
          <p:cNvSpPr/>
          <p:nvPr/>
        </p:nvSpPr>
        <p:spPr>
          <a:xfrm rot="10800000">
            <a:off x="856800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6"/>
          <p:cNvSpPr/>
          <p:nvPr/>
        </p:nvSpPr>
        <p:spPr>
          <a:xfrm rot="10800000" flipH="1">
            <a:off x="8568005" y="3427340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" name="Google Shape;384;p6"/>
          <p:cNvSpPr/>
          <p:nvPr/>
        </p:nvSpPr>
        <p:spPr>
          <a:xfrm rot="10800000">
            <a:off x="8568004" y="257105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5" name="Google Shape;385;p6"/>
          <p:cNvSpPr/>
          <p:nvPr/>
        </p:nvSpPr>
        <p:spPr>
          <a:xfrm rot="-5400000">
            <a:off x="7717950" y="1145150"/>
            <a:ext cx="19926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6"/>
          <p:cNvSpPr/>
          <p:nvPr/>
        </p:nvSpPr>
        <p:spPr>
          <a:xfrm rot="10800000" flipH="1">
            <a:off x="4286355" y="457676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6"/>
          <p:cNvSpPr/>
          <p:nvPr/>
        </p:nvSpPr>
        <p:spPr>
          <a:xfrm rot="10800000">
            <a:off x="7727700" y="285700"/>
            <a:ext cx="11337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6"/>
          <p:cNvSpPr/>
          <p:nvPr/>
        </p:nvSpPr>
        <p:spPr>
          <a:xfrm rot="10800000">
            <a:off x="8566954" y="2857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6"/>
          <p:cNvSpPr/>
          <p:nvPr/>
        </p:nvSpPr>
        <p:spPr>
          <a:xfrm rot="10800000" flipH="1">
            <a:off x="286930" y="457166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7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392" name="Google Shape;392;p7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393" name="Google Shape;393;p7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7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7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7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7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7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7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7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7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7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7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7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7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7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7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7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7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7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7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2" name="Google Shape;412;p7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413" name="Google Shape;413;p7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7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7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7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7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7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7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7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7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7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7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7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7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7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7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7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7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7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7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7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7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7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7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7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7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7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7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7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7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7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7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7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7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6" name="Google Shape;446;p7"/>
          <p:cNvSpPr/>
          <p:nvPr/>
        </p:nvSpPr>
        <p:spPr>
          <a:xfrm>
            <a:off x="4290000" y="1433550"/>
            <a:ext cx="4282500" cy="2276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7" name="Google Shape;447;p7"/>
          <p:cNvSpPr/>
          <p:nvPr/>
        </p:nvSpPr>
        <p:spPr>
          <a:xfrm>
            <a:off x="2856175" y="280850"/>
            <a:ext cx="31332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8" name="Google Shape;448;p7"/>
          <p:cNvSpPr/>
          <p:nvPr/>
        </p:nvSpPr>
        <p:spPr>
          <a:xfrm rot="-5400000" flipH="1">
            <a:off x="5274625" y="710600"/>
            <a:ext cx="113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9" name="Google Shape;449;p7"/>
          <p:cNvSpPr/>
          <p:nvPr/>
        </p:nvSpPr>
        <p:spPr>
          <a:xfrm flipH="1">
            <a:off x="5694779" y="280850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0" name="Google Shape;450;p7"/>
          <p:cNvSpPr/>
          <p:nvPr/>
        </p:nvSpPr>
        <p:spPr>
          <a:xfrm flipH="1">
            <a:off x="5694779" y="1143900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" name="Google Shape;451;p7"/>
          <p:cNvSpPr/>
          <p:nvPr/>
        </p:nvSpPr>
        <p:spPr>
          <a:xfrm>
            <a:off x="5694775" y="1143900"/>
            <a:ext cx="3810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7"/>
          <p:cNvSpPr/>
          <p:nvPr/>
        </p:nvSpPr>
        <p:spPr>
          <a:xfrm rot="10800000">
            <a:off x="3711100" y="4569850"/>
            <a:ext cx="2564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7"/>
          <p:cNvSpPr/>
          <p:nvPr/>
        </p:nvSpPr>
        <p:spPr>
          <a:xfrm rot="-5400000" flipH="1">
            <a:off x="5569225" y="4138600"/>
            <a:ext cx="1134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7"/>
          <p:cNvSpPr txBox="1"/>
          <p:nvPr>
            <p:ph type="title"/>
          </p:nvPr>
        </p:nvSpPr>
        <p:spPr>
          <a:xfrm>
            <a:off x="4710300" y="1630100"/>
            <a:ext cx="3862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5" name="Google Shape;455;p7"/>
          <p:cNvSpPr txBox="1"/>
          <p:nvPr>
            <p:ph type="subTitle" idx="1"/>
          </p:nvPr>
        </p:nvSpPr>
        <p:spPr>
          <a:xfrm>
            <a:off x="4710300" y="2408200"/>
            <a:ext cx="3285000" cy="11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6" name="Google Shape;456;p7"/>
          <p:cNvSpPr/>
          <p:nvPr/>
        </p:nvSpPr>
        <p:spPr>
          <a:xfrm rot="5400000">
            <a:off x="-138625" y="714900"/>
            <a:ext cx="1145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7"/>
          <p:cNvSpPr/>
          <p:nvPr/>
        </p:nvSpPr>
        <p:spPr>
          <a:xfrm>
            <a:off x="287075" y="280850"/>
            <a:ext cx="17082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7"/>
          <p:cNvSpPr/>
          <p:nvPr/>
        </p:nvSpPr>
        <p:spPr>
          <a:xfrm>
            <a:off x="2278425" y="280847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7"/>
          <p:cNvSpPr/>
          <p:nvPr/>
        </p:nvSpPr>
        <p:spPr>
          <a:xfrm>
            <a:off x="286930" y="28084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7"/>
          <p:cNvSpPr/>
          <p:nvPr/>
        </p:nvSpPr>
        <p:spPr>
          <a:xfrm rot="-5400000" flipH="1">
            <a:off x="8008625" y="3992501"/>
            <a:ext cx="8427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7"/>
          <p:cNvSpPr/>
          <p:nvPr/>
        </p:nvSpPr>
        <p:spPr>
          <a:xfrm flipH="1">
            <a:off x="5989370" y="3709950"/>
            <a:ext cx="25818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7"/>
          <p:cNvSpPr/>
          <p:nvPr/>
        </p:nvSpPr>
        <p:spPr>
          <a:xfrm flipH="1">
            <a:off x="8276729" y="3709950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7"/>
          <p:cNvSpPr/>
          <p:nvPr/>
        </p:nvSpPr>
        <p:spPr>
          <a:xfrm flipH="1">
            <a:off x="5989379" y="3709950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7"/>
          <p:cNvSpPr/>
          <p:nvPr/>
        </p:nvSpPr>
        <p:spPr>
          <a:xfrm flipH="1">
            <a:off x="5989379" y="4568350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7"/>
          <p:cNvSpPr/>
          <p:nvPr/>
        </p:nvSpPr>
        <p:spPr>
          <a:xfrm flipH="1">
            <a:off x="5694779" y="1143900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8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468" name="Google Shape;468;p8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469" name="Google Shape;469;p8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8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8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8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8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8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8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8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8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8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8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8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8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8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8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8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8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8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8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8" name="Google Shape;488;p8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489" name="Google Shape;489;p8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8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8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8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8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8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8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8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8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8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8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8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8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8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8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8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8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8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8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8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8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8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8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8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8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8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8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8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8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8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8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8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8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8"/>
          <p:cNvSpPr/>
          <p:nvPr/>
        </p:nvSpPr>
        <p:spPr>
          <a:xfrm>
            <a:off x="1145875" y="1138525"/>
            <a:ext cx="6862200" cy="286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8"/>
          <p:cNvSpPr txBox="1"/>
          <p:nvPr>
            <p:ph type="title"/>
          </p:nvPr>
        </p:nvSpPr>
        <p:spPr>
          <a:xfrm>
            <a:off x="1315150" y="1309500"/>
            <a:ext cx="6513600" cy="25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4" name="Google Shape;524;p8"/>
          <p:cNvSpPr/>
          <p:nvPr/>
        </p:nvSpPr>
        <p:spPr>
          <a:xfrm rot="-5400000" flipH="1">
            <a:off x="7786179" y="1068165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8"/>
          <p:cNvSpPr/>
          <p:nvPr/>
        </p:nvSpPr>
        <p:spPr>
          <a:xfrm flipH="1">
            <a:off x="7152034" y="277425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8"/>
          <p:cNvSpPr/>
          <p:nvPr/>
        </p:nvSpPr>
        <p:spPr>
          <a:xfrm flipH="1">
            <a:off x="6282809" y="277422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8"/>
          <p:cNvSpPr/>
          <p:nvPr/>
        </p:nvSpPr>
        <p:spPr>
          <a:xfrm flipH="1">
            <a:off x="8562479" y="27742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8"/>
          <p:cNvSpPr/>
          <p:nvPr/>
        </p:nvSpPr>
        <p:spPr>
          <a:xfrm rot="-5400000" flipH="1">
            <a:off x="7724459" y="1135375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8"/>
          <p:cNvSpPr/>
          <p:nvPr/>
        </p:nvSpPr>
        <p:spPr>
          <a:xfrm flipH="1">
            <a:off x="5726309" y="854625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8"/>
          <p:cNvSpPr/>
          <p:nvPr/>
        </p:nvSpPr>
        <p:spPr>
          <a:xfrm flipH="1">
            <a:off x="7987779" y="854622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8"/>
          <p:cNvSpPr/>
          <p:nvPr/>
        </p:nvSpPr>
        <p:spPr>
          <a:xfrm rot="-5400000" flipH="1">
            <a:off x="7445459" y="2848350"/>
            <a:ext cx="1397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8"/>
          <p:cNvSpPr/>
          <p:nvPr/>
        </p:nvSpPr>
        <p:spPr>
          <a:xfrm flipH="1">
            <a:off x="7996704" y="4003572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8"/>
          <p:cNvSpPr/>
          <p:nvPr/>
        </p:nvSpPr>
        <p:spPr>
          <a:xfrm rot="5400000" flipH="1">
            <a:off x="-499670" y="3781033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8"/>
          <p:cNvSpPr/>
          <p:nvPr/>
        </p:nvSpPr>
        <p:spPr>
          <a:xfrm rot="10800000" flipH="1">
            <a:off x="288675" y="4571773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8"/>
          <p:cNvSpPr/>
          <p:nvPr/>
        </p:nvSpPr>
        <p:spPr>
          <a:xfrm rot="10800000" flipH="1">
            <a:off x="2568200" y="4571776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8"/>
          <p:cNvSpPr/>
          <p:nvPr/>
        </p:nvSpPr>
        <p:spPr>
          <a:xfrm rot="10800000" flipH="1">
            <a:off x="288530" y="4571776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8"/>
          <p:cNvSpPr/>
          <p:nvPr/>
        </p:nvSpPr>
        <p:spPr>
          <a:xfrm rot="5400000" flipH="1">
            <a:off x="582050" y="3713823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8"/>
          <p:cNvSpPr/>
          <p:nvPr/>
        </p:nvSpPr>
        <p:spPr>
          <a:xfrm rot="10800000" flipH="1">
            <a:off x="863300" y="3994573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8"/>
          <p:cNvSpPr/>
          <p:nvPr/>
        </p:nvSpPr>
        <p:spPr>
          <a:xfrm rot="10800000" flipH="1">
            <a:off x="863230" y="3994576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0" name="Google Shape;540;p8"/>
          <p:cNvSpPr/>
          <p:nvPr/>
        </p:nvSpPr>
        <p:spPr>
          <a:xfrm rot="5400000" flipH="1">
            <a:off x="303050" y="2000848"/>
            <a:ext cx="1397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1" name="Google Shape;541;p8"/>
          <p:cNvSpPr/>
          <p:nvPr/>
        </p:nvSpPr>
        <p:spPr>
          <a:xfrm rot="10800000" flipH="1">
            <a:off x="854305" y="845626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2" name="Google Shape;542;p8"/>
          <p:cNvSpPr/>
          <p:nvPr/>
        </p:nvSpPr>
        <p:spPr>
          <a:xfrm rot="10800000" flipH="1">
            <a:off x="282580" y="2567726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9"/>
          <p:cNvGrpSpPr/>
          <p:nvPr/>
        </p:nvGrpSpPr>
        <p:grpSpPr>
          <a:xfrm>
            <a:off x="-18150" y="-6771"/>
            <a:ext cx="9215050" cy="5153962"/>
            <a:chOff x="-18150" y="-6771"/>
            <a:chExt cx="9215050" cy="5153962"/>
          </a:xfrm>
        </p:grpSpPr>
        <p:grpSp>
          <p:nvGrpSpPr>
            <p:cNvPr id="545" name="Google Shape;545;p9"/>
            <p:cNvGrpSpPr/>
            <p:nvPr/>
          </p:nvGrpSpPr>
          <p:grpSpPr>
            <a:xfrm>
              <a:off x="-18150" y="0"/>
              <a:ext cx="9215050" cy="5147191"/>
              <a:chOff x="-18150" y="0"/>
              <a:chExt cx="9215050" cy="5147191"/>
            </a:xfrm>
          </p:grpSpPr>
          <p:cxnSp>
            <p:nvCxnSpPr>
              <p:cNvPr id="546" name="Google Shape;546;p9"/>
              <p:cNvCxnSpPr/>
              <p:nvPr/>
            </p:nvCxnSpPr>
            <p:spPr>
              <a:xfrm>
                <a:off x="-18150" y="371741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/>
              <p:nvPr/>
            </p:nvCxnSpPr>
            <p:spPr>
              <a:xfrm>
                <a:off x="-18150" y="343146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9"/>
              <p:cNvCxnSpPr/>
              <p:nvPr/>
            </p:nvCxnSpPr>
            <p:spPr>
              <a:xfrm>
                <a:off x="-18150" y="314550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9"/>
              <p:cNvCxnSpPr/>
              <p:nvPr/>
            </p:nvCxnSpPr>
            <p:spPr>
              <a:xfrm>
                <a:off x="-18150" y="285955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9"/>
              <p:cNvCxnSpPr/>
              <p:nvPr/>
            </p:nvCxnSpPr>
            <p:spPr>
              <a:xfrm>
                <a:off x="-18150" y="257359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9"/>
              <p:cNvCxnSpPr/>
              <p:nvPr/>
            </p:nvCxnSpPr>
            <p:spPr>
              <a:xfrm>
                <a:off x="-18150" y="228764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9"/>
              <p:cNvCxnSpPr/>
              <p:nvPr/>
            </p:nvCxnSpPr>
            <p:spPr>
              <a:xfrm>
                <a:off x="-18150" y="200168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9"/>
              <p:cNvCxnSpPr/>
              <p:nvPr/>
            </p:nvCxnSpPr>
            <p:spPr>
              <a:xfrm>
                <a:off x="-18150" y="142977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9"/>
              <p:cNvCxnSpPr/>
              <p:nvPr/>
            </p:nvCxnSpPr>
            <p:spPr>
              <a:xfrm>
                <a:off x="-18150" y="85786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9"/>
              <p:cNvCxnSpPr/>
              <p:nvPr/>
            </p:nvCxnSpPr>
            <p:spPr>
              <a:xfrm>
                <a:off x="-18150" y="285955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9"/>
              <p:cNvCxnSpPr/>
              <p:nvPr/>
            </p:nvCxnSpPr>
            <p:spPr>
              <a:xfrm>
                <a:off x="16600" y="400337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9"/>
              <p:cNvCxnSpPr/>
              <p:nvPr/>
            </p:nvCxnSpPr>
            <p:spPr>
              <a:xfrm>
                <a:off x="-11200" y="428932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9"/>
              <p:cNvCxnSpPr/>
              <p:nvPr/>
            </p:nvCxnSpPr>
            <p:spPr>
              <a:xfrm>
                <a:off x="-11200" y="457528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9"/>
              <p:cNvCxnSpPr/>
              <p:nvPr/>
            </p:nvCxnSpPr>
            <p:spPr>
              <a:xfrm>
                <a:off x="-18150" y="57191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9"/>
              <p:cNvCxnSpPr/>
              <p:nvPr/>
            </p:nvCxnSpPr>
            <p:spPr>
              <a:xfrm>
                <a:off x="-18150" y="114382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9"/>
              <p:cNvCxnSpPr/>
              <p:nvPr/>
            </p:nvCxnSpPr>
            <p:spPr>
              <a:xfrm>
                <a:off x="-18150" y="171573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9"/>
              <p:cNvCxnSpPr/>
              <p:nvPr/>
            </p:nvCxnSpPr>
            <p:spPr>
              <a:xfrm>
                <a:off x="-18150" y="0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9"/>
              <p:cNvCxnSpPr/>
              <p:nvPr/>
            </p:nvCxnSpPr>
            <p:spPr>
              <a:xfrm>
                <a:off x="-18150" y="4861236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9"/>
              <p:cNvCxnSpPr/>
              <p:nvPr/>
            </p:nvCxnSpPr>
            <p:spPr>
              <a:xfrm>
                <a:off x="-11200" y="5147191"/>
                <a:ext cx="918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5" name="Google Shape;565;p9"/>
            <p:cNvGrpSpPr/>
            <p:nvPr/>
          </p:nvGrpSpPr>
          <p:grpSpPr>
            <a:xfrm>
              <a:off x="9" y="-6771"/>
              <a:ext cx="9145566" cy="5150322"/>
              <a:chOff x="9" y="-6771"/>
              <a:chExt cx="9145566" cy="5150322"/>
            </a:xfrm>
          </p:grpSpPr>
          <p:cxnSp>
            <p:nvCxnSpPr>
              <p:cNvPr id="566" name="Google Shape;566;p9"/>
              <p:cNvCxnSpPr/>
              <p:nvPr/>
            </p:nvCxnSpPr>
            <p:spPr>
              <a:xfrm rot="5400000">
                <a:off x="-11364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9"/>
              <p:cNvCxnSpPr/>
              <p:nvPr/>
            </p:nvCxnSpPr>
            <p:spPr>
              <a:xfrm rot="5400000">
                <a:off x="-8506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9"/>
              <p:cNvCxnSpPr/>
              <p:nvPr/>
            </p:nvCxnSpPr>
            <p:spPr>
              <a:xfrm rot="5400000">
                <a:off x="-5648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9"/>
              <p:cNvCxnSpPr/>
              <p:nvPr/>
            </p:nvCxnSpPr>
            <p:spPr>
              <a:xfrm rot="5400000">
                <a:off x="-27905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9"/>
              <p:cNvCxnSpPr/>
              <p:nvPr/>
            </p:nvCxnSpPr>
            <p:spPr>
              <a:xfrm rot="5400000">
                <a:off x="674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9"/>
              <p:cNvCxnSpPr/>
              <p:nvPr/>
            </p:nvCxnSpPr>
            <p:spPr>
              <a:xfrm rot="5400000">
                <a:off x="29254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9"/>
              <p:cNvCxnSpPr/>
              <p:nvPr/>
            </p:nvCxnSpPr>
            <p:spPr>
              <a:xfrm rot="5400000">
                <a:off x="57834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9"/>
              <p:cNvCxnSpPr/>
              <p:nvPr/>
            </p:nvCxnSpPr>
            <p:spPr>
              <a:xfrm rot="5400000">
                <a:off x="114994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9"/>
              <p:cNvCxnSpPr/>
              <p:nvPr/>
            </p:nvCxnSpPr>
            <p:spPr>
              <a:xfrm rot="5400000">
                <a:off x="172154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9"/>
              <p:cNvCxnSpPr/>
              <p:nvPr/>
            </p:nvCxnSpPr>
            <p:spPr>
              <a:xfrm rot="5400000">
                <a:off x="229314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9"/>
              <p:cNvCxnSpPr/>
              <p:nvPr/>
            </p:nvCxnSpPr>
            <p:spPr>
              <a:xfrm rot="5400000">
                <a:off x="-1422245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9"/>
              <p:cNvCxnSpPr/>
              <p:nvPr/>
            </p:nvCxnSpPr>
            <p:spPr>
              <a:xfrm rot="5400000">
                <a:off x="-1708044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9"/>
              <p:cNvCxnSpPr/>
              <p:nvPr/>
            </p:nvCxnSpPr>
            <p:spPr>
              <a:xfrm rot="5400000">
                <a:off x="-1993843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9"/>
              <p:cNvCxnSpPr/>
              <p:nvPr/>
            </p:nvCxnSpPr>
            <p:spPr>
              <a:xfrm rot="5400000">
                <a:off x="20073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9"/>
              <p:cNvCxnSpPr/>
              <p:nvPr/>
            </p:nvCxnSpPr>
            <p:spPr>
              <a:xfrm rot="5400000">
                <a:off x="1435744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9"/>
              <p:cNvCxnSpPr/>
              <p:nvPr/>
            </p:nvCxnSpPr>
            <p:spPr>
              <a:xfrm rot="5400000">
                <a:off x="86414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9"/>
              <p:cNvCxnSpPr/>
              <p:nvPr/>
            </p:nvCxnSpPr>
            <p:spPr>
              <a:xfrm rot="5400000">
                <a:off x="257894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9"/>
              <p:cNvCxnSpPr/>
              <p:nvPr/>
            </p:nvCxnSpPr>
            <p:spPr>
              <a:xfrm rot="5400000">
                <a:off x="-227964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9"/>
              <p:cNvCxnSpPr/>
              <p:nvPr/>
            </p:nvCxnSpPr>
            <p:spPr>
              <a:xfrm rot="5400000">
                <a:off x="-2565441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9"/>
              <p:cNvCxnSpPr/>
              <p:nvPr/>
            </p:nvCxnSpPr>
            <p:spPr>
              <a:xfrm rot="5400000">
                <a:off x="4293733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9"/>
              <p:cNvCxnSpPr/>
              <p:nvPr/>
            </p:nvCxnSpPr>
            <p:spPr>
              <a:xfrm rot="5400000">
                <a:off x="4579532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9"/>
              <p:cNvCxnSpPr/>
              <p:nvPr/>
            </p:nvCxnSpPr>
            <p:spPr>
              <a:xfrm rot="5400000">
                <a:off x="4865331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9"/>
              <p:cNvCxnSpPr/>
              <p:nvPr/>
            </p:nvCxnSpPr>
            <p:spPr>
              <a:xfrm rot="5400000">
                <a:off x="5151130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9"/>
              <p:cNvCxnSpPr/>
              <p:nvPr/>
            </p:nvCxnSpPr>
            <p:spPr>
              <a:xfrm rot="5400000">
                <a:off x="5436929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9"/>
              <p:cNvCxnSpPr/>
              <p:nvPr/>
            </p:nvCxnSpPr>
            <p:spPr>
              <a:xfrm rot="5400000">
                <a:off x="5722728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9"/>
              <p:cNvCxnSpPr/>
              <p:nvPr/>
            </p:nvCxnSpPr>
            <p:spPr>
              <a:xfrm rot="5400000">
                <a:off x="600852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9"/>
              <p:cNvCxnSpPr/>
              <p:nvPr/>
            </p:nvCxnSpPr>
            <p:spPr>
              <a:xfrm rot="5400000">
                <a:off x="6580125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9"/>
              <p:cNvCxnSpPr/>
              <p:nvPr/>
            </p:nvCxnSpPr>
            <p:spPr>
              <a:xfrm rot="5400000">
                <a:off x="4007934" y="2578101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9"/>
              <p:cNvCxnSpPr/>
              <p:nvPr/>
            </p:nvCxnSpPr>
            <p:spPr>
              <a:xfrm rot="5400000">
                <a:off x="3722135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9"/>
              <p:cNvCxnSpPr/>
              <p:nvPr/>
            </p:nvCxnSpPr>
            <p:spPr>
              <a:xfrm rot="5400000">
                <a:off x="3436336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9"/>
              <p:cNvCxnSpPr/>
              <p:nvPr/>
            </p:nvCxnSpPr>
            <p:spPr>
              <a:xfrm rot="5400000">
                <a:off x="6294326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9"/>
              <p:cNvCxnSpPr/>
              <p:nvPr/>
            </p:nvCxnSpPr>
            <p:spPr>
              <a:xfrm rot="5400000">
                <a:off x="3150537" y="2558679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9"/>
              <p:cNvCxnSpPr/>
              <p:nvPr/>
            </p:nvCxnSpPr>
            <p:spPr>
              <a:xfrm rot="5400000">
                <a:off x="2864739" y="2562564"/>
                <a:ext cx="513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9"/>
          <p:cNvSpPr/>
          <p:nvPr/>
        </p:nvSpPr>
        <p:spPr>
          <a:xfrm>
            <a:off x="1425825" y="1155100"/>
            <a:ext cx="6295800" cy="2851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0" name="Google Shape;600;p9"/>
          <p:cNvSpPr txBox="1"/>
          <p:nvPr>
            <p:ph type="title"/>
          </p:nvPr>
        </p:nvSpPr>
        <p:spPr>
          <a:xfrm>
            <a:off x="2205150" y="1594775"/>
            <a:ext cx="47337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" panose="00000500000000000000"/>
              <a:buNone/>
              <a:defRPr sz="3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" panose="00000500000000000000"/>
              <a:buNone/>
              <a:defRPr sz="3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" panose="00000500000000000000"/>
              <a:buNone/>
              <a:defRPr sz="3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" panose="00000500000000000000"/>
              <a:buNone/>
              <a:defRPr sz="3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" panose="00000500000000000000"/>
              <a:buNone/>
              <a:defRPr sz="3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" panose="00000500000000000000"/>
              <a:buNone/>
              <a:defRPr sz="3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" panose="00000500000000000000"/>
              <a:buNone/>
              <a:defRPr sz="3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" panose="00000500000000000000"/>
              <a:buNone/>
              <a:defRPr sz="3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601" name="Google Shape;601;p9"/>
          <p:cNvSpPr txBox="1"/>
          <p:nvPr>
            <p:ph type="subTitle" idx="1"/>
          </p:nvPr>
        </p:nvSpPr>
        <p:spPr>
          <a:xfrm>
            <a:off x="1857425" y="2421313"/>
            <a:ext cx="54291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2" name="Google Shape;602;p9"/>
          <p:cNvSpPr/>
          <p:nvPr/>
        </p:nvSpPr>
        <p:spPr>
          <a:xfrm rot="5400000">
            <a:off x="-210745" y="1071590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3" name="Google Shape;603;p9"/>
          <p:cNvSpPr/>
          <p:nvPr/>
        </p:nvSpPr>
        <p:spPr>
          <a:xfrm>
            <a:off x="577600" y="280850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9"/>
          <p:cNvSpPr/>
          <p:nvPr/>
        </p:nvSpPr>
        <p:spPr>
          <a:xfrm>
            <a:off x="2853375" y="280847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9"/>
          <p:cNvSpPr/>
          <p:nvPr/>
        </p:nvSpPr>
        <p:spPr>
          <a:xfrm>
            <a:off x="577455" y="28084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9"/>
          <p:cNvSpPr/>
          <p:nvPr/>
        </p:nvSpPr>
        <p:spPr>
          <a:xfrm rot="10800000">
            <a:off x="3972204" y="289330"/>
            <a:ext cx="288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9"/>
          <p:cNvSpPr/>
          <p:nvPr/>
        </p:nvSpPr>
        <p:spPr>
          <a:xfrm rot="5400000">
            <a:off x="870975" y="1138800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9"/>
          <p:cNvSpPr/>
          <p:nvPr/>
        </p:nvSpPr>
        <p:spPr>
          <a:xfrm>
            <a:off x="1152225" y="858050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9" name="Google Shape;609;p9"/>
          <p:cNvSpPr/>
          <p:nvPr/>
        </p:nvSpPr>
        <p:spPr>
          <a:xfrm>
            <a:off x="1152155" y="858047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0" name="Google Shape;610;p9"/>
          <p:cNvSpPr/>
          <p:nvPr/>
        </p:nvSpPr>
        <p:spPr>
          <a:xfrm rot="5400000">
            <a:off x="591975" y="2851775"/>
            <a:ext cx="1397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9"/>
          <p:cNvSpPr/>
          <p:nvPr/>
        </p:nvSpPr>
        <p:spPr>
          <a:xfrm>
            <a:off x="1143230" y="4006997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9"/>
          <p:cNvSpPr/>
          <p:nvPr/>
        </p:nvSpPr>
        <p:spPr>
          <a:xfrm rot="5400000">
            <a:off x="-273450" y="3712451"/>
            <a:ext cx="19845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9"/>
          <p:cNvSpPr/>
          <p:nvPr/>
        </p:nvSpPr>
        <p:spPr>
          <a:xfrm>
            <a:off x="571505" y="2284897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" name="Google Shape;614;p9"/>
          <p:cNvSpPr/>
          <p:nvPr/>
        </p:nvSpPr>
        <p:spPr>
          <a:xfrm rot="-5400000">
            <a:off x="7495654" y="3784458"/>
            <a:ext cx="185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" name="Google Shape;615;p9"/>
          <p:cNvSpPr/>
          <p:nvPr/>
        </p:nvSpPr>
        <p:spPr>
          <a:xfrm rot="10800000">
            <a:off x="6861509" y="4575198"/>
            <a:ext cx="17049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6" name="Google Shape;616;p9"/>
          <p:cNvSpPr/>
          <p:nvPr/>
        </p:nvSpPr>
        <p:spPr>
          <a:xfrm rot="10800000">
            <a:off x="5992284" y="457520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7" name="Google Shape;617;p9"/>
          <p:cNvSpPr/>
          <p:nvPr/>
        </p:nvSpPr>
        <p:spPr>
          <a:xfrm rot="10800000">
            <a:off x="8271954" y="45752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9"/>
          <p:cNvSpPr/>
          <p:nvPr/>
        </p:nvSpPr>
        <p:spPr>
          <a:xfrm>
            <a:off x="2271805" y="4566718"/>
            <a:ext cx="28893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9"/>
          <p:cNvSpPr/>
          <p:nvPr/>
        </p:nvSpPr>
        <p:spPr>
          <a:xfrm rot="-5400000">
            <a:off x="7433934" y="3717248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9"/>
          <p:cNvSpPr/>
          <p:nvPr/>
        </p:nvSpPr>
        <p:spPr>
          <a:xfrm rot="10800000">
            <a:off x="5435784" y="3997998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1" name="Google Shape;621;p9"/>
          <p:cNvSpPr/>
          <p:nvPr/>
        </p:nvSpPr>
        <p:spPr>
          <a:xfrm rot="10800000">
            <a:off x="7697254" y="3998001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2" name="Google Shape;622;p9"/>
          <p:cNvSpPr/>
          <p:nvPr/>
        </p:nvSpPr>
        <p:spPr>
          <a:xfrm rot="-5400000">
            <a:off x="7154934" y="2004273"/>
            <a:ext cx="13971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3" name="Google Shape;623;p9"/>
          <p:cNvSpPr/>
          <p:nvPr/>
        </p:nvSpPr>
        <p:spPr>
          <a:xfrm rot="10800000">
            <a:off x="7706179" y="849051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" name="Google Shape;624;p9"/>
          <p:cNvSpPr/>
          <p:nvPr/>
        </p:nvSpPr>
        <p:spPr>
          <a:xfrm rot="-5400000">
            <a:off x="7432959" y="1143597"/>
            <a:ext cx="19845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" name="Google Shape;625;p9"/>
          <p:cNvSpPr/>
          <p:nvPr/>
        </p:nvSpPr>
        <p:spPr>
          <a:xfrm rot="10800000">
            <a:off x="8277904" y="2571151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"/>
          <p:cNvSpPr txBox="1"/>
          <p:nvPr>
            <p:ph type="body" idx="1"/>
          </p:nvPr>
        </p:nvSpPr>
        <p:spPr>
          <a:xfrm>
            <a:off x="571500" y="539500"/>
            <a:ext cx="3681300" cy="9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3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</a:lstStyle>
          <a:p/>
        </p:txBody>
      </p:sp>
      <p:sp>
        <p:nvSpPr>
          <p:cNvPr id="628" name="Google Shape;628;p10"/>
          <p:cNvSpPr/>
          <p:nvPr/>
        </p:nvSpPr>
        <p:spPr>
          <a:xfrm rot="5400000" flipH="1">
            <a:off x="2247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10"/>
          <p:cNvSpPr/>
          <p:nvPr/>
        </p:nvSpPr>
        <p:spPr>
          <a:xfrm rot="10800000" flipH="1">
            <a:off x="30372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0" name="Google Shape;630;p10"/>
          <p:cNvSpPr/>
          <p:nvPr/>
        </p:nvSpPr>
        <p:spPr>
          <a:xfrm rot="10800000" flipH="1">
            <a:off x="29473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1" name="Google Shape;631;p10"/>
          <p:cNvSpPr/>
          <p:nvPr/>
        </p:nvSpPr>
        <p:spPr>
          <a:xfrm rot="10800000" flipH="1">
            <a:off x="1439200" y="4002397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" name="Google Shape;632;p10"/>
          <p:cNvSpPr/>
          <p:nvPr/>
        </p:nvSpPr>
        <p:spPr>
          <a:xfrm rot="-5400000">
            <a:off x="8295755" y="4290922"/>
            <a:ext cx="8391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" name="Google Shape;633;p10"/>
          <p:cNvSpPr/>
          <p:nvPr/>
        </p:nvSpPr>
        <p:spPr>
          <a:xfrm rot="10800000">
            <a:off x="6297605" y="4571672"/>
            <a:ext cx="2556000" cy="294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" name="Google Shape;634;p10"/>
          <p:cNvSpPr/>
          <p:nvPr/>
        </p:nvSpPr>
        <p:spPr>
          <a:xfrm rot="10800000">
            <a:off x="8568000" y="4571675"/>
            <a:ext cx="294600" cy="2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10"/>
          <p:cNvSpPr/>
          <p:nvPr/>
        </p:nvSpPr>
        <p:spPr>
          <a:xfrm rot="10800000">
            <a:off x="7991125" y="4002400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6" name="Google Shape;636;p10"/>
          <p:cNvSpPr/>
          <p:nvPr/>
        </p:nvSpPr>
        <p:spPr>
          <a:xfrm rot="10800000">
            <a:off x="5450901" y="4002397"/>
            <a:ext cx="22479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7" name="Google Shape;637;p10"/>
          <p:cNvSpPr/>
          <p:nvPr/>
        </p:nvSpPr>
        <p:spPr>
          <a:xfrm rot="10800000">
            <a:off x="4851775" y="4002400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8" name="Google Shape;638;p10"/>
          <p:cNvSpPr/>
          <p:nvPr/>
        </p:nvSpPr>
        <p:spPr>
          <a:xfrm rot="10800000">
            <a:off x="4281838" y="4002400"/>
            <a:ext cx="294600" cy="294300"/>
          </a:xfrm>
          <a:prstGeom prst="ellipse">
            <a:avLst/>
          </a:prstGeom>
          <a:solidFill>
            <a:srgbClr val="3A59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9" name="Google Shape;639;p10"/>
          <p:cNvSpPr/>
          <p:nvPr/>
        </p:nvSpPr>
        <p:spPr>
          <a:xfrm rot="10800000">
            <a:off x="3140363" y="4571675"/>
            <a:ext cx="294600" cy="2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10"/>
          <p:cNvSpPr/>
          <p:nvPr/>
        </p:nvSpPr>
        <p:spPr>
          <a:xfrm rot="10800000">
            <a:off x="3709463" y="4571675"/>
            <a:ext cx="294600" cy="2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10"/>
          <p:cNvSpPr/>
          <p:nvPr/>
        </p:nvSpPr>
        <p:spPr>
          <a:xfrm rot="10800000" flipH="1">
            <a:off x="4290100" y="4571672"/>
            <a:ext cx="1710000" cy="2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47700" y="521225"/>
            <a:ext cx="800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low" panose="00000500000000000000"/>
              <a:buNone/>
              <a:defRPr sz="33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 panose="020B0503050203000203"/>
              <a:buNone/>
              <a:defRPr sz="3300" b="1">
                <a:solidFill>
                  <a:schemeClr val="dk1"/>
                </a:solidFill>
                <a:latin typeface="IBM Plex Sans" panose="020B0503050203000203"/>
                <a:ea typeface="IBM Plex Sans" panose="020B0503050203000203"/>
                <a:cs typeface="IBM Plex Sans" panose="020B0503050203000203"/>
                <a:sym typeface="IBM Plex Sans" panose="020B050305020300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 panose="020B0503050203000203"/>
              <a:buNone/>
              <a:defRPr sz="3300" b="1">
                <a:solidFill>
                  <a:schemeClr val="dk1"/>
                </a:solidFill>
                <a:latin typeface="IBM Plex Sans" panose="020B0503050203000203"/>
                <a:ea typeface="IBM Plex Sans" panose="020B0503050203000203"/>
                <a:cs typeface="IBM Plex Sans" panose="020B0503050203000203"/>
                <a:sym typeface="IBM Plex Sans" panose="020B050305020300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 panose="020B0503050203000203"/>
              <a:buNone/>
              <a:defRPr sz="3300" b="1">
                <a:solidFill>
                  <a:schemeClr val="dk1"/>
                </a:solidFill>
                <a:latin typeface="IBM Plex Sans" panose="020B0503050203000203"/>
                <a:ea typeface="IBM Plex Sans" panose="020B0503050203000203"/>
                <a:cs typeface="IBM Plex Sans" panose="020B0503050203000203"/>
                <a:sym typeface="IBM Plex Sans" panose="020B050305020300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 panose="020B0503050203000203"/>
              <a:buNone/>
              <a:defRPr sz="3300" b="1">
                <a:solidFill>
                  <a:schemeClr val="dk1"/>
                </a:solidFill>
                <a:latin typeface="IBM Plex Sans" panose="020B0503050203000203"/>
                <a:ea typeface="IBM Plex Sans" panose="020B0503050203000203"/>
                <a:cs typeface="IBM Plex Sans" panose="020B0503050203000203"/>
                <a:sym typeface="IBM Plex Sans" panose="020B050305020300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 panose="020B0503050203000203"/>
              <a:buNone/>
              <a:defRPr sz="3300" b="1">
                <a:solidFill>
                  <a:schemeClr val="dk1"/>
                </a:solidFill>
                <a:latin typeface="IBM Plex Sans" panose="020B0503050203000203"/>
                <a:ea typeface="IBM Plex Sans" panose="020B0503050203000203"/>
                <a:cs typeface="IBM Plex Sans" panose="020B0503050203000203"/>
                <a:sym typeface="IBM Plex Sans" panose="020B050305020300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 panose="020B0503050203000203"/>
              <a:buNone/>
              <a:defRPr sz="3300" b="1">
                <a:solidFill>
                  <a:schemeClr val="dk1"/>
                </a:solidFill>
                <a:latin typeface="IBM Plex Sans" panose="020B0503050203000203"/>
                <a:ea typeface="IBM Plex Sans" panose="020B0503050203000203"/>
                <a:cs typeface="IBM Plex Sans" panose="020B0503050203000203"/>
                <a:sym typeface="IBM Plex Sans" panose="020B050305020300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 panose="020B0503050203000203"/>
              <a:buNone/>
              <a:defRPr sz="3300" b="1">
                <a:solidFill>
                  <a:schemeClr val="dk1"/>
                </a:solidFill>
                <a:latin typeface="IBM Plex Sans" panose="020B0503050203000203"/>
                <a:ea typeface="IBM Plex Sans" panose="020B0503050203000203"/>
                <a:cs typeface="IBM Plex Sans" panose="020B0503050203000203"/>
                <a:sym typeface="IBM Plex Sans" panose="020B050305020300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 panose="020B0503050203000203"/>
              <a:buNone/>
              <a:defRPr sz="3300" b="1">
                <a:solidFill>
                  <a:schemeClr val="dk1"/>
                </a:solidFill>
                <a:latin typeface="IBM Plex Sans" panose="020B0503050203000203"/>
                <a:ea typeface="IBM Plex Sans" panose="020B0503050203000203"/>
                <a:cs typeface="IBM Plex Sans" panose="020B0503050203000203"/>
                <a:sym typeface="IBM Plex Sans" panose="020B05030502030002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571500" y="1152475"/>
            <a:ext cx="8001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 panose="020F0502020204030203"/>
              <a:buChar char="●"/>
              <a:defRPr sz="16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 panose="020F0502020204030203"/>
              <a:buChar char="○"/>
              <a:defRPr sz="16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 panose="020F0502020204030203"/>
              <a:buChar char="■"/>
              <a:defRPr sz="16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 panose="020F0502020204030203"/>
              <a:buChar char="●"/>
              <a:defRPr sz="16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 panose="020F0502020204030203"/>
              <a:buChar char="○"/>
              <a:defRPr sz="16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 panose="020F0502020204030203"/>
              <a:buChar char="■"/>
              <a:defRPr sz="16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 panose="020F0502020204030203"/>
              <a:buChar char="●"/>
              <a:defRPr sz="16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 panose="020F0502020204030203"/>
              <a:buChar char="○"/>
              <a:defRPr sz="16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 panose="020F0502020204030203"/>
              <a:buChar char="■"/>
              <a:defRPr sz="16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35"/>
          <p:cNvSpPr txBox="1"/>
          <p:nvPr>
            <p:ph type="ctrTitle"/>
          </p:nvPr>
        </p:nvSpPr>
        <p:spPr>
          <a:xfrm>
            <a:off x="1319675" y="1141433"/>
            <a:ext cx="6504900" cy="20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Amplificatorul operational inversor</a:t>
            </a:r>
            <a:br>
              <a:rPr lang="en-US" altLang="en-GB"/>
            </a:br>
            <a:r>
              <a:rPr lang="en-US" altLang="en-GB" sz="2800"/>
              <a:t>Utilizarea interfetei</a:t>
            </a:r>
            <a:endParaRPr lang="en-US" altLang="en-GB" sz="2800">
              <a:solidFill>
                <a:schemeClr val="accent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06040" y="3336925"/>
            <a:ext cx="494665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Fornade Teodora-Cristiana</a:t>
            </a:r>
            <a:endParaRPr 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573405"/>
            <a:ext cx="3257550" cy="24098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04665" y="714375"/>
            <a:ext cx="2965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Caracteristica statica de transfer in tensiune</a:t>
            </a:r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35" y="1236345"/>
            <a:ext cx="3095625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" y="1465580"/>
            <a:ext cx="1857375" cy="1895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849630"/>
            <a:ext cx="214312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85" y="2792730"/>
            <a:ext cx="2762250" cy="1438275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3204210" y="915670"/>
            <a:ext cx="431800" cy="230441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749040" y="1699260"/>
            <a:ext cx="31864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Butoane de tip “pushbutton”</a:t>
            </a:r>
            <a:endParaRPr lang="en-US"/>
          </a:p>
          <a:p>
            <a:r>
              <a:rPr lang="en-US"/>
              <a:t>La apasarea acestora se vor executa diferite comenzi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815340"/>
            <a:ext cx="2143125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2111375"/>
            <a:ext cx="1857375" cy="1895475"/>
          </a:xfrm>
          <a:prstGeom prst="rect">
            <a:avLst/>
          </a:prstGeom>
        </p:spPr>
      </p:pic>
      <p:cxnSp>
        <p:nvCxnSpPr>
          <p:cNvPr id="2" name="Straight Arrow Connector 1"/>
          <p:cNvCxnSpPr/>
          <p:nvPr/>
        </p:nvCxnSpPr>
        <p:spPr>
          <a:xfrm flipH="1" flipV="1">
            <a:off x="1907540" y="1131570"/>
            <a:ext cx="1172210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3123565" y="991870"/>
            <a:ext cx="150939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79750" y="1675130"/>
            <a:ext cx="1426210" cy="222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632960" y="839470"/>
            <a:ext cx="2171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Inchide interfata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632960" y="1383665"/>
            <a:ext cx="3202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Reseteaza toate variabilele interfetei la valorile initiale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15920" y="2355850"/>
            <a:ext cx="1511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759960" y="2329815"/>
            <a:ext cx="2171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568825" y="2114550"/>
            <a:ext cx="3331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Deschide o prezentare care te va ajuta sa intelegi mai bine interfata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915920" y="2809240"/>
            <a:ext cx="1511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15920" y="3261995"/>
            <a:ext cx="1511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15920" y="3711575"/>
            <a:ext cx="1511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505960" y="3158490"/>
            <a:ext cx="4005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Deschide un fisier cu titlul si autorul proiectului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505960" y="2636520"/>
            <a:ext cx="4006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Deschide un fisier in care se gaseste partea teoretica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505325" y="3558540"/>
            <a:ext cx="3886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Deschide un fisier in care se afla bibliografia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62025" y="2413635"/>
            <a:ext cx="27343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Chenar cu rezultatele:</a:t>
            </a:r>
            <a:endParaRPr lang="en-US"/>
          </a:p>
          <a:p>
            <a:endParaRPr lang="en-US"/>
          </a:p>
          <a:p>
            <a:r>
              <a:rPr lang="en-US"/>
              <a:t>Av-reprezinta amplificarea in tensiune a acestui 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931545"/>
            <a:ext cx="2143125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40" y="933450"/>
            <a:ext cx="33337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71500" y="22750"/>
            <a:ext cx="8001000" cy="572700"/>
          </a:xfrm>
        </p:spPr>
        <p:txBody>
          <a:bodyPr/>
          <a:p>
            <a:r>
              <a:rPr lang="en-US"/>
              <a:t>Limitari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27125" y="680085"/>
            <a:ext cx="6464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 functie de capabilitatea unui AO si de corectitudinea circuitului, am facut urmatoarele limitari: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1202055"/>
            <a:ext cx="53149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377825"/>
            <a:ext cx="7174865" cy="4566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365125"/>
            <a:ext cx="2132965" cy="46824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555875" y="771525"/>
            <a:ext cx="255460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55875" y="1224280"/>
            <a:ext cx="2508885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55875" y="1235710"/>
            <a:ext cx="2475230" cy="20561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55875" y="1235710"/>
            <a:ext cx="2508885" cy="3208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110480" y="839470"/>
            <a:ext cx="18694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Butoane de tip edit</a:t>
            </a:r>
            <a:endParaRPr lang="en-US" b="1"/>
          </a:p>
          <a:p>
            <a:r>
              <a:rPr lang="en-US"/>
              <a:t>De aici putem modifica valorile parametrilor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87195" y="2821940"/>
            <a:ext cx="791845" cy="119443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87195" y="1521460"/>
            <a:ext cx="791845" cy="50419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687195" y="555625"/>
            <a:ext cx="791845" cy="50419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87195" y="4444365"/>
            <a:ext cx="791845" cy="334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180" y="2750185"/>
            <a:ext cx="499110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259080"/>
            <a:ext cx="2169160" cy="47612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619885" y="967740"/>
            <a:ext cx="3490595" cy="2362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619885" y="1203960"/>
            <a:ext cx="3456305" cy="6064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691640" y="1235710"/>
            <a:ext cx="3339465" cy="1911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619885" y="1275715"/>
            <a:ext cx="3456305" cy="31686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200650" y="988060"/>
            <a:ext cx="19424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Butoane text</a:t>
            </a:r>
            <a:endParaRPr lang="en-US" b="1"/>
          </a:p>
          <a:p>
            <a:r>
              <a:rPr lang="en-US"/>
              <a:t>Cu ajutorul acestora vedem ce valori modificam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2433955"/>
            <a:ext cx="312420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8004" t="45174" r="73494" b="35877"/>
          <a:stretch>
            <a:fillRect/>
          </a:stretch>
        </p:blipFill>
        <p:spPr>
          <a:xfrm>
            <a:off x="796290" y="961390"/>
            <a:ext cx="2407285" cy="138620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627630" y="1491615"/>
            <a:ext cx="1575435" cy="387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316095" y="1177925"/>
            <a:ext cx="25380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Buton de tip popup</a:t>
            </a:r>
            <a:endParaRPr lang="en-US"/>
          </a:p>
          <a:p>
            <a:r>
              <a:rPr lang="en-US"/>
              <a:t>Va deschide mai multe optiuni pentru tipul tensiunii de intrare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2580640"/>
            <a:ext cx="797242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753110"/>
            <a:ext cx="5295900" cy="3114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292090" y="2499995"/>
            <a:ext cx="1296035" cy="8642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427855" y="1131570"/>
            <a:ext cx="2132330" cy="13392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588760" y="1745615"/>
            <a:ext cx="143954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Linii care arata tensiunea maxima, respectiv tensiunea minima de la alimentarea AO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753110"/>
            <a:ext cx="5295900" cy="3114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601210" y="2499995"/>
            <a:ext cx="1915160" cy="8572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996055" y="1203960"/>
            <a:ext cx="2564130" cy="12668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588760" y="1745615"/>
            <a:ext cx="143954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Semnalul de iesire este “taiat” din cauza ca depaseste tensiunea de alimentare a AO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30" y="1613535"/>
            <a:ext cx="2209800" cy="1914525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Generarea semnalului de intrare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806825" y="1462405"/>
            <a:ext cx="321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Semnalul sinusoidal este de forma </a:t>
            </a:r>
            <a:endParaRPr lang="en-US"/>
          </a:p>
          <a:p>
            <a:r>
              <a:rPr lang="en-US"/>
              <a:t>Vi=A0+A*sin(2*pi*f+faza);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44165" y="2210435"/>
            <a:ext cx="97345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976370" y="2057400"/>
            <a:ext cx="2518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componenta continua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44165" y="2570480"/>
            <a:ext cx="97345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44165" y="2858770"/>
            <a:ext cx="97345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4165" y="3164205"/>
            <a:ext cx="97345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976370" y="2364105"/>
            <a:ext cx="2518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amplitudinea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103370" y="2725420"/>
            <a:ext cx="2518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frecventa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03370" y="3032125"/>
            <a:ext cx="2518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faza(in grade) - va fi convertita in rad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554095"/>
            <a:ext cx="2238375" cy="914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002915" y="4010660"/>
            <a:ext cx="97345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103370" y="3858260"/>
            <a:ext cx="2518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numarul de perioade pe care va fi reprezentat semnalul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6670" y="923925"/>
            <a:ext cx="4010025" cy="3295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nd Turbine Generator for Home Pitch Deck by Slidesgo">
  <a:themeElements>
    <a:clrScheme name="Simple Light">
      <a:dk1>
        <a:srgbClr val="D35858"/>
      </a:dk1>
      <a:lt1>
        <a:srgbClr val="FFFFFF"/>
      </a:lt1>
      <a:dk2>
        <a:srgbClr val="252150"/>
      </a:dk2>
      <a:lt2>
        <a:srgbClr val="D9D9D9"/>
      </a:lt2>
      <a:accent1>
        <a:srgbClr val="3A59B6"/>
      </a:accent1>
      <a:accent2>
        <a:srgbClr val="D35858"/>
      </a:accent2>
      <a:accent3>
        <a:srgbClr val="252150"/>
      </a:accent3>
      <a:accent4>
        <a:srgbClr val="FFFFFF"/>
      </a:accent4>
      <a:accent5>
        <a:srgbClr val="FFFFFF"/>
      </a:accent5>
      <a:accent6>
        <a:srgbClr val="FFFFFF"/>
      </a:accent6>
      <a:hlink>
        <a:srgbClr val="2521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WPS Presentation</Application>
  <PresentationFormat/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Barlow</vt:lpstr>
      <vt:lpstr>IBM Plex Sans</vt:lpstr>
      <vt:lpstr>Lato</vt:lpstr>
      <vt:lpstr>Microsoft YaHei</vt:lpstr>
      <vt:lpstr/>
      <vt:lpstr>Arial Unicode MS</vt:lpstr>
      <vt:lpstr>Yu Gothic UI</vt:lpstr>
      <vt:lpstr>Segoe Print</vt:lpstr>
      <vt:lpstr>Wind Turbine Generator for Home Pitch Deck by Slidesgo</vt:lpstr>
      <vt:lpstr>Amplificatorul operational inversor Utilizarea interfetei</vt:lpstr>
      <vt:lpstr>Lansarea in executie a programului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Generarea semnalului de intrare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Limitari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Amplificatorul operational inversor Utilizarea interfetei</dc:title>
  <dc:creator/>
  <cp:lastModifiedBy>Teodora</cp:lastModifiedBy>
  <cp:revision>5</cp:revision>
  <dcterms:created xsi:type="dcterms:W3CDTF">2022-01-12T22:54:00Z</dcterms:created>
  <dcterms:modified xsi:type="dcterms:W3CDTF">2022-01-13T09:40:03Z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