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4" r:id="rId5"/>
    <p:sldId id="263" r:id="rId6"/>
    <p:sldId id="266" r:id="rId7"/>
    <p:sldId id="271" r:id="rId8"/>
    <p:sldId id="272" r:id="rId9"/>
    <p:sldId id="274" r:id="rId10"/>
    <p:sldId id="273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E58"/>
    <a:srgbClr val="43B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0FD7-C0E5-4F7C-9CCD-4B7CEC439FEF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21B51-5B62-497B-8AB8-979C82F43E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21B51-5B62-497B-8AB8-979C82F43ED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6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21B51-5B62-497B-8AB8-979C82F43E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3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21B51-5B62-497B-8AB8-979C82F43E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21B51-5B62-497B-8AB8-979C82F43E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4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057400" y="2721113"/>
            <a:ext cx="50292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Lucida Handwriting" pitchFamily="66" charset="0"/>
                <a:ea typeface="Cambria" pitchFamily="18" charset="0"/>
              </a:rPr>
              <a:t>Colab</a:t>
            </a:r>
            <a:endParaRPr lang="en-US" sz="19900" dirty="0">
              <a:latin typeface="Lucida Handwriting" pitchFamily="66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7124" y="4269720"/>
            <a:ext cx="4009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ambria" pitchFamily="18" charset="0"/>
                <a:ea typeface="Cambria" pitchFamily="18" charset="0"/>
              </a:rPr>
              <a:t>Pitching the Idea!</a:t>
            </a:r>
            <a:endParaRPr lang="en-US" sz="7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THANKS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4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Share, https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://codeshare.io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</a:p>
          <a:p>
            <a:endParaRPr lang="en-US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Plunker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https://next.plnkr.co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</a:p>
          <a:p>
            <a:endParaRPr lang="en-US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Cloud9,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https://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c9.io/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Project Idea?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167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800" b="1" dirty="0" smtClean="0">
                <a:latin typeface="Cambria" pitchFamily="18" charset="0"/>
                <a:ea typeface="Cambria" pitchFamily="18" charset="0"/>
              </a:rPr>
              <a:t>Collaboration</a:t>
            </a:r>
            <a:endParaRPr lang="en-US" sz="8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7900" y="3659020"/>
            <a:ext cx="4648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“</a:t>
            </a: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Most </a:t>
            </a:r>
            <a:r>
              <a:rPr lang="en-US" sz="2800" i="1" dirty="0">
                <a:latin typeface="Cambria" pitchFamily="18" charset="0"/>
                <a:ea typeface="Cambria" pitchFamily="18" charset="0"/>
              </a:rPr>
              <a:t>great learning happens </a:t>
            </a:r>
            <a:endParaRPr lang="en-US" sz="2800" i="1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in groups.</a:t>
            </a:r>
            <a:r>
              <a:rPr lang="en-US" sz="28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Collaboration </a:t>
            </a:r>
            <a:r>
              <a:rPr lang="en-US" sz="2800" i="1" dirty="0">
                <a:latin typeface="Cambria" pitchFamily="18" charset="0"/>
                <a:ea typeface="Cambria" pitchFamily="18" charset="0"/>
              </a:rPr>
              <a:t>is </a:t>
            </a:r>
            <a:endParaRPr lang="en-US" sz="2800" i="1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800" b="1" i="1" dirty="0">
                <a:latin typeface="Cambria" pitchFamily="18" charset="0"/>
                <a:ea typeface="Cambria" pitchFamily="18" charset="0"/>
              </a:rPr>
              <a:t>stuff of </a:t>
            </a:r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growth.”</a:t>
            </a:r>
            <a:endParaRPr lang="en-US" sz="2800" b="1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1150" y="5185820"/>
            <a:ext cx="245745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~ Ken Robinson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Problem and Its Significance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Day to day educational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experiences?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Pair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programming!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Interviews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?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Competitive Programming!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Related Work?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  <a:ea typeface="Cambria" pitchFamily="18" charset="0"/>
              </a:rPr>
              <a:t>Codeshare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		~		Simplicity?!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Cloud9			~ 		Usability?!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  <a:ea typeface="Cambria" pitchFamily="18" charset="0"/>
              </a:rPr>
              <a:t>Plunker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			~		Flexibility?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How to solve it?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Adaptable and Extendible collaboration environment.</a:t>
            </a:r>
          </a:p>
          <a:p>
            <a:pPr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Suitable collaborative educational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utilities.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endParaRPr lang="en-US" sz="4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Build upon previous collaborative technologies experiences.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484E58"/>
          </a:solidFill>
          <a:ln>
            <a:solidFill>
              <a:srgbClr val="484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dirty="0" smtClean="0"/>
              <a:t>How?!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architecture.</a:t>
            </a:r>
            <a:endParaRPr lang="en-US" dirty="0"/>
          </a:p>
        </p:txBody>
      </p:sp>
      <p:pic>
        <p:nvPicPr>
          <p:cNvPr id="1026" name="Picture 2" descr="Block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51283"/>
            <a:ext cx="3610171" cy="417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553200" cy="35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22" y="1828800"/>
            <a:ext cx="549955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A glimpse of our progress!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0" y="3276600"/>
            <a:ext cx="59817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“</a:t>
            </a: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Most people have the will to win, </a:t>
            </a:r>
          </a:p>
          <a:p>
            <a:pPr>
              <a:buNone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few have the will to prepare to win.”</a:t>
            </a:r>
            <a:endParaRPr lang="en-US" sz="2800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0200" y="4343400"/>
            <a:ext cx="245745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~ Bobby Knight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900989"/>
            <a:ext cx="7315200" cy="1676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8800" b="1" dirty="0" smtClean="0">
                <a:latin typeface="Cambria" pitchFamily="18" charset="0"/>
                <a:ea typeface="Cambria" pitchFamily="18" charset="0"/>
              </a:rPr>
              <a:t>DEMO</a:t>
            </a:r>
            <a:endParaRPr lang="en-US" sz="88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FFFFFF"/>
      </a:dk1>
      <a:lt1>
        <a:srgbClr val="23293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211</TotalTime>
  <Words>135</Words>
  <Application>Microsoft Office PowerPoint</Application>
  <PresentationFormat>On-screen Show (4:3)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Lucida Handwriting</vt:lpstr>
      <vt:lpstr>Wingdings</vt:lpstr>
      <vt:lpstr>Office Theme</vt:lpstr>
      <vt:lpstr>Colab</vt:lpstr>
      <vt:lpstr>Project Idea?</vt:lpstr>
      <vt:lpstr>Problem and Its Significance</vt:lpstr>
      <vt:lpstr>Related Work?</vt:lpstr>
      <vt:lpstr>How to solve it?</vt:lpstr>
      <vt:lpstr>How?!</vt:lpstr>
      <vt:lpstr>Use Cases</vt:lpstr>
      <vt:lpstr>Use Cases</vt:lpstr>
      <vt:lpstr>A glimpse of our progress!</vt:lpstr>
      <vt:lpstr>THANKS 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Mourad</dc:creator>
  <cp:lastModifiedBy>Mourad</cp:lastModifiedBy>
  <cp:revision>47</cp:revision>
  <dcterms:created xsi:type="dcterms:W3CDTF">2006-08-16T00:00:00Z</dcterms:created>
  <dcterms:modified xsi:type="dcterms:W3CDTF">2019-06-29T09:50:43Z</dcterms:modified>
</cp:coreProperties>
</file>