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A004-FAA5-4291-BCB0-C690FFA2E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2B60CB-AC70-4DF8-8DD0-EA815F0E9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EBFDA-904B-4538-B5D0-E58A43E0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AB570-CEAF-459D-B954-5597641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56F2C-9FAD-4FE6-8249-79692A65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C386-BAF8-4EA5-BDBC-244BBE1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70404E-3D35-41C7-B0CC-414F6BCD6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47D49-E839-4BB0-B6A8-D223762B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94B51-CEDE-4618-8E07-8A964124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304AC2-2634-4921-8A12-7D8F4B36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4DDDA-5D3C-45E9-9483-5D78132E3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22032-8B78-4DC6-8144-C676F4BE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86D95-F656-4F5C-8224-399E239F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33CB2-4844-4C56-80D7-04BD0C45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B8DA4-0694-4428-B42C-BC54FD28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39F5E-EA09-4D92-957D-E3F02B72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F23F4-050D-4D05-A74B-6FBE8733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06108-E21E-4D38-8B4F-EC86C073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7F0DC-B25B-4516-8D6E-4AD3EDB4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1E619-F538-4FCE-98D8-6BCC2192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9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D906A-B53D-4DAA-A393-F7DD4E72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4D3C48-3A0F-4EF5-8D58-B9A680E8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303CF-1761-4540-8616-D909CE3F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459D4-B8C4-4260-81F2-9FBE7FE9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0CCBC-00D0-4C6C-A923-48639F3C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E89DA-DFFD-48CB-8FD3-38A15FD2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7422B-D12B-430A-80AE-4A4A29CE8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822717-05FA-418E-AD75-42566EDC6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36E9E3-B374-4022-A0A1-BA077CA8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C820E-DE18-4B50-AF5D-C0EB6631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6E052-8472-4CCC-9250-F1670527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E486F-16A0-4C50-BE8B-44186D21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A6C4D-EB85-419B-A19B-3E7E6EA3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4AC38E-1CBB-4EE2-9877-D83B64714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54FCBC-28F7-4525-862B-07A79D17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50B834-7231-43CD-843F-2E4C6BA6A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A03D1B-F54F-450A-B8BA-56468863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9F194-1303-438A-AC7F-229D5482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0FD04-9F27-4352-AAF4-F02A9F7D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B5AAF-2101-4E84-8124-F8CF496A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19C679-B409-4E85-8CF6-6131862A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3659C-6BFA-455E-A727-933A8C4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3CBFF4-F1F0-4E00-8EBB-5DFA7CE3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3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6F32AA-87BA-4ACE-BD5A-6E534418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F69A10-6756-47B6-BF48-E1EF876B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D0E5CA-D488-46F9-9416-4B60A9D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7EF6F-07F7-421E-8C6F-B8455FEF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EAC44-E78A-4D75-84F4-BE6E5CA2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70A42-3419-47BA-8647-1CC183440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3E7BC-B507-408A-BBBA-1A0C788A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D26C0-C1EB-43B1-957C-43717849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87D4-1963-4D88-9932-5FB35E314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986A6-8261-462D-B4B9-ADFE1B4F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EE19B-94DA-4635-B983-825F7C67F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2540F5-3C04-4341-8F55-F4FA706D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BEAED-A889-40BC-9AE7-E75F69AC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453D5-D065-4D7D-BD70-5A7B06B7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A25DA5-E16C-47E6-932B-CC1C97478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4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77833D-513A-45BD-B47F-72F3D2CD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191D53-DD79-4DDB-A0B1-D21591EB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56554-441F-4213-8E82-E65AC882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D253-D952-4A95-BB81-86D057411842}" type="datetimeFigureOut">
              <a:rPr lang="en-US" smtClean="0"/>
              <a:t>4/29/2018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5B8FA-0843-40A8-AFEB-DA3A664D1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8075A-D1EB-4F92-A9D3-38592F91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C005A-C32C-4A06-9AD1-A4BCE1115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9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D08BA2-F8DD-463F-A67C-42ECCF6F2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29962" cy="44442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474D9B-FE65-4D9B-A2D3-3E1848EA7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68" y="2161851"/>
            <a:ext cx="7149931" cy="47234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8D4776-3940-409F-B904-172CC69A253A}"/>
              </a:ext>
            </a:extLst>
          </p:cNvPr>
          <p:cNvSpPr txBox="1"/>
          <p:nvPr/>
        </p:nvSpPr>
        <p:spPr>
          <a:xfrm>
            <a:off x="8060924" y="741726"/>
            <a:ext cx="3160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Team 6</a:t>
            </a:r>
          </a:p>
        </p:txBody>
      </p:sp>
    </p:spTree>
    <p:extLst>
      <p:ext uri="{BB962C8B-B14F-4D97-AF65-F5344CB8AC3E}">
        <p14:creationId xmlns:p14="http://schemas.microsoft.com/office/powerpoint/2010/main" val="337598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地图, 文字&#10;&#10;已生成高可信度的说明">
            <a:extLst>
              <a:ext uri="{FF2B5EF4-FFF2-40B4-BE49-F238E27FC236}">
                <a16:creationId xmlns:a16="http://schemas.microsoft.com/office/drawing/2014/main" id="{A314E14F-8472-4DB5-AA27-FED261BAE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22034" cy="3736498"/>
          </a:xfrm>
          <a:prstGeom prst="rect">
            <a:avLst/>
          </a:prstGeom>
        </p:spPr>
      </p:pic>
      <p:pic>
        <p:nvPicPr>
          <p:cNvPr id="7" name="图片 6" descr="图片包含 地图, 文字&#10;&#10;已生成极高可信度的说明">
            <a:extLst>
              <a:ext uri="{FF2B5EF4-FFF2-40B4-BE49-F238E27FC236}">
                <a16:creationId xmlns:a16="http://schemas.microsoft.com/office/drawing/2014/main" id="{55AAD0E2-FC94-48C7-BB45-F19B3B28A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787" y="3001322"/>
            <a:ext cx="6342213" cy="385667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286582-39BC-4A54-9EE2-84EF05FBC5BA}"/>
              </a:ext>
            </a:extLst>
          </p:cNvPr>
          <p:cNvSpPr txBox="1"/>
          <p:nvPr/>
        </p:nvSpPr>
        <p:spPr>
          <a:xfrm>
            <a:off x="6492297" y="946663"/>
            <a:ext cx="2528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FA2788-AAE2-4085-B861-4381A7801A6E}"/>
              </a:ext>
            </a:extLst>
          </p:cNvPr>
          <p:cNvSpPr txBox="1"/>
          <p:nvPr/>
        </p:nvSpPr>
        <p:spPr>
          <a:xfrm>
            <a:off x="2895830" y="5193234"/>
            <a:ext cx="277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21302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Jiacheng</dc:creator>
  <cp:lastModifiedBy>Gao Jiacheng</cp:lastModifiedBy>
  <cp:revision>1</cp:revision>
  <dcterms:created xsi:type="dcterms:W3CDTF">2018-04-29T20:36:50Z</dcterms:created>
  <dcterms:modified xsi:type="dcterms:W3CDTF">2018-04-29T20:44:01Z</dcterms:modified>
</cp:coreProperties>
</file>