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8"/>
  </p:notesMasterIdLst>
  <p:sldIdLst>
    <p:sldId id="256" r:id="rId2"/>
    <p:sldId id="258" r:id="rId3"/>
    <p:sldId id="260" r:id="rId4"/>
    <p:sldId id="259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261" r:id="rId14"/>
    <p:sldId id="316" r:id="rId15"/>
    <p:sldId id="318" r:id="rId16"/>
    <p:sldId id="317" r:id="rId17"/>
    <p:sldId id="319" r:id="rId18"/>
    <p:sldId id="320" r:id="rId19"/>
    <p:sldId id="323" r:id="rId20"/>
    <p:sldId id="321" r:id="rId21"/>
    <p:sldId id="322" r:id="rId22"/>
    <p:sldId id="324" r:id="rId23"/>
    <p:sldId id="315" r:id="rId24"/>
    <p:sldId id="325" r:id="rId25"/>
    <p:sldId id="326" r:id="rId26"/>
    <p:sldId id="305" r:id="rId27"/>
  </p:sldIdLst>
  <p:sldSz cx="9144000" cy="5143500" type="screen16x9"/>
  <p:notesSz cx="6858000" cy="9144000"/>
  <p:embeddedFontLst>
    <p:embeddedFont>
      <p:font typeface="Anybody Black" panose="020B0604020202020204" charset="0"/>
      <p:bold r:id="rId29"/>
      <p:boldItalic r:id="rId30"/>
    </p:embeddedFont>
    <p:embeddedFont>
      <p:font typeface="Montserrat" panose="020B0604020202020204" charset="0"/>
      <p:regular r:id="rId31"/>
      <p:bold r:id="rId32"/>
      <p:italic r:id="rId33"/>
      <p:boldItalic r:id="rId34"/>
    </p:embeddedFont>
    <p:embeddedFont>
      <p:font typeface="Anek Devanagari ExtraBold" panose="020B0604020202020204" charset="0"/>
      <p:bold r:id="rId35"/>
    </p:embeddedFont>
    <p:embeddedFont>
      <p:font typeface="Palanquin Dark" panose="020B0604020202020204" charset="0"/>
      <p:regular r:id="rId36"/>
      <p:bold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CAFB82C-422F-4435-A6B5-773E47C96321}">
  <a:tblStyle styleId="{6CAFB82C-422F-4435-A6B5-773E47C963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41" d="100"/>
          <a:sy n="141" d="100"/>
        </p:scale>
        <p:origin x="66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13620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5449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2168c1909b7_0_1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2168c1909b7_0_1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3144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2168c1909b7_0_1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2168c1909b7_0_1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99108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2168c1909b7_0_1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2168c1909b7_0_1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89417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6ac5e8787_1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6ac5e8787_1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9476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6ac5e8787_1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6ac5e8787_1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24137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6ac5e8787_1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6ac5e8787_1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66002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2168c1909b7_0_1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2168c1909b7_0_1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82777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2168c1909b7_0_1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2168c1909b7_0_17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78750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g2168c1909b7_0_19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5" name="Google Shape;1505;g2168c1909b7_0_19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54898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g2168c1909b7_0_19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5" name="Google Shape;1505;g2168c1909b7_0_19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2183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c6ac5e8787_0_7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c6ac5e8787_0_7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27674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g2168c1909b7_0_19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5" name="Google Shape;1505;g2168c1909b7_0_19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80540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g2168c1909b7_0_19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5" name="Google Shape;1505;g2168c1909b7_0_19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58093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2168c1909b7_0_15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Google Shape;1014;g2168c1909b7_0_15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19576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2168c1909b7_0_1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2168c1909b7_0_1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80834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2168c1909b7_0_1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2168c1909b7_0_1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51646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2168c1909b7_0_16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2168c1909b7_0_16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24308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g2168c1909b7_0_2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3" name="Google Shape;1613;g2168c1909b7_0_2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8194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7634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c6ac5e878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c6ac5e878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0965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c6ac5e878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c6ac5e878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510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2168c1909b7_0_1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2168c1909b7_0_1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7917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2168c1909b7_0_1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2168c1909b7_0_1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2196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2168c1909b7_0_19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2168c1909b7_0_19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0951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2168c1909b7_0_1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2168c1909b7_0_1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6832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49475" y="246900"/>
            <a:ext cx="8645100" cy="4649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2375" y="934405"/>
            <a:ext cx="4930500" cy="247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827274" y="3507080"/>
            <a:ext cx="4008900" cy="4344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22_1_2_2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/>
          <p:nvPr/>
        </p:nvSpPr>
        <p:spPr>
          <a:xfrm>
            <a:off x="249475" y="246900"/>
            <a:ext cx="8645100" cy="4649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722375" y="2042775"/>
            <a:ext cx="5660700" cy="159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4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title" idx="2" hasCustomPrompt="1"/>
          </p:nvPr>
        </p:nvSpPr>
        <p:spPr>
          <a:xfrm>
            <a:off x="825075" y="899680"/>
            <a:ext cx="1680900" cy="1084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5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09" name="Google Shape;109;p17"/>
          <p:cNvSpPr txBox="1">
            <a:spLocks noGrp="1"/>
          </p:cNvSpPr>
          <p:nvPr>
            <p:ph type="subTitle" idx="1"/>
          </p:nvPr>
        </p:nvSpPr>
        <p:spPr>
          <a:xfrm>
            <a:off x="825075" y="3804925"/>
            <a:ext cx="4098900" cy="4389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7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/>
          <p:nvPr/>
        </p:nvSpPr>
        <p:spPr>
          <a:xfrm>
            <a:off x="249475" y="246900"/>
            <a:ext cx="8645100" cy="4649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1"/>
          </p:nvPr>
        </p:nvSpPr>
        <p:spPr>
          <a:xfrm>
            <a:off x="720000" y="1657300"/>
            <a:ext cx="3631200" cy="29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720000" y="4638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_1_1_2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/>
          <p:nvPr/>
        </p:nvSpPr>
        <p:spPr>
          <a:xfrm>
            <a:off x="249475" y="246900"/>
            <a:ext cx="8645100" cy="4649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" name="Google Shape;116;p19"/>
          <p:cNvGrpSpPr/>
          <p:nvPr/>
        </p:nvGrpSpPr>
        <p:grpSpPr>
          <a:xfrm>
            <a:off x="-542875" y="2208876"/>
            <a:ext cx="6482175" cy="4143600"/>
            <a:chOff x="-466675" y="2114476"/>
            <a:chExt cx="6482175" cy="4143600"/>
          </a:xfrm>
        </p:grpSpPr>
        <p:sp>
          <p:nvSpPr>
            <p:cNvPr id="117" name="Google Shape;117;p19"/>
            <p:cNvSpPr/>
            <p:nvPr/>
          </p:nvSpPr>
          <p:spPr>
            <a:xfrm rot="-8100000" flipH="1">
              <a:off x="3659018" y="1540989"/>
              <a:ext cx="569362" cy="5290573"/>
            </a:xfrm>
            <a:prstGeom prst="rect">
              <a:avLst/>
            </a:prstGeom>
            <a:gradFill>
              <a:gsLst>
                <a:gs pos="0">
                  <a:srgbClr val="E4EDF1">
                    <a:alpha val="0"/>
                  </a:srgbClr>
                </a:gs>
                <a:gs pos="83000">
                  <a:schemeClr val="lt1"/>
                </a:gs>
                <a:gs pos="100000">
                  <a:schemeClr val="lt1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9"/>
            <p:cNvSpPr/>
            <p:nvPr/>
          </p:nvSpPr>
          <p:spPr>
            <a:xfrm rot="8100000" flipH="1">
              <a:off x="820644" y="2747612"/>
              <a:ext cx="569362" cy="387692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829404" y="1331000"/>
            <a:ext cx="3156900" cy="156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subTitle" idx="1"/>
          </p:nvPr>
        </p:nvSpPr>
        <p:spPr>
          <a:xfrm>
            <a:off x="829400" y="2921550"/>
            <a:ext cx="31569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9"/>
          <p:cNvSpPr>
            <a:spLocks noGrp="1"/>
          </p:cNvSpPr>
          <p:nvPr>
            <p:ph type="pic" idx="2"/>
          </p:nvPr>
        </p:nvSpPr>
        <p:spPr>
          <a:xfrm>
            <a:off x="4911995" y="870900"/>
            <a:ext cx="3402600" cy="3401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_2_1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/>
          <p:nvPr/>
        </p:nvSpPr>
        <p:spPr>
          <a:xfrm>
            <a:off x="249475" y="246900"/>
            <a:ext cx="8645100" cy="4649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subTitle" idx="1"/>
          </p:nvPr>
        </p:nvSpPr>
        <p:spPr>
          <a:xfrm>
            <a:off x="823485" y="2799806"/>
            <a:ext cx="2260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Anybody Black"/>
                <a:ea typeface="Anybody Black"/>
                <a:cs typeface="Anybody Black"/>
                <a:sym typeface="Anybod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Anybody Black"/>
                <a:ea typeface="Anybody Black"/>
                <a:cs typeface="Anybody Black"/>
                <a:sym typeface="Anybod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Anybody Black"/>
                <a:ea typeface="Anybody Black"/>
                <a:cs typeface="Anybody Black"/>
                <a:sym typeface="Anybod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Anybody Black"/>
                <a:ea typeface="Anybody Black"/>
                <a:cs typeface="Anybody Black"/>
                <a:sym typeface="Anybod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Anybody Black"/>
                <a:ea typeface="Anybody Black"/>
                <a:cs typeface="Anybody Black"/>
                <a:sym typeface="Anybod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Anybody Black"/>
                <a:ea typeface="Anybody Black"/>
                <a:cs typeface="Anybody Black"/>
                <a:sym typeface="Anybod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Anybody Black"/>
                <a:ea typeface="Anybody Black"/>
                <a:cs typeface="Anybody Black"/>
                <a:sym typeface="Anybod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Anybody Black"/>
                <a:ea typeface="Anybody Black"/>
                <a:cs typeface="Anybody Black"/>
                <a:sym typeface="Anybod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Anybody Black"/>
                <a:ea typeface="Anybody Black"/>
                <a:cs typeface="Anybody Black"/>
                <a:sym typeface="Anybody Black"/>
              </a:defRPr>
            </a:lvl9pPr>
          </a:lstStyle>
          <a:p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subTitle" idx="2"/>
          </p:nvPr>
        </p:nvSpPr>
        <p:spPr>
          <a:xfrm>
            <a:off x="823485" y="3301531"/>
            <a:ext cx="2260200" cy="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subTitle" idx="3"/>
          </p:nvPr>
        </p:nvSpPr>
        <p:spPr>
          <a:xfrm>
            <a:off x="3441900" y="2799806"/>
            <a:ext cx="2260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Anybody Black"/>
                <a:ea typeface="Anybody Black"/>
                <a:cs typeface="Anybody Black"/>
                <a:sym typeface="Anybod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Anybody Black"/>
                <a:ea typeface="Anybody Black"/>
                <a:cs typeface="Anybody Black"/>
                <a:sym typeface="Anybod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Anybody Black"/>
                <a:ea typeface="Anybody Black"/>
                <a:cs typeface="Anybody Black"/>
                <a:sym typeface="Anybod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Anybody Black"/>
                <a:ea typeface="Anybody Black"/>
                <a:cs typeface="Anybody Black"/>
                <a:sym typeface="Anybod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Anybody Black"/>
                <a:ea typeface="Anybody Black"/>
                <a:cs typeface="Anybody Black"/>
                <a:sym typeface="Anybod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Anybody Black"/>
                <a:ea typeface="Anybody Black"/>
                <a:cs typeface="Anybody Black"/>
                <a:sym typeface="Anybod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Anybody Black"/>
                <a:ea typeface="Anybody Black"/>
                <a:cs typeface="Anybody Black"/>
                <a:sym typeface="Anybod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Anybody Black"/>
                <a:ea typeface="Anybody Black"/>
                <a:cs typeface="Anybody Black"/>
                <a:sym typeface="Anybod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Anybody Black"/>
                <a:ea typeface="Anybody Black"/>
                <a:cs typeface="Anybody Black"/>
                <a:sym typeface="Anybody Black"/>
              </a:defRPr>
            </a:lvl9pPr>
          </a:lstStyle>
          <a:p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subTitle" idx="4"/>
          </p:nvPr>
        </p:nvSpPr>
        <p:spPr>
          <a:xfrm>
            <a:off x="3441900" y="3301531"/>
            <a:ext cx="2260200" cy="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subTitle" idx="5"/>
          </p:nvPr>
        </p:nvSpPr>
        <p:spPr>
          <a:xfrm>
            <a:off x="6060315" y="2799806"/>
            <a:ext cx="2260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Anybody Black"/>
                <a:ea typeface="Anybody Black"/>
                <a:cs typeface="Anybody Black"/>
                <a:sym typeface="Anybod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Anybody Black"/>
                <a:ea typeface="Anybody Black"/>
                <a:cs typeface="Anybody Black"/>
                <a:sym typeface="Anybod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Anybody Black"/>
                <a:ea typeface="Anybody Black"/>
                <a:cs typeface="Anybody Black"/>
                <a:sym typeface="Anybod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Anybody Black"/>
                <a:ea typeface="Anybody Black"/>
                <a:cs typeface="Anybody Black"/>
                <a:sym typeface="Anybod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Anybody Black"/>
                <a:ea typeface="Anybody Black"/>
                <a:cs typeface="Anybody Black"/>
                <a:sym typeface="Anybod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Anybody Black"/>
                <a:ea typeface="Anybody Black"/>
                <a:cs typeface="Anybody Black"/>
                <a:sym typeface="Anybod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Anybody Black"/>
                <a:ea typeface="Anybody Black"/>
                <a:cs typeface="Anybody Black"/>
                <a:sym typeface="Anybod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Anybody Black"/>
                <a:ea typeface="Anybody Black"/>
                <a:cs typeface="Anybody Black"/>
                <a:sym typeface="Anybod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Anybody Black"/>
                <a:ea typeface="Anybody Black"/>
                <a:cs typeface="Anybody Black"/>
                <a:sym typeface="Anybody Black"/>
              </a:defRPr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subTitle" idx="6"/>
          </p:nvPr>
        </p:nvSpPr>
        <p:spPr>
          <a:xfrm>
            <a:off x="6060315" y="3301531"/>
            <a:ext cx="2260200" cy="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720000" y="4638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3_1_4_2_1_1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/>
          <p:nvPr/>
        </p:nvSpPr>
        <p:spPr>
          <a:xfrm>
            <a:off x="249475" y="246900"/>
            <a:ext cx="8645100" cy="4649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subTitle" idx="1"/>
          </p:nvPr>
        </p:nvSpPr>
        <p:spPr>
          <a:xfrm>
            <a:off x="829188" y="2698856"/>
            <a:ext cx="16593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Anybody Black"/>
                <a:ea typeface="Anybody Black"/>
                <a:cs typeface="Anybody Black"/>
                <a:sym typeface="Anybod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Anybody Black"/>
                <a:ea typeface="Anybody Black"/>
                <a:cs typeface="Anybody Black"/>
                <a:sym typeface="Anybod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Anybody Black"/>
                <a:ea typeface="Anybody Black"/>
                <a:cs typeface="Anybody Black"/>
                <a:sym typeface="Anybod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Anybody Black"/>
                <a:ea typeface="Anybody Black"/>
                <a:cs typeface="Anybody Black"/>
                <a:sym typeface="Anybod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Anybody Black"/>
                <a:ea typeface="Anybody Black"/>
                <a:cs typeface="Anybody Black"/>
                <a:sym typeface="Anybod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Anybody Black"/>
                <a:ea typeface="Anybody Black"/>
                <a:cs typeface="Anybody Black"/>
                <a:sym typeface="Anybod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Anybody Black"/>
                <a:ea typeface="Anybody Black"/>
                <a:cs typeface="Anybody Black"/>
                <a:sym typeface="Anybod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Anybody Black"/>
                <a:ea typeface="Anybody Black"/>
                <a:cs typeface="Anybody Black"/>
                <a:sym typeface="Anybod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Anybody Black"/>
                <a:ea typeface="Anybody Black"/>
                <a:cs typeface="Anybody Black"/>
                <a:sym typeface="Anybody Black"/>
              </a:defRPr>
            </a:lvl9pPr>
          </a:lstStyle>
          <a:p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subTitle" idx="2"/>
          </p:nvPr>
        </p:nvSpPr>
        <p:spPr>
          <a:xfrm>
            <a:off x="829188" y="3200581"/>
            <a:ext cx="1659300" cy="8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subTitle" idx="3"/>
          </p:nvPr>
        </p:nvSpPr>
        <p:spPr>
          <a:xfrm>
            <a:off x="2771295" y="2698856"/>
            <a:ext cx="16593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Anybody Black"/>
                <a:ea typeface="Anybody Black"/>
                <a:cs typeface="Anybody Black"/>
                <a:sym typeface="Anybod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Anybody Black"/>
                <a:ea typeface="Anybody Black"/>
                <a:cs typeface="Anybody Black"/>
                <a:sym typeface="Anybod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Anybody Black"/>
                <a:ea typeface="Anybody Black"/>
                <a:cs typeface="Anybody Black"/>
                <a:sym typeface="Anybod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Anybody Black"/>
                <a:ea typeface="Anybody Black"/>
                <a:cs typeface="Anybody Black"/>
                <a:sym typeface="Anybod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Anybody Black"/>
                <a:ea typeface="Anybody Black"/>
                <a:cs typeface="Anybody Black"/>
                <a:sym typeface="Anybod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Anybody Black"/>
                <a:ea typeface="Anybody Black"/>
                <a:cs typeface="Anybody Black"/>
                <a:sym typeface="Anybod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Anybody Black"/>
                <a:ea typeface="Anybody Black"/>
                <a:cs typeface="Anybody Black"/>
                <a:sym typeface="Anybod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Anybody Black"/>
                <a:ea typeface="Anybody Black"/>
                <a:cs typeface="Anybody Black"/>
                <a:sym typeface="Anybod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Anybody Black"/>
                <a:ea typeface="Anybody Black"/>
                <a:cs typeface="Anybody Black"/>
                <a:sym typeface="Anybody Black"/>
              </a:defRPr>
            </a:lvl9pPr>
          </a:lstStyle>
          <a:p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subTitle" idx="4"/>
          </p:nvPr>
        </p:nvSpPr>
        <p:spPr>
          <a:xfrm>
            <a:off x="2771295" y="3200581"/>
            <a:ext cx="1659300" cy="8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subTitle" idx="5"/>
          </p:nvPr>
        </p:nvSpPr>
        <p:spPr>
          <a:xfrm>
            <a:off x="4713402" y="2698856"/>
            <a:ext cx="16593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Anybody Black"/>
                <a:ea typeface="Anybody Black"/>
                <a:cs typeface="Anybody Black"/>
                <a:sym typeface="Anybod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Anybody Black"/>
                <a:ea typeface="Anybody Black"/>
                <a:cs typeface="Anybody Black"/>
                <a:sym typeface="Anybod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Anybody Black"/>
                <a:ea typeface="Anybody Black"/>
                <a:cs typeface="Anybody Black"/>
                <a:sym typeface="Anybod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Anybody Black"/>
                <a:ea typeface="Anybody Black"/>
                <a:cs typeface="Anybody Black"/>
                <a:sym typeface="Anybod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Anybody Black"/>
                <a:ea typeface="Anybody Black"/>
                <a:cs typeface="Anybody Black"/>
                <a:sym typeface="Anybod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Anybody Black"/>
                <a:ea typeface="Anybody Black"/>
                <a:cs typeface="Anybody Black"/>
                <a:sym typeface="Anybod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Anybody Black"/>
                <a:ea typeface="Anybody Black"/>
                <a:cs typeface="Anybody Black"/>
                <a:sym typeface="Anybod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Anybody Black"/>
                <a:ea typeface="Anybody Black"/>
                <a:cs typeface="Anybody Black"/>
                <a:sym typeface="Anybod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Anybody Black"/>
                <a:ea typeface="Anybody Black"/>
                <a:cs typeface="Anybody Black"/>
                <a:sym typeface="Anybody Black"/>
              </a:defRPr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subTitle" idx="6"/>
          </p:nvPr>
        </p:nvSpPr>
        <p:spPr>
          <a:xfrm>
            <a:off x="4713402" y="3200581"/>
            <a:ext cx="1659300" cy="8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720000" y="4638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subTitle" idx="7"/>
          </p:nvPr>
        </p:nvSpPr>
        <p:spPr>
          <a:xfrm>
            <a:off x="6655508" y="2698856"/>
            <a:ext cx="16593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Anybody Black"/>
                <a:ea typeface="Anybody Black"/>
                <a:cs typeface="Anybody Black"/>
                <a:sym typeface="Anybod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Anybody Black"/>
                <a:ea typeface="Anybody Black"/>
                <a:cs typeface="Anybody Black"/>
                <a:sym typeface="Anybod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Anybody Black"/>
                <a:ea typeface="Anybody Black"/>
                <a:cs typeface="Anybody Black"/>
                <a:sym typeface="Anybod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Anybody Black"/>
                <a:ea typeface="Anybody Black"/>
                <a:cs typeface="Anybody Black"/>
                <a:sym typeface="Anybod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Anybody Black"/>
                <a:ea typeface="Anybody Black"/>
                <a:cs typeface="Anybody Black"/>
                <a:sym typeface="Anybod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Anybody Black"/>
                <a:ea typeface="Anybody Black"/>
                <a:cs typeface="Anybody Black"/>
                <a:sym typeface="Anybod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Anybody Black"/>
                <a:ea typeface="Anybody Black"/>
                <a:cs typeface="Anybody Black"/>
                <a:sym typeface="Anybod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Anybody Black"/>
                <a:ea typeface="Anybody Black"/>
                <a:cs typeface="Anybody Black"/>
                <a:sym typeface="Anybod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Anybody Black"/>
                <a:ea typeface="Anybody Black"/>
                <a:cs typeface="Anybody Black"/>
                <a:sym typeface="Anybody Black"/>
              </a:defRPr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subTitle" idx="8"/>
          </p:nvPr>
        </p:nvSpPr>
        <p:spPr>
          <a:xfrm>
            <a:off x="6655508" y="3200581"/>
            <a:ext cx="1659300" cy="8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5_3_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/>
          <p:nvPr/>
        </p:nvSpPr>
        <p:spPr>
          <a:xfrm>
            <a:off x="249475" y="246900"/>
            <a:ext cx="8645100" cy="4649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7"/>
          <p:cNvSpPr txBox="1">
            <a:spLocks noGrp="1"/>
          </p:cNvSpPr>
          <p:nvPr>
            <p:ph type="title" hasCustomPrompt="1"/>
          </p:nvPr>
        </p:nvSpPr>
        <p:spPr>
          <a:xfrm>
            <a:off x="822700" y="3580177"/>
            <a:ext cx="3243900" cy="74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09" name="Google Shape;209;p27"/>
          <p:cNvSpPr txBox="1">
            <a:spLocks noGrp="1"/>
          </p:cNvSpPr>
          <p:nvPr>
            <p:ph type="subTitle" idx="1"/>
          </p:nvPr>
        </p:nvSpPr>
        <p:spPr>
          <a:xfrm>
            <a:off x="822700" y="4218574"/>
            <a:ext cx="32439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7"/>
          <p:cNvSpPr txBox="1">
            <a:spLocks noGrp="1"/>
          </p:cNvSpPr>
          <p:nvPr>
            <p:ph type="title" idx="2" hasCustomPrompt="1"/>
          </p:nvPr>
        </p:nvSpPr>
        <p:spPr>
          <a:xfrm>
            <a:off x="822700" y="1477075"/>
            <a:ext cx="3243900" cy="74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11" name="Google Shape;211;p27"/>
          <p:cNvSpPr txBox="1">
            <a:spLocks noGrp="1"/>
          </p:cNvSpPr>
          <p:nvPr>
            <p:ph type="subTitle" idx="3"/>
          </p:nvPr>
        </p:nvSpPr>
        <p:spPr>
          <a:xfrm>
            <a:off x="822700" y="2115473"/>
            <a:ext cx="32439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7"/>
          <p:cNvSpPr txBox="1">
            <a:spLocks noGrp="1"/>
          </p:cNvSpPr>
          <p:nvPr>
            <p:ph type="title" idx="4" hasCustomPrompt="1"/>
          </p:nvPr>
        </p:nvSpPr>
        <p:spPr>
          <a:xfrm>
            <a:off x="5077342" y="3580177"/>
            <a:ext cx="3243900" cy="74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3" name="Google Shape;213;p27"/>
          <p:cNvSpPr txBox="1">
            <a:spLocks noGrp="1"/>
          </p:cNvSpPr>
          <p:nvPr>
            <p:ph type="subTitle" idx="5"/>
          </p:nvPr>
        </p:nvSpPr>
        <p:spPr>
          <a:xfrm>
            <a:off x="5077342" y="4218575"/>
            <a:ext cx="32439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7"/>
          <p:cNvSpPr txBox="1">
            <a:spLocks noGrp="1"/>
          </p:cNvSpPr>
          <p:nvPr>
            <p:ph type="title" idx="6" hasCustomPrompt="1"/>
          </p:nvPr>
        </p:nvSpPr>
        <p:spPr>
          <a:xfrm>
            <a:off x="5077342" y="1477075"/>
            <a:ext cx="3243900" cy="74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7"/>
          </p:nvPr>
        </p:nvSpPr>
        <p:spPr>
          <a:xfrm>
            <a:off x="5077342" y="2115473"/>
            <a:ext cx="32439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5_1_1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/>
          <p:nvPr/>
        </p:nvSpPr>
        <p:spPr>
          <a:xfrm>
            <a:off x="249475" y="246900"/>
            <a:ext cx="8645100" cy="4649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8"/>
          <p:cNvSpPr txBox="1">
            <a:spLocks noGrp="1"/>
          </p:cNvSpPr>
          <p:nvPr>
            <p:ph type="title" hasCustomPrompt="1"/>
          </p:nvPr>
        </p:nvSpPr>
        <p:spPr>
          <a:xfrm>
            <a:off x="822400" y="1401575"/>
            <a:ext cx="2265900" cy="5304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219" name="Google Shape;219;p28"/>
          <p:cNvSpPr txBox="1">
            <a:spLocks noGrp="1"/>
          </p:cNvSpPr>
          <p:nvPr>
            <p:ph type="title" idx="2" hasCustomPrompt="1"/>
          </p:nvPr>
        </p:nvSpPr>
        <p:spPr>
          <a:xfrm>
            <a:off x="6055675" y="1401575"/>
            <a:ext cx="2265900" cy="530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0" name="Google Shape;220;p28"/>
          <p:cNvSpPr txBox="1">
            <a:spLocks noGrp="1"/>
          </p:cNvSpPr>
          <p:nvPr>
            <p:ph type="title" idx="3"/>
          </p:nvPr>
        </p:nvSpPr>
        <p:spPr>
          <a:xfrm>
            <a:off x="720000" y="4638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221" name="Google Shape;221;p28"/>
          <p:cNvSpPr txBox="1">
            <a:spLocks noGrp="1"/>
          </p:cNvSpPr>
          <p:nvPr>
            <p:ph type="subTitle" idx="1"/>
          </p:nvPr>
        </p:nvSpPr>
        <p:spPr>
          <a:xfrm flipH="1">
            <a:off x="822400" y="3458433"/>
            <a:ext cx="2265900" cy="41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Anybody Black"/>
                <a:ea typeface="Anybody Black"/>
                <a:cs typeface="Anybody Black"/>
                <a:sym typeface="Anybod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Anybody Black"/>
                <a:ea typeface="Anybody Black"/>
                <a:cs typeface="Anybody Black"/>
                <a:sym typeface="Anybod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Anybody Black"/>
                <a:ea typeface="Anybody Black"/>
                <a:cs typeface="Anybody Black"/>
                <a:sym typeface="Anybod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Anybody Black"/>
                <a:ea typeface="Anybody Black"/>
                <a:cs typeface="Anybody Black"/>
                <a:sym typeface="Anybod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Anybody Black"/>
                <a:ea typeface="Anybody Black"/>
                <a:cs typeface="Anybody Black"/>
                <a:sym typeface="Anybod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Anybody Black"/>
                <a:ea typeface="Anybody Black"/>
                <a:cs typeface="Anybody Black"/>
                <a:sym typeface="Anybod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Anybody Black"/>
                <a:ea typeface="Anybody Black"/>
                <a:cs typeface="Anybody Black"/>
                <a:sym typeface="Anybod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Anybody Black"/>
                <a:ea typeface="Anybody Black"/>
                <a:cs typeface="Anybody Black"/>
                <a:sym typeface="Anybod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Anybody Black"/>
                <a:ea typeface="Anybody Black"/>
                <a:cs typeface="Anybody Black"/>
                <a:sym typeface="Anybody Black"/>
              </a:defRPr>
            </a:lvl9pPr>
          </a:lstStyle>
          <a:p>
            <a:endParaRPr/>
          </a:p>
        </p:txBody>
      </p:sp>
      <p:sp>
        <p:nvSpPr>
          <p:cNvPr id="222" name="Google Shape;222;p28"/>
          <p:cNvSpPr txBox="1">
            <a:spLocks noGrp="1"/>
          </p:cNvSpPr>
          <p:nvPr>
            <p:ph type="subTitle" idx="4"/>
          </p:nvPr>
        </p:nvSpPr>
        <p:spPr>
          <a:xfrm flipH="1">
            <a:off x="822400" y="3783775"/>
            <a:ext cx="2265900" cy="6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8"/>
          <p:cNvSpPr txBox="1">
            <a:spLocks noGrp="1"/>
          </p:cNvSpPr>
          <p:nvPr>
            <p:ph type="subTitle" idx="5"/>
          </p:nvPr>
        </p:nvSpPr>
        <p:spPr>
          <a:xfrm flipH="1">
            <a:off x="6055675" y="3458433"/>
            <a:ext cx="2265900" cy="41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Anybody Black"/>
                <a:ea typeface="Anybody Black"/>
                <a:cs typeface="Anybody Black"/>
                <a:sym typeface="Anybod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Anybody Black"/>
                <a:ea typeface="Anybody Black"/>
                <a:cs typeface="Anybody Black"/>
                <a:sym typeface="Anybod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Anybody Black"/>
                <a:ea typeface="Anybody Black"/>
                <a:cs typeface="Anybody Black"/>
                <a:sym typeface="Anybod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Anybody Black"/>
                <a:ea typeface="Anybody Black"/>
                <a:cs typeface="Anybody Black"/>
                <a:sym typeface="Anybod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Anybody Black"/>
                <a:ea typeface="Anybody Black"/>
                <a:cs typeface="Anybody Black"/>
                <a:sym typeface="Anybod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Anybody Black"/>
                <a:ea typeface="Anybody Black"/>
                <a:cs typeface="Anybody Black"/>
                <a:sym typeface="Anybod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Anybody Black"/>
                <a:ea typeface="Anybody Black"/>
                <a:cs typeface="Anybody Black"/>
                <a:sym typeface="Anybod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Anybody Black"/>
                <a:ea typeface="Anybody Black"/>
                <a:cs typeface="Anybody Black"/>
                <a:sym typeface="Anybod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Anybody Black"/>
                <a:ea typeface="Anybody Black"/>
                <a:cs typeface="Anybody Black"/>
                <a:sym typeface="Anybody Black"/>
              </a:defRPr>
            </a:lvl9pPr>
          </a:lstStyle>
          <a:p>
            <a:endParaRPr/>
          </a:p>
        </p:txBody>
      </p:sp>
      <p:sp>
        <p:nvSpPr>
          <p:cNvPr id="224" name="Google Shape;224;p28"/>
          <p:cNvSpPr txBox="1">
            <a:spLocks noGrp="1"/>
          </p:cNvSpPr>
          <p:nvPr>
            <p:ph type="subTitle" idx="6"/>
          </p:nvPr>
        </p:nvSpPr>
        <p:spPr>
          <a:xfrm flipH="1">
            <a:off x="6055675" y="3783775"/>
            <a:ext cx="2265900" cy="6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28"/>
          <p:cNvSpPr txBox="1">
            <a:spLocks noGrp="1"/>
          </p:cNvSpPr>
          <p:nvPr>
            <p:ph type="title" idx="7" hasCustomPrompt="1"/>
          </p:nvPr>
        </p:nvSpPr>
        <p:spPr>
          <a:xfrm>
            <a:off x="3439050" y="1401575"/>
            <a:ext cx="2265900" cy="5304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  <a:defRPr sz="2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226" name="Google Shape;226;p28"/>
          <p:cNvSpPr txBox="1">
            <a:spLocks noGrp="1"/>
          </p:cNvSpPr>
          <p:nvPr>
            <p:ph type="subTitle" idx="8"/>
          </p:nvPr>
        </p:nvSpPr>
        <p:spPr>
          <a:xfrm flipH="1">
            <a:off x="3439050" y="3458433"/>
            <a:ext cx="2265900" cy="41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Anybody Black"/>
                <a:ea typeface="Anybody Black"/>
                <a:cs typeface="Anybody Black"/>
                <a:sym typeface="Anybod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Anybody Black"/>
                <a:ea typeface="Anybody Black"/>
                <a:cs typeface="Anybody Black"/>
                <a:sym typeface="Anybod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Anybody Black"/>
                <a:ea typeface="Anybody Black"/>
                <a:cs typeface="Anybody Black"/>
                <a:sym typeface="Anybod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Anybody Black"/>
                <a:ea typeface="Anybody Black"/>
                <a:cs typeface="Anybody Black"/>
                <a:sym typeface="Anybod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Anybody Black"/>
                <a:ea typeface="Anybody Black"/>
                <a:cs typeface="Anybody Black"/>
                <a:sym typeface="Anybod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Anybody Black"/>
                <a:ea typeface="Anybody Black"/>
                <a:cs typeface="Anybody Black"/>
                <a:sym typeface="Anybod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Anybody Black"/>
                <a:ea typeface="Anybody Black"/>
                <a:cs typeface="Anybody Black"/>
                <a:sym typeface="Anybod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Anybody Black"/>
                <a:ea typeface="Anybody Black"/>
                <a:cs typeface="Anybody Black"/>
                <a:sym typeface="Anybod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Anybody Black"/>
                <a:ea typeface="Anybody Black"/>
                <a:cs typeface="Anybody Black"/>
                <a:sym typeface="Anybody Black"/>
              </a:defRPr>
            </a:lvl9pPr>
          </a:lstStyle>
          <a:p>
            <a:endParaRPr/>
          </a:p>
        </p:txBody>
      </p:sp>
      <p:sp>
        <p:nvSpPr>
          <p:cNvPr id="227" name="Google Shape;227;p28"/>
          <p:cNvSpPr txBox="1">
            <a:spLocks noGrp="1"/>
          </p:cNvSpPr>
          <p:nvPr>
            <p:ph type="subTitle" idx="9"/>
          </p:nvPr>
        </p:nvSpPr>
        <p:spPr>
          <a:xfrm flipH="1">
            <a:off x="3439050" y="3783775"/>
            <a:ext cx="2265900" cy="6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2_3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/>
          <p:nvPr/>
        </p:nvSpPr>
        <p:spPr>
          <a:xfrm>
            <a:off x="249475" y="246900"/>
            <a:ext cx="8645100" cy="4649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0" name="Google Shape;230;p29"/>
          <p:cNvGrpSpPr/>
          <p:nvPr/>
        </p:nvGrpSpPr>
        <p:grpSpPr>
          <a:xfrm rot="10800000">
            <a:off x="2282282" y="-809668"/>
            <a:ext cx="8540919" cy="6254535"/>
            <a:chOff x="1651305" y="-1051625"/>
            <a:chExt cx="7211786" cy="5281209"/>
          </a:xfrm>
        </p:grpSpPr>
        <p:sp>
          <p:nvSpPr>
            <p:cNvPr id="231" name="Google Shape;231;p29"/>
            <p:cNvSpPr/>
            <p:nvPr/>
          </p:nvSpPr>
          <p:spPr>
            <a:xfrm rot="2700000">
              <a:off x="2959259" y="732002"/>
              <a:ext cx="480691" cy="389856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9"/>
            <p:cNvSpPr/>
            <p:nvPr/>
          </p:nvSpPr>
          <p:spPr>
            <a:xfrm rot="-2700000" flipH="1">
              <a:off x="4651705" y="1031906"/>
              <a:ext cx="480691" cy="18506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9"/>
            <p:cNvSpPr/>
            <p:nvPr/>
          </p:nvSpPr>
          <p:spPr>
            <a:xfrm rot="-8100000">
              <a:off x="6706195" y="-1605140"/>
              <a:ext cx="480691" cy="4940131"/>
            </a:xfrm>
            <a:prstGeom prst="rect">
              <a:avLst/>
            </a:prstGeom>
            <a:gradFill>
              <a:gsLst>
                <a:gs pos="0">
                  <a:srgbClr val="E4EDF1">
                    <a:alpha val="0"/>
                  </a:srgbClr>
                </a:gs>
                <a:gs pos="83000">
                  <a:schemeClr val="lt1"/>
                </a:gs>
                <a:gs pos="100000">
                  <a:schemeClr val="lt1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" name="Google Shape;234;p29"/>
          <p:cNvSpPr txBox="1">
            <a:spLocks noGrp="1"/>
          </p:cNvSpPr>
          <p:nvPr>
            <p:ph type="title"/>
          </p:nvPr>
        </p:nvSpPr>
        <p:spPr>
          <a:xfrm>
            <a:off x="722375" y="1416300"/>
            <a:ext cx="3849600" cy="111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9"/>
          <p:cNvSpPr txBox="1">
            <a:spLocks noGrp="1"/>
          </p:cNvSpPr>
          <p:nvPr>
            <p:ph type="subTitle" idx="1"/>
          </p:nvPr>
        </p:nvSpPr>
        <p:spPr>
          <a:xfrm>
            <a:off x="722375" y="2425500"/>
            <a:ext cx="3849600" cy="9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9"/>
          <p:cNvSpPr txBox="1"/>
          <p:nvPr/>
        </p:nvSpPr>
        <p:spPr>
          <a:xfrm>
            <a:off x="722375" y="3503625"/>
            <a:ext cx="3173100" cy="6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/>
          <p:nvPr/>
        </p:nvSpPr>
        <p:spPr>
          <a:xfrm>
            <a:off x="249475" y="246900"/>
            <a:ext cx="8645100" cy="4649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solidFill>
          <a:schemeClr val="dk2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/>
          <p:nvPr/>
        </p:nvSpPr>
        <p:spPr>
          <a:xfrm>
            <a:off x="249475" y="246900"/>
            <a:ext cx="8645100" cy="4649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249475" y="246900"/>
            <a:ext cx="8645100" cy="4649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220025" y="2044900"/>
            <a:ext cx="4201500" cy="159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4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4322725" y="901805"/>
            <a:ext cx="1680900" cy="1084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5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4322725" y="3807050"/>
            <a:ext cx="4098900" cy="4389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249475" y="246900"/>
            <a:ext cx="8645100" cy="4649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20000" y="4638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249475" y="246900"/>
            <a:ext cx="8645100" cy="4649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oogle Shape;43;p9"/>
          <p:cNvGrpSpPr/>
          <p:nvPr/>
        </p:nvGrpSpPr>
        <p:grpSpPr>
          <a:xfrm flipH="1">
            <a:off x="1382730" y="-331370"/>
            <a:ext cx="7989875" cy="5703466"/>
            <a:chOff x="2089891" y="-1024910"/>
            <a:chExt cx="6746496" cy="4815897"/>
          </a:xfrm>
        </p:grpSpPr>
        <p:sp>
          <p:nvSpPr>
            <p:cNvPr id="44" name="Google Shape;44;p9"/>
            <p:cNvSpPr/>
            <p:nvPr/>
          </p:nvSpPr>
          <p:spPr>
            <a:xfrm rot="2700000">
              <a:off x="3178545" y="822843"/>
              <a:ext cx="480691" cy="3278288"/>
            </a:xfrm>
            <a:prstGeom prst="rect">
              <a:avLst/>
            </a:prstGeom>
            <a:gradFill>
              <a:gsLst>
                <a:gs pos="0">
                  <a:srgbClr val="E4EDF1">
                    <a:alpha val="0"/>
                  </a:srgbClr>
                </a:gs>
                <a:gs pos="83000">
                  <a:schemeClr val="lt1"/>
                </a:gs>
                <a:gs pos="100000">
                  <a:schemeClr val="lt1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9"/>
            <p:cNvSpPr/>
            <p:nvPr/>
          </p:nvSpPr>
          <p:spPr>
            <a:xfrm rot="-2700000" flipH="1">
              <a:off x="4651705" y="1031906"/>
              <a:ext cx="480691" cy="18506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9"/>
            <p:cNvSpPr/>
            <p:nvPr/>
          </p:nvSpPr>
          <p:spPr>
            <a:xfrm rot="-8100000">
              <a:off x="6692841" y="-1572896"/>
              <a:ext cx="480691" cy="4902371"/>
            </a:xfrm>
            <a:prstGeom prst="rect">
              <a:avLst/>
            </a:prstGeom>
            <a:gradFill>
              <a:gsLst>
                <a:gs pos="0">
                  <a:srgbClr val="E4EDF1">
                    <a:alpha val="0"/>
                  </a:srgbClr>
                </a:gs>
                <a:gs pos="83000">
                  <a:schemeClr val="lt1"/>
                </a:gs>
                <a:gs pos="100000">
                  <a:schemeClr val="lt1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1392750" y="2882602"/>
            <a:ext cx="6358500" cy="8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1392750" y="1459625"/>
            <a:ext cx="6358500" cy="128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6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249475" y="246900"/>
            <a:ext cx="8645100" cy="4649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hasCustomPrompt="1"/>
          </p:nvPr>
        </p:nvSpPr>
        <p:spPr>
          <a:xfrm>
            <a:off x="829125" y="1704402"/>
            <a:ext cx="804600" cy="9249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"/>
          </p:nvPr>
        </p:nvSpPr>
        <p:spPr>
          <a:xfrm>
            <a:off x="1667357" y="1476750"/>
            <a:ext cx="2637000" cy="80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Anybody Black"/>
                <a:ea typeface="Anybody Black"/>
                <a:cs typeface="Anybody Black"/>
                <a:sym typeface="Anybod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Anybody Black"/>
                <a:ea typeface="Anybody Black"/>
                <a:cs typeface="Anybody Black"/>
                <a:sym typeface="Anybod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Anybody Black"/>
                <a:ea typeface="Anybody Black"/>
                <a:cs typeface="Anybody Black"/>
                <a:sym typeface="Anybod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Anybody Black"/>
                <a:ea typeface="Anybody Black"/>
                <a:cs typeface="Anybody Black"/>
                <a:sym typeface="Anybod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Anybody Black"/>
                <a:ea typeface="Anybody Black"/>
                <a:cs typeface="Anybody Black"/>
                <a:sym typeface="Anybod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Anybody Black"/>
                <a:ea typeface="Anybody Black"/>
                <a:cs typeface="Anybody Black"/>
                <a:sym typeface="Anybod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Anybody Black"/>
                <a:ea typeface="Anybody Black"/>
                <a:cs typeface="Anybody Black"/>
                <a:sym typeface="Anybod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Anybody Black"/>
                <a:ea typeface="Anybody Black"/>
                <a:cs typeface="Anybody Black"/>
                <a:sym typeface="Anybod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Anybody Black"/>
                <a:ea typeface="Anybody Black"/>
                <a:cs typeface="Anybody Black"/>
                <a:sym typeface="Anybody Black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2"/>
          </p:nvPr>
        </p:nvSpPr>
        <p:spPr>
          <a:xfrm>
            <a:off x="1667357" y="2208041"/>
            <a:ext cx="2637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3" hasCustomPrompt="1"/>
          </p:nvPr>
        </p:nvSpPr>
        <p:spPr>
          <a:xfrm>
            <a:off x="829125" y="3232593"/>
            <a:ext cx="804600" cy="9249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4"/>
          </p:nvPr>
        </p:nvSpPr>
        <p:spPr>
          <a:xfrm>
            <a:off x="1667359" y="3004962"/>
            <a:ext cx="2637000" cy="80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Anybody Black"/>
                <a:ea typeface="Anybody Black"/>
                <a:cs typeface="Anybody Black"/>
                <a:sym typeface="Anybod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Anybody Black"/>
                <a:ea typeface="Anybody Black"/>
                <a:cs typeface="Anybody Black"/>
                <a:sym typeface="Anybod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Anybody Black"/>
                <a:ea typeface="Anybody Black"/>
                <a:cs typeface="Anybody Black"/>
                <a:sym typeface="Anybod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Anybody Black"/>
                <a:ea typeface="Anybody Black"/>
                <a:cs typeface="Anybody Black"/>
                <a:sym typeface="Anybod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Anybody Black"/>
                <a:ea typeface="Anybody Black"/>
                <a:cs typeface="Anybody Black"/>
                <a:sym typeface="Anybod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Anybody Black"/>
                <a:ea typeface="Anybody Black"/>
                <a:cs typeface="Anybody Black"/>
                <a:sym typeface="Anybod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Anybody Black"/>
                <a:ea typeface="Anybody Black"/>
                <a:cs typeface="Anybody Black"/>
                <a:sym typeface="Anybod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Anybody Black"/>
                <a:ea typeface="Anybody Black"/>
                <a:cs typeface="Anybody Black"/>
                <a:sym typeface="Anybod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Anybody Black"/>
                <a:ea typeface="Anybody Black"/>
                <a:cs typeface="Anybody Black"/>
                <a:sym typeface="Anybody Black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5"/>
          </p:nvPr>
        </p:nvSpPr>
        <p:spPr>
          <a:xfrm>
            <a:off x="1667359" y="3736234"/>
            <a:ext cx="2637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6" hasCustomPrompt="1"/>
          </p:nvPr>
        </p:nvSpPr>
        <p:spPr>
          <a:xfrm>
            <a:off x="4839643" y="1704402"/>
            <a:ext cx="804600" cy="9249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7"/>
          </p:nvPr>
        </p:nvSpPr>
        <p:spPr>
          <a:xfrm>
            <a:off x="5677875" y="1476750"/>
            <a:ext cx="2637000" cy="80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Anybody Black"/>
                <a:ea typeface="Anybody Black"/>
                <a:cs typeface="Anybody Black"/>
                <a:sym typeface="Anybod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Anybody Black"/>
                <a:ea typeface="Anybody Black"/>
                <a:cs typeface="Anybody Black"/>
                <a:sym typeface="Anybod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Anybody Black"/>
                <a:ea typeface="Anybody Black"/>
                <a:cs typeface="Anybody Black"/>
                <a:sym typeface="Anybod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Anybody Black"/>
                <a:ea typeface="Anybody Black"/>
                <a:cs typeface="Anybody Black"/>
                <a:sym typeface="Anybod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Anybody Black"/>
                <a:ea typeface="Anybody Black"/>
                <a:cs typeface="Anybody Black"/>
                <a:sym typeface="Anybod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Anybody Black"/>
                <a:ea typeface="Anybody Black"/>
                <a:cs typeface="Anybody Black"/>
                <a:sym typeface="Anybod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Anybody Black"/>
                <a:ea typeface="Anybody Black"/>
                <a:cs typeface="Anybody Black"/>
                <a:sym typeface="Anybod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Anybody Black"/>
                <a:ea typeface="Anybody Black"/>
                <a:cs typeface="Anybody Black"/>
                <a:sym typeface="Anybod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Anybody Black"/>
                <a:ea typeface="Anybody Black"/>
                <a:cs typeface="Anybody Black"/>
                <a:sym typeface="Anybody Black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8"/>
          </p:nvPr>
        </p:nvSpPr>
        <p:spPr>
          <a:xfrm>
            <a:off x="5677875" y="2208016"/>
            <a:ext cx="2637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9"/>
          </p:nvPr>
        </p:nvSpPr>
        <p:spPr>
          <a:xfrm>
            <a:off x="720000" y="4638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13" hasCustomPrompt="1"/>
          </p:nvPr>
        </p:nvSpPr>
        <p:spPr>
          <a:xfrm>
            <a:off x="4839643" y="3232593"/>
            <a:ext cx="804600" cy="9249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4"/>
          </p:nvPr>
        </p:nvSpPr>
        <p:spPr>
          <a:xfrm>
            <a:off x="5677875" y="3004952"/>
            <a:ext cx="2637000" cy="80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Anybody Black"/>
                <a:ea typeface="Anybody Black"/>
                <a:cs typeface="Anybody Black"/>
                <a:sym typeface="Anybod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Anybody Black"/>
                <a:ea typeface="Anybody Black"/>
                <a:cs typeface="Anybody Black"/>
                <a:sym typeface="Anybod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Anybody Black"/>
                <a:ea typeface="Anybody Black"/>
                <a:cs typeface="Anybody Black"/>
                <a:sym typeface="Anybod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Anybody Black"/>
                <a:ea typeface="Anybody Black"/>
                <a:cs typeface="Anybody Black"/>
                <a:sym typeface="Anybod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Anybody Black"/>
                <a:ea typeface="Anybody Black"/>
                <a:cs typeface="Anybody Black"/>
                <a:sym typeface="Anybod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Anybody Black"/>
                <a:ea typeface="Anybody Black"/>
                <a:cs typeface="Anybody Black"/>
                <a:sym typeface="Anybod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Anybody Black"/>
                <a:ea typeface="Anybody Black"/>
                <a:cs typeface="Anybody Black"/>
                <a:sym typeface="Anybod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Anybody Black"/>
                <a:ea typeface="Anybody Black"/>
                <a:cs typeface="Anybody Black"/>
                <a:sym typeface="Anybod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Anybody Black"/>
                <a:ea typeface="Anybody Black"/>
                <a:cs typeface="Anybody Black"/>
                <a:sym typeface="Anybody Black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5"/>
          </p:nvPr>
        </p:nvSpPr>
        <p:spPr>
          <a:xfrm>
            <a:off x="5677875" y="3736224"/>
            <a:ext cx="2637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8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/>
          <p:nvPr/>
        </p:nvSpPr>
        <p:spPr>
          <a:xfrm>
            <a:off x="249475" y="246900"/>
            <a:ext cx="8645100" cy="4649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14"/>
          <p:cNvGrpSpPr/>
          <p:nvPr/>
        </p:nvGrpSpPr>
        <p:grpSpPr>
          <a:xfrm>
            <a:off x="-498629" y="-205421"/>
            <a:ext cx="10141258" cy="5554342"/>
            <a:chOff x="1257111" y="-182190"/>
            <a:chExt cx="10141258" cy="5554342"/>
          </a:xfrm>
        </p:grpSpPr>
        <p:sp>
          <p:nvSpPr>
            <p:cNvPr id="81" name="Google Shape;81;p14"/>
            <p:cNvSpPr/>
            <p:nvPr/>
          </p:nvSpPr>
          <p:spPr>
            <a:xfrm rot="2700000">
              <a:off x="2546380" y="1856982"/>
              <a:ext cx="569362" cy="3882440"/>
            </a:xfrm>
            <a:prstGeom prst="rect">
              <a:avLst/>
            </a:prstGeom>
            <a:gradFill>
              <a:gsLst>
                <a:gs pos="0">
                  <a:srgbClr val="E4EDF1">
                    <a:alpha val="0"/>
                  </a:srgbClr>
                </a:gs>
                <a:gs pos="83000">
                  <a:schemeClr val="lt1"/>
                </a:gs>
                <a:gs pos="100000">
                  <a:schemeClr val="lt1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 rot="-2700000" flipH="1">
              <a:off x="4290986" y="2104565"/>
              <a:ext cx="569362" cy="21917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 rot="2700000">
              <a:off x="6028340" y="661431"/>
              <a:ext cx="569362" cy="38824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 rot="-2700000" flipH="1">
              <a:off x="7790586" y="909015"/>
              <a:ext cx="569362" cy="21917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4"/>
            <p:cNvSpPr/>
            <p:nvPr/>
          </p:nvSpPr>
          <p:spPr>
            <a:xfrm rot="-8100000">
              <a:off x="9539738" y="-549460"/>
              <a:ext cx="569362" cy="3882440"/>
            </a:xfrm>
            <a:prstGeom prst="rect">
              <a:avLst/>
            </a:prstGeom>
            <a:gradFill>
              <a:gsLst>
                <a:gs pos="0">
                  <a:srgbClr val="E4EDF1">
                    <a:alpha val="0"/>
                  </a:srgbClr>
                </a:gs>
                <a:gs pos="83000">
                  <a:schemeClr val="lt1"/>
                </a:gs>
                <a:gs pos="100000">
                  <a:schemeClr val="lt1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 flipH="1">
            <a:off x="2662500" y="3005400"/>
            <a:ext cx="3819000" cy="5283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 flipH="1">
            <a:off x="1311750" y="1344675"/>
            <a:ext cx="6520500" cy="146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22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249475" y="246900"/>
            <a:ext cx="8645100" cy="4649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722375" y="2042775"/>
            <a:ext cx="4201500" cy="159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4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title" idx="2" hasCustomPrompt="1"/>
          </p:nvPr>
        </p:nvSpPr>
        <p:spPr>
          <a:xfrm>
            <a:off x="825075" y="899680"/>
            <a:ext cx="1680900" cy="1084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5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825075" y="3804925"/>
            <a:ext cx="4098900" cy="4389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22_1_2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/>
          <p:nvPr/>
        </p:nvSpPr>
        <p:spPr>
          <a:xfrm>
            <a:off x="249475" y="246900"/>
            <a:ext cx="8645100" cy="4649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" name="Google Shape;95;p16"/>
          <p:cNvGrpSpPr/>
          <p:nvPr/>
        </p:nvGrpSpPr>
        <p:grpSpPr>
          <a:xfrm rot="10800000" flipH="1">
            <a:off x="-474060" y="-896477"/>
            <a:ext cx="10092112" cy="5502760"/>
            <a:chOff x="-577135" y="-20901"/>
            <a:chExt cx="10092112" cy="5502760"/>
          </a:xfrm>
        </p:grpSpPr>
        <p:grpSp>
          <p:nvGrpSpPr>
            <p:cNvPr id="96" name="Google Shape;96;p16"/>
            <p:cNvGrpSpPr/>
            <p:nvPr/>
          </p:nvGrpSpPr>
          <p:grpSpPr>
            <a:xfrm>
              <a:off x="-577135" y="942685"/>
              <a:ext cx="6825586" cy="4539173"/>
              <a:chOff x="1924598" y="123487"/>
              <a:chExt cx="5763393" cy="3832790"/>
            </a:xfrm>
          </p:grpSpPr>
          <p:sp>
            <p:nvSpPr>
              <p:cNvPr id="97" name="Google Shape;97;p16"/>
              <p:cNvSpPr/>
              <p:nvPr/>
            </p:nvSpPr>
            <p:spPr>
              <a:xfrm rot="2700000">
                <a:off x="3095902" y="788598"/>
                <a:ext cx="480691" cy="3512058"/>
              </a:xfrm>
              <a:prstGeom prst="rect">
                <a:avLst/>
              </a:prstGeom>
              <a:gradFill>
                <a:gsLst>
                  <a:gs pos="0">
                    <a:srgbClr val="E4EDF1">
                      <a:alpha val="0"/>
                    </a:srgbClr>
                  </a:gs>
                  <a:gs pos="83000">
                    <a:schemeClr val="lt1"/>
                  </a:gs>
                  <a:gs pos="100000">
                    <a:schemeClr val="lt1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6"/>
              <p:cNvSpPr/>
              <p:nvPr/>
            </p:nvSpPr>
            <p:spPr>
              <a:xfrm rot="-2700000" flipH="1">
                <a:off x="4651705" y="1031906"/>
                <a:ext cx="480691" cy="185064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6"/>
              <p:cNvSpPr/>
              <p:nvPr/>
            </p:nvSpPr>
            <p:spPr>
              <a:xfrm rot="2700000">
                <a:off x="6118645" y="-186657"/>
                <a:ext cx="480691" cy="327828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0" name="Google Shape;100;p16"/>
            <p:cNvSpPr/>
            <p:nvPr/>
          </p:nvSpPr>
          <p:spPr>
            <a:xfrm rot="-2700000" flipH="1">
              <a:off x="6139852" y="826074"/>
              <a:ext cx="569362" cy="21917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6"/>
            <p:cNvSpPr/>
            <p:nvPr/>
          </p:nvSpPr>
          <p:spPr>
            <a:xfrm rot="-8100000">
              <a:off x="7771996" y="-340268"/>
              <a:ext cx="569362" cy="3555333"/>
            </a:xfrm>
            <a:prstGeom prst="rect">
              <a:avLst/>
            </a:prstGeom>
            <a:gradFill>
              <a:gsLst>
                <a:gs pos="0">
                  <a:srgbClr val="E4EDF1">
                    <a:alpha val="0"/>
                  </a:srgbClr>
                </a:gs>
                <a:gs pos="83000">
                  <a:schemeClr val="lt1"/>
                </a:gs>
                <a:gs pos="100000">
                  <a:schemeClr val="lt1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1647000" y="2042775"/>
            <a:ext cx="5850000" cy="159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4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title" idx="2" hasCustomPrompt="1"/>
          </p:nvPr>
        </p:nvSpPr>
        <p:spPr>
          <a:xfrm>
            <a:off x="3731550" y="899680"/>
            <a:ext cx="1680900" cy="1084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5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04" name="Google Shape;104;p16"/>
          <p:cNvSpPr txBox="1">
            <a:spLocks noGrp="1"/>
          </p:cNvSpPr>
          <p:nvPr>
            <p:ph type="subTitle" idx="1"/>
          </p:nvPr>
        </p:nvSpPr>
        <p:spPr>
          <a:xfrm>
            <a:off x="2522550" y="3804925"/>
            <a:ext cx="4098900" cy="4389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38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Anybody Black"/>
              <a:buNone/>
              <a:defRPr sz="3200">
                <a:solidFill>
                  <a:schemeClr val="accent3"/>
                </a:solidFill>
                <a:latin typeface="Anybody Black"/>
                <a:ea typeface="Anybody Black"/>
                <a:cs typeface="Anybody Black"/>
                <a:sym typeface="Anybody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nek Devanagari ExtraBold"/>
              <a:buNone/>
              <a:defRPr sz="3600">
                <a:solidFill>
                  <a:schemeClr val="accent3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nek Devanagari ExtraBold"/>
              <a:buNone/>
              <a:defRPr sz="3600">
                <a:solidFill>
                  <a:schemeClr val="accent3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nek Devanagari ExtraBold"/>
              <a:buNone/>
              <a:defRPr sz="3600">
                <a:solidFill>
                  <a:schemeClr val="accent3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nek Devanagari ExtraBold"/>
              <a:buNone/>
              <a:defRPr sz="3600">
                <a:solidFill>
                  <a:schemeClr val="accent3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nek Devanagari ExtraBold"/>
              <a:buNone/>
              <a:defRPr sz="3600">
                <a:solidFill>
                  <a:schemeClr val="accent3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nek Devanagari ExtraBold"/>
              <a:buNone/>
              <a:defRPr sz="3600">
                <a:solidFill>
                  <a:schemeClr val="accent3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nek Devanagari ExtraBold"/>
              <a:buNone/>
              <a:defRPr sz="3600">
                <a:solidFill>
                  <a:schemeClr val="accent3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nek Devanagari ExtraBold"/>
              <a:buNone/>
              <a:defRPr sz="3600">
                <a:solidFill>
                  <a:schemeClr val="accent3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8" r:id="rId13"/>
    <p:sldLayoutId id="2147483669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251;p35"/>
          <p:cNvGrpSpPr/>
          <p:nvPr/>
        </p:nvGrpSpPr>
        <p:grpSpPr>
          <a:xfrm>
            <a:off x="2742821" y="1028701"/>
            <a:ext cx="6629830" cy="4343420"/>
            <a:chOff x="2089891" y="123487"/>
            <a:chExt cx="5598100" cy="3667500"/>
          </a:xfrm>
        </p:grpSpPr>
        <p:sp>
          <p:nvSpPr>
            <p:cNvPr id="252" name="Google Shape;252;p35"/>
            <p:cNvSpPr/>
            <p:nvPr/>
          </p:nvSpPr>
          <p:spPr>
            <a:xfrm rot="2700000">
              <a:off x="3178545" y="822843"/>
              <a:ext cx="480691" cy="3278288"/>
            </a:xfrm>
            <a:prstGeom prst="rect">
              <a:avLst/>
            </a:prstGeom>
            <a:gradFill>
              <a:gsLst>
                <a:gs pos="0">
                  <a:srgbClr val="E4EDF1">
                    <a:alpha val="0"/>
                  </a:srgbClr>
                </a:gs>
                <a:gs pos="83000">
                  <a:schemeClr val="lt1"/>
                </a:gs>
                <a:gs pos="100000">
                  <a:schemeClr val="lt1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5"/>
            <p:cNvSpPr/>
            <p:nvPr/>
          </p:nvSpPr>
          <p:spPr>
            <a:xfrm rot="-2700000" flipH="1">
              <a:off x="4651705" y="1031906"/>
              <a:ext cx="480691" cy="18506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5"/>
            <p:cNvSpPr/>
            <p:nvPr/>
          </p:nvSpPr>
          <p:spPr>
            <a:xfrm rot="2700000">
              <a:off x="6118645" y="-186657"/>
              <a:ext cx="480691" cy="32782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35"/>
          <p:cNvSpPr txBox="1">
            <a:spLocks noGrp="1"/>
          </p:cNvSpPr>
          <p:nvPr>
            <p:ph type="ctrTitle"/>
          </p:nvPr>
        </p:nvSpPr>
        <p:spPr>
          <a:xfrm>
            <a:off x="722375" y="934405"/>
            <a:ext cx="4993952" cy="247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Implémentez un modèle de scoring</a:t>
            </a:r>
            <a:endParaRPr dirty="0"/>
          </a:p>
        </p:txBody>
      </p:sp>
      <p:sp>
        <p:nvSpPr>
          <p:cNvPr id="256" name="Google Shape;256;p35"/>
          <p:cNvSpPr txBox="1">
            <a:spLocks noGrp="1"/>
          </p:cNvSpPr>
          <p:nvPr>
            <p:ph type="subTitle" idx="1"/>
          </p:nvPr>
        </p:nvSpPr>
        <p:spPr>
          <a:xfrm>
            <a:off x="827274" y="3507080"/>
            <a:ext cx="4008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Présenté par Gilles TAKAM CHENO</a:t>
            </a:r>
            <a:endParaRPr dirty="0"/>
          </a:p>
        </p:txBody>
      </p:sp>
      <p:grpSp>
        <p:nvGrpSpPr>
          <p:cNvPr id="257" name="Google Shape;257;p35"/>
          <p:cNvGrpSpPr/>
          <p:nvPr/>
        </p:nvGrpSpPr>
        <p:grpSpPr>
          <a:xfrm>
            <a:off x="6043520" y="537199"/>
            <a:ext cx="2273595" cy="4069076"/>
            <a:chOff x="6249430" y="537199"/>
            <a:chExt cx="2273595" cy="4069076"/>
          </a:xfrm>
        </p:grpSpPr>
        <p:sp>
          <p:nvSpPr>
            <p:cNvPr id="258" name="Google Shape;258;p35"/>
            <p:cNvSpPr/>
            <p:nvPr/>
          </p:nvSpPr>
          <p:spPr>
            <a:xfrm>
              <a:off x="6903325" y="4410075"/>
              <a:ext cx="1619700" cy="196200"/>
            </a:xfrm>
            <a:prstGeom prst="ellipse">
              <a:avLst/>
            </a:prstGeom>
            <a:solidFill>
              <a:srgbClr val="749DE4">
                <a:alpha val="3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9" name="Google Shape;259;p35"/>
            <p:cNvGrpSpPr/>
            <p:nvPr/>
          </p:nvGrpSpPr>
          <p:grpSpPr>
            <a:xfrm>
              <a:off x="6249430" y="537199"/>
              <a:ext cx="2205197" cy="3970967"/>
              <a:chOff x="6161997" y="537233"/>
              <a:chExt cx="2259655" cy="4069030"/>
            </a:xfrm>
          </p:grpSpPr>
          <p:grpSp>
            <p:nvGrpSpPr>
              <p:cNvPr id="260" name="Google Shape;260;p35"/>
              <p:cNvGrpSpPr/>
              <p:nvPr/>
            </p:nvGrpSpPr>
            <p:grpSpPr>
              <a:xfrm>
                <a:off x="7093159" y="1812304"/>
                <a:ext cx="1309032" cy="2793959"/>
                <a:chOff x="3589216" y="1984680"/>
                <a:chExt cx="418689" cy="893666"/>
              </a:xfrm>
            </p:grpSpPr>
            <p:sp>
              <p:nvSpPr>
                <p:cNvPr id="261" name="Google Shape;261;p35"/>
                <p:cNvSpPr/>
                <p:nvPr/>
              </p:nvSpPr>
              <p:spPr>
                <a:xfrm>
                  <a:off x="3589216" y="2805072"/>
                  <a:ext cx="118283" cy="7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2473" extrusionOk="0">
                      <a:moveTo>
                        <a:pt x="2418" y="0"/>
                      </a:moveTo>
                      <a:lnTo>
                        <a:pt x="2380" y="335"/>
                      </a:lnTo>
                      <a:cubicBezTo>
                        <a:pt x="2356" y="657"/>
                        <a:pt x="2170" y="955"/>
                        <a:pt x="1885" y="1116"/>
                      </a:cubicBezTo>
                      <a:lnTo>
                        <a:pt x="1" y="2244"/>
                      </a:lnTo>
                      <a:cubicBezTo>
                        <a:pt x="243" y="2415"/>
                        <a:pt x="559" y="2472"/>
                        <a:pt x="895" y="2472"/>
                      </a:cubicBezTo>
                      <a:cubicBezTo>
                        <a:pt x="1562" y="2472"/>
                        <a:pt x="2312" y="2247"/>
                        <a:pt x="2731" y="2247"/>
                      </a:cubicBezTo>
                      <a:cubicBezTo>
                        <a:pt x="2802" y="2247"/>
                        <a:pt x="2863" y="2253"/>
                        <a:pt x="2913" y="2269"/>
                      </a:cubicBezTo>
                      <a:cubicBezTo>
                        <a:pt x="3083" y="2318"/>
                        <a:pt x="3259" y="2335"/>
                        <a:pt x="3419" y="2335"/>
                      </a:cubicBezTo>
                      <a:cubicBezTo>
                        <a:pt x="3738" y="2335"/>
                        <a:pt x="3992" y="2269"/>
                        <a:pt x="3992" y="2269"/>
                      </a:cubicBezTo>
                      <a:cubicBezTo>
                        <a:pt x="3917" y="1413"/>
                        <a:pt x="3570" y="149"/>
                        <a:pt x="3570" y="149"/>
                      </a:cubicBezTo>
                      <a:lnTo>
                        <a:pt x="241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35"/>
                <p:cNvSpPr/>
                <p:nvPr/>
              </p:nvSpPr>
              <p:spPr>
                <a:xfrm>
                  <a:off x="3894392" y="2770910"/>
                  <a:ext cx="113513" cy="90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1" h="3047" extrusionOk="0">
                      <a:moveTo>
                        <a:pt x="2851" y="1"/>
                      </a:moveTo>
                      <a:lnTo>
                        <a:pt x="1698" y="162"/>
                      </a:lnTo>
                      <a:lnTo>
                        <a:pt x="1760" y="496"/>
                      </a:lnTo>
                      <a:cubicBezTo>
                        <a:pt x="1822" y="819"/>
                        <a:pt x="1723" y="1153"/>
                        <a:pt x="1500" y="1389"/>
                      </a:cubicBezTo>
                      <a:lnTo>
                        <a:pt x="0" y="2988"/>
                      </a:lnTo>
                      <a:cubicBezTo>
                        <a:pt x="118" y="3028"/>
                        <a:pt x="242" y="3046"/>
                        <a:pt x="370" y="3046"/>
                      </a:cubicBezTo>
                      <a:cubicBezTo>
                        <a:pt x="1253" y="3046"/>
                        <a:pt x="2334" y="2207"/>
                        <a:pt x="2805" y="2207"/>
                      </a:cubicBezTo>
                      <a:cubicBezTo>
                        <a:pt x="2808" y="2207"/>
                        <a:pt x="2811" y="2207"/>
                        <a:pt x="2814" y="2207"/>
                      </a:cubicBezTo>
                      <a:cubicBezTo>
                        <a:pt x="2824" y="2207"/>
                        <a:pt x="2834" y="2207"/>
                        <a:pt x="2844" y="2207"/>
                      </a:cubicBezTo>
                      <a:cubicBezTo>
                        <a:pt x="3354" y="2207"/>
                        <a:pt x="3830" y="1909"/>
                        <a:pt x="3830" y="1909"/>
                      </a:cubicBezTo>
                      <a:cubicBezTo>
                        <a:pt x="3533" y="1116"/>
                        <a:pt x="2851" y="1"/>
                        <a:pt x="285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35"/>
                <p:cNvSpPr/>
                <p:nvPr/>
              </p:nvSpPr>
              <p:spPr>
                <a:xfrm>
                  <a:off x="3620444" y="2009658"/>
                  <a:ext cx="173721" cy="8091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3" h="27308" extrusionOk="0">
                      <a:moveTo>
                        <a:pt x="4636" y="1"/>
                      </a:moveTo>
                      <a:lnTo>
                        <a:pt x="1004" y="3211"/>
                      </a:lnTo>
                      <a:lnTo>
                        <a:pt x="1004" y="3223"/>
                      </a:lnTo>
                      <a:lnTo>
                        <a:pt x="13" y="15580"/>
                      </a:lnTo>
                      <a:cubicBezTo>
                        <a:pt x="0" y="15803"/>
                        <a:pt x="0" y="16039"/>
                        <a:pt x="13" y="16274"/>
                      </a:cubicBezTo>
                      <a:lnTo>
                        <a:pt x="855" y="27231"/>
                      </a:lnTo>
                      <a:cubicBezTo>
                        <a:pt x="855" y="27231"/>
                        <a:pt x="1373" y="27308"/>
                        <a:pt x="1961" y="27308"/>
                      </a:cubicBezTo>
                      <a:cubicBezTo>
                        <a:pt x="2255" y="27308"/>
                        <a:pt x="2566" y="27288"/>
                        <a:pt x="2839" y="27231"/>
                      </a:cubicBezTo>
                      <a:lnTo>
                        <a:pt x="3508" y="16039"/>
                      </a:lnTo>
                      <a:lnTo>
                        <a:pt x="5863" y="3644"/>
                      </a:lnTo>
                      <a:lnTo>
                        <a:pt x="463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35"/>
                <p:cNvSpPr/>
                <p:nvPr/>
              </p:nvSpPr>
              <p:spPr>
                <a:xfrm>
                  <a:off x="3742367" y="1984680"/>
                  <a:ext cx="247529" cy="8061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54" h="27206" extrusionOk="0">
                      <a:moveTo>
                        <a:pt x="2603" y="1"/>
                      </a:moveTo>
                      <a:lnTo>
                        <a:pt x="0" y="4078"/>
                      </a:lnTo>
                      <a:lnTo>
                        <a:pt x="2442" y="16237"/>
                      </a:lnTo>
                      <a:cubicBezTo>
                        <a:pt x="2491" y="16460"/>
                        <a:pt x="2553" y="16683"/>
                        <a:pt x="2628" y="16906"/>
                      </a:cubicBezTo>
                      <a:lnTo>
                        <a:pt x="6458" y="27206"/>
                      </a:lnTo>
                      <a:cubicBezTo>
                        <a:pt x="6458" y="27206"/>
                        <a:pt x="7623" y="27057"/>
                        <a:pt x="8354" y="26661"/>
                      </a:cubicBezTo>
                      <a:lnTo>
                        <a:pt x="5925" y="15729"/>
                      </a:lnTo>
                      <a:lnTo>
                        <a:pt x="4784" y="3161"/>
                      </a:lnTo>
                      <a:lnTo>
                        <a:pt x="260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35"/>
                <p:cNvSpPr/>
                <p:nvPr/>
              </p:nvSpPr>
              <p:spPr>
                <a:xfrm>
                  <a:off x="3645036" y="2009658"/>
                  <a:ext cx="149128" cy="3033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3" h="10239" extrusionOk="0">
                      <a:moveTo>
                        <a:pt x="3806" y="1"/>
                      </a:moveTo>
                      <a:lnTo>
                        <a:pt x="174" y="3223"/>
                      </a:lnTo>
                      <a:lnTo>
                        <a:pt x="1" y="5491"/>
                      </a:lnTo>
                      <a:cubicBezTo>
                        <a:pt x="967" y="5987"/>
                        <a:pt x="2951" y="7338"/>
                        <a:pt x="3781" y="10238"/>
                      </a:cubicBezTo>
                      <a:lnTo>
                        <a:pt x="5033" y="3644"/>
                      </a:lnTo>
                      <a:lnTo>
                        <a:pt x="3806" y="1"/>
                      </a:lnTo>
                      <a:close/>
                    </a:path>
                  </a:pathLst>
                </a:custGeom>
                <a:solidFill>
                  <a:srgbClr val="212121">
                    <a:alpha val="335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6" name="Google Shape;266;p35"/>
              <p:cNvGrpSpPr/>
              <p:nvPr/>
            </p:nvGrpSpPr>
            <p:grpSpPr>
              <a:xfrm>
                <a:off x="6161997" y="537233"/>
                <a:ext cx="2259655" cy="2028918"/>
                <a:chOff x="3291387" y="1576840"/>
                <a:chExt cx="722743" cy="648963"/>
              </a:xfrm>
            </p:grpSpPr>
            <p:sp>
              <p:nvSpPr>
                <p:cNvPr id="267" name="Google Shape;267;p35"/>
                <p:cNvSpPr/>
                <p:nvPr/>
              </p:nvSpPr>
              <p:spPr>
                <a:xfrm>
                  <a:off x="3291387" y="1704688"/>
                  <a:ext cx="91497" cy="126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8" h="4283" extrusionOk="0">
                      <a:moveTo>
                        <a:pt x="403" y="1"/>
                      </a:moveTo>
                      <a:cubicBezTo>
                        <a:pt x="380" y="1"/>
                        <a:pt x="356" y="6"/>
                        <a:pt x="336" y="19"/>
                      </a:cubicBezTo>
                      <a:cubicBezTo>
                        <a:pt x="274" y="68"/>
                        <a:pt x="249" y="143"/>
                        <a:pt x="274" y="217"/>
                      </a:cubicBezTo>
                      <a:lnTo>
                        <a:pt x="856" y="1382"/>
                      </a:lnTo>
                      <a:lnTo>
                        <a:pt x="175" y="1890"/>
                      </a:lnTo>
                      <a:cubicBezTo>
                        <a:pt x="51" y="1989"/>
                        <a:pt x="1" y="2151"/>
                        <a:pt x="63" y="2299"/>
                      </a:cubicBezTo>
                      <a:cubicBezTo>
                        <a:pt x="212" y="2646"/>
                        <a:pt x="571" y="3216"/>
                        <a:pt x="1315" y="3278"/>
                      </a:cubicBezTo>
                      <a:lnTo>
                        <a:pt x="1761" y="4282"/>
                      </a:lnTo>
                      <a:lnTo>
                        <a:pt x="3087" y="3576"/>
                      </a:lnTo>
                      <a:lnTo>
                        <a:pt x="2381" y="2609"/>
                      </a:lnTo>
                      <a:cubicBezTo>
                        <a:pt x="2381" y="2609"/>
                        <a:pt x="2368" y="2274"/>
                        <a:pt x="2282" y="1841"/>
                      </a:cubicBezTo>
                      <a:lnTo>
                        <a:pt x="2480" y="824"/>
                      </a:lnTo>
                      <a:lnTo>
                        <a:pt x="2319" y="849"/>
                      </a:lnTo>
                      <a:cubicBezTo>
                        <a:pt x="2195" y="874"/>
                        <a:pt x="2083" y="961"/>
                        <a:pt x="2046" y="1072"/>
                      </a:cubicBezTo>
                      <a:lnTo>
                        <a:pt x="1835" y="1704"/>
                      </a:lnTo>
                      <a:lnTo>
                        <a:pt x="522" y="56"/>
                      </a:lnTo>
                      <a:cubicBezTo>
                        <a:pt x="497" y="23"/>
                        <a:pt x="450" y="1"/>
                        <a:pt x="403" y="1"/>
                      </a:cubicBezTo>
                      <a:close/>
                    </a:path>
                  </a:pathLst>
                </a:custGeom>
                <a:solidFill>
                  <a:srgbClr val="CE9C7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35"/>
                <p:cNvSpPr/>
                <p:nvPr/>
              </p:nvSpPr>
              <p:spPr>
                <a:xfrm>
                  <a:off x="3327031" y="1756272"/>
                  <a:ext cx="14341" cy="34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" h="1166" fill="none" extrusionOk="0">
                      <a:moveTo>
                        <a:pt x="484" y="1"/>
                      </a:moveTo>
                      <a:cubicBezTo>
                        <a:pt x="484" y="1"/>
                        <a:pt x="0" y="509"/>
                        <a:pt x="397" y="1166"/>
                      </a:cubicBezTo>
                    </a:path>
                  </a:pathLst>
                </a:custGeom>
                <a:noFill/>
                <a:ln w="2175" cap="flat" cmpd="sng">
                  <a:solidFill>
                    <a:schemeClr val="dk1"/>
                  </a:solidFill>
                  <a:prstDash val="solid"/>
                  <a:miter lim="1239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35"/>
                <p:cNvSpPr/>
                <p:nvPr/>
              </p:nvSpPr>
              <p:spPr>
                <a:xfrm>
                  <a:off x="3303890" y="1745635"/>
                  <a:ext cx="25363" cy="437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6" h="1475" fill="none" extrusionOk="0">
                      <a:moveTo>
                        <a:pt x="434" y="0"/>
                      </a:moveTo>
                      <a:lnTo>
                        <a:pt x="769" y="533"/>
                      </a:lnTo>
                      <a:cubicBezTo>
                        <a:pt x="856" y="682"/>
                        <a:pt x="818" y="868"/>
                        <a:pt x="682" y="967"/>
                      </a:cubicBezTo>
                      <a:lnTo>
                        <a:pt x="0" y="1475"/>
                      </a:lnTo>
                    </a:path>
                  </a:pathLst>
                </a:custGeom>
                <a:noFill/>
                <a:ln w="2175" cap="flat" cmpd="sng">
                  <a:solidFill>
                    <a:schemeClr val="dk1"/>
                  </a:solidFill>
                  <a:prstDash val="solid"/>
                  <a:miter lim="1239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35"/>
                <p:cNvSpPr/>
                <p:nvPr/>
              </p:nvSpPr>
              <p:spPr>
                <a:xfrm>
                  <a:off x="3308661" y="1754080"/>
                  <a:ext cx="13630" cy="216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0" h="732" fill="none" extrusionOk="0">
                      <a:moveTo>
                        <a:pt x="1" y="0"/>
                      </a:moveTo>
                      <a:lnTo>
                        <a:pt x="459" y="731"/>
                      </a:lnTo>
                    </a:path>
                  </a:pathLst>
                </a:custGeom>
                <a:noFill/>
                <a:ln w="2175" cap="flat" cmpd="sng">
                  <a:solidFill>
                    <a:schemeClr val="dk1"/>
                  </a:solidFill>
                  <a:prstDash val="solid"/>
                  <a:miter lim="1239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35"/>
                <p:cNvSpPr/>
                <p:nvPr/>
              </p:nvSpPr>
              <p:spPr>
                <a:xfrm>
                  <a:off x="3299476" y="1761042"/>
                  <a:ext cx="13630" cy="220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0" h="745" fill="none" extrusionOk="0">
                      <a:moveTo>
                        <a:pt x="1" y="1"/>
                      </a:moveTo>
                      <a:lnTo>
                        <a:pt x="459" y="744"/>
                      </a:lnTo>
                    </a:path>
                  </a:pathLst>
                </a:custGeom>
                <a:noFill/>
                <a:ln w="2175" cap="flat" cmpd="sng">
                  <a:solidFill>
                    <a:schemeClr val="dk1"/>
                  </a:solidFill>
                  <a:prstDash val="solid"/>
                  <a:miter lim="1239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35"/>
                <p:cNvSpPr/>
                <p:nvPr/>
              </p:nvSpPr>
              <p:spPr>
                <a:xfrm>
                  <a:off x="3327771" y="1787856"/>
                  <a:ext cx="61719" cy="499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3" h="1687" extrusionOk="0">
                      <a:moveTo>
                        <a:pt x="1648" y="0"/>
                      </a:moveTo>
                      <a:lnTo>
                        <a:pt x="0" y="918"/>
                      </a:lnTo>
                      <a:lnTo>
                        <a:pt x="335" y="1686"/>
                      </a:lnTo>
                      <a:lnTo>
                        <a:pt x="2082" y="670"/>
                      </a:lnTo>
                      <a:lnTo>
                        <a:pt x="16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35"/>
                <p:cNvSpPr/>
                <p:nvPr/>
              </p:nvSpPr>
              <p:spPr>
                <a:xfrm>
                  <a:off x="3331060" y="1763265"/>
                  <a:ext cx="302285" cy="280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02" h="9473" extrusionOk="0">
                      <a:moveTo>
                        <a:pt x="8652" y="0"/>
                      </a:moveTo>
                      <a:cubicBezTo>
                        <a:pt x="7611" y="806"/>
                        <a:pt x="4995" y="5057"/>
                        <a:pt x="4995" y="5057"/>
                      </a:cubicBezTo>
                      <a:lnTo>
                        <a:pt x="1946" y="1289"/>
                      </a:lnTo>
                      <a:lnTo>
                        <a:pt x="1" y="2380"/>
                      </a:lnTo>
                      <a:cubicBezTo>
                        <a:pt x="1" y="2380"/>
                        <a:pt x="1525" y="5924"/>
                        <a:pt x="2641" y="7858"/>
                      </a:cubicBezTo>
                      <a:cubicBezTo>
                        <a:pt x="3223" y="8873"/>
                        <a:pt x="4235" y="9473"/>
                        <a:pt x="5239" y="9473"/>
                      </a:cubicBezTo>
                      <a:cubicBezTo>
                        <a:pt x="6135" y="9473"/>
                        <a:pt x="7025" y="8995"/>
                        <a:pt x="7598" y="7908"/>
                      </a:cubicBezTo>
                      <a:cubicBezTo>
                        <a:pt x="8639" y="5962"/>
                        <a:pt x="10201" y="2479"/>
                        <a:pt x="10201" y="2479"/>
                      </a:cubicBezTo>
                      <a:lnTo>
                        <a:pt x="865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35"/>
                <p:cNvSpPr/>
                <p:nvPr/>
              </p:nvSpPr>
              <p:spPr>
                <a:xfrm>
                  <a:off x="3453338" y="1881483"/>
                  <a:ext cx="25748" cy="61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9" h="2071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50" y="943"/>
                        <a:pt x="286" y="2071"/>
                        <a:pt x="286" y="2071"/>
                      </a:cubicBezTo>
                      <a:lnTo>
                        <a:pt x="868" y="1067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212121">
                    <a:alpha val="335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35"/>
                <p:cNvSpPr/>
                <p:nvPr/>
              </p:nvSpPr>
              <p:spPr>
                <a:xfrm>
                  <a:off x="3581157" y="1795945"/>
                  <a:ext cx="47023" cy="152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" h="5144" extrusionOk="0">
                      <a:moveTo>
                        <a:pt x="570" y="0"/>
                      </a:moveTo>
                      <a:cubicBezTo>
                        <a:pt x="570" y="0"/>
                        <a:pt x="223" y="3929"/>
                        <a:pt x="0" y="5144"/>
                      </a:cubicBezTo>
                      <a:cubicBezTo>
                        <a:pt x="645" y="3818"/>
                        <a:pt x="1289" y="2405"/>
                        <a:pt x="1587" y="1748"/>
                      </a:cubicBezTo>
                      <a:lnTo>
                        <a:pt x="570" y="0"/>
                      </a:lnTo>
                      <a:close/>
                    </a:path>
                  </a:pathLst>
                </a:custGeom>
                <a:solidFill>
                  <a:srgbClr val="212121">
                    <a:alpha val="335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35"/>
                <p:cNvSpPr/>
                <p:nvPr/>
              </p:nvSpPr>
              <p:spPr>
                <a:xfrm>
                  <a:off x="3587379" y="1705963"/>
                  <a:ext cx="325426" cy="458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83" h="15488" extrusionOk="0">
                      <a:moveTo>
                        <a:pt x="5343" y="1"/>
                      </a:moveTo>
                      <a:cubicBezTo>
                        <a:pt x="1810" y="385"/>
                        <a:pt x="1" y="1934"/>
                        <a:pt x="1" y="1934"/>
                      </a:cubicBezTo>
                      <a:lnTo>
                        <a:pt x="2319" y="11180"/>
                      </a:lnTo>
                      <a:lnTo>
                        <a:pt x="1364" y="14762"/>
                      </a:lnTo>
                      <a:cubicBezTo>
                        <a:pt x="2405" y="15171"/>
                        <a:pt x="3397" y="15394"/>
                        <a:pt x="4326" y="15481"/>
                      </a:cubicBezTo>
                      <a:cubicBezTo>
                        <a:pt x="4364" y="15485"/>
                        <a:pt x="4402" y="15487"/>
                        <a:pt x="4439" y="15487"/>
                      </a:cubicBezTo>
                      <a:cubicBezTo>
                        <a:pt x="4926" y="15487"/>
                        <a:pt x="5348" y="15121"/>
                        <a:pt x="5417" y="14626"/>
                      </a:cubicBezTo>
                      <a:lnTo>
                        <a:pt x="5777" y="11973"/>
                      </a:lnTo>
                      <a:lnTo>
                        <a:pt x="6508" y="14588"/>
                      </a:lnTo>
                      <a:cubicBezTo>
                        <a:pt x="6636" y="15027"/>
                        <a:pt x="7032" y="15318"/>
                        <a:pt x="7472" y="15318"/>
                      </a:cubicBezTo>
                      <a:cubicBezTo>
                        <a:pt x="7542" y="15318"/>
                        <a:pt x="7614" y="15310"/>
                        <a:pt x="7685" y="15295"/>
                      </a:cubicBezTo>
                      <a:cubicBezTo>
                        <a:pt x="9718" y="14861"/>
                        <a:pt x="10982" y="14006"/>
                        <a:pt x="10982" y="14006"/>
                      </a:cubicBezTo>
                      <a:lnTo>
                        <a:pt x="9644" y="10312"/>
                      </a:lnTo>
                      <a:lnTo>
                        <a:pt x="10288" y="1066"/>
                      </a:lnTo>
                      <a:cubicBezTo>
                        <a:pt x="8193" y="248"/>
                        <a:pt x="5343" y="1"/>
                        <a:pt x="534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35"/>
                <p:cNvSpPr/>
                <p:nvPr/>
              </p:nvSpPr>
              <p:spPr>
                <a:xfrm>
                  <a:off x="3696442" y="1694941"/>
                  <a:ext cx="91853" cy="332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0" h="11218" extrusionOk="0">
                      <a:moveTo>
                        <a:pt x="2096" y="1"/>
                      </a:moveTo>
                      <a:lnTo>
                        <a:pt x="385" y="199"/>
                      </a:lnTo>
                      <a:lnTo>
                        <a:pt x="1" y="1178"/>
                      </a:lnTo>
                      <a:cubicBezTo>
                        <a:pt x="1" y="1178"/>
                        <a:pt x="757" y="7450"/>
                        <a:pt x="1934" y="11217"/>
                      </a:cubicBezTo>
                      <a:cubicBezTo>
                        <a:pt x="3099" y="7512"/>
                        <a:pt x="2690" y="905"/>
                        <a:pt x="2690" y="905"/>
                      </a:cubicBezTo>
                      <a:lnTo>
                        <a:pt x="209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35"/>
                <p:cNvSpPr/>
                <p:nvPr/>
              </p:nvSpPr>
              <p:spPr>
                <a:xfrm>
                  <a:off x="3742367" y="1726880"/>
                  <a:ext cx="29778" cy="29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5" h="1005" fill="none" extrusionOk="0">
                      <a:moveTo>
                        <a:pt x="0" y="707"/>
                      </a:moveTo>
                      <a:lnTo>
                        <a:pt x="508" y="1005"/>
                      </a:lnTo>
                      <a:lnTo>
                        <a:pt x="1004" y="1"/>
                      </a:lnTo>
                    </a:path>
                  </a:pathLst>
                </a:custGeom>
                <a:noFill/>
                <a:ln w="1850" cap="flat" cmpd="sng">
                  <a:solidFill>
                    <a:schemeClr val="dk1"/>
                  </a:solidFill>
                  <a:prstDash val="solid"/>
                  <a:miter lim="1239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35"/>
                <p:cNvSpPr/>
                <p:nvPr/>
              </p:nvSpPr>
              <p:spPr>
                <a:xfrm>
                  <a:off x="3701242" y="1746347"/>
                  <a:ext cx="16534" cy="147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8" h="497" fill="none" extrusionOk="0">
                      <a:moveTo>
                        <a:pt x="558" y="224"/>
                      </a:moveTo>
                      <a:lnTo>
                        <a:pt x="359" y="497"/>
                      </a:lnTo>
                      <a:lnTo>
                        <a:pt x="0" y="1"/>
                      </a:lnTo>
                    </a:path>
                  </a:pathLst>
                </a:custGeom>
                <a:noFill/>
                <a:ln w="1850" cap="flat" cmpd="sng">
                  <a:solidFill>
                    <a:schemeClr val="dk1"/>
                  </a:solidFill>
                  <a:prstDash val="solid"/>
                  <a:miter lim="1239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35"/>
                <p:cNvSpPr/>
                <p:nvPr/>
              </p:nvSpPr>
              <p:spPr>
                <a:xfrm>
                  <a:off x="3716294" y="1739828"/>
                  <a:ext cx="58786" cy="28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4" h="9703" extrusionOk="0">
                      <a:moveTo>
                        <a:pt x="440" y="1"/>
                      </a:moveTo>
                      <a:cubicBezTo>
                        <a:pt x="374" y="1"/>
                        <a:pt x="311" y="31"/>
                        <a:pt x="273" y="85"/>
                      </a:cubicBezTo>
                      <a:lnTo>
                        <a:pt x="0" y="469"/>
                      </a:lnTo>
                      <a:lnTo>
                        <a:pt x="298" y="927"/>
                      </a:lnTo>
                      <a:cubicBezTo>
                        <a:pt x="298" y="927"/>
                        <a:pt x="322" y="3790"/>
                        <a:pt x="397" y="6170"/>
                      </a:cubicBezTo>
                      <a:cubicBezTo>
                        <a:pt x="645" y="7422"/>
                        <a:pt x="942" y="8661"/>
                        <a:pt x="1264" y="9702"/>
                      </a:cubicBezTo>
                      <a:cubicBezTo>
                        <a:pt x="1661" y="8451"/>
                        <a:pt x="1872" y="6852"/>
                        <a:pt x="1983" y="5303"/>
                      </a:cubicBezTo>
                      <a:cubicBezTo>
                        <a:pt x="1537" y="3679"/>
                        <a:pt x="917" y="1386"/>
                        <a:pt x="769" y="865"/>
                      </a:cubicBezTo>
                      <a:lnTo>
                        <a:pt x="992" y="283"/>
                      </a:lnTo>
                      <a:lnTo>
                        <a:pt x="558" y="35"/>
                      </a:lnTo>
                      <a:cubicBezTo>
                        <a:pt x="520" y="12"/>
                        <a:pt x="480" y="1"/>
                        <a:pt x="44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35"/>
                <p:cNvSpPr/>
                <p:nvPr/>
              </p:nvSpPr>
              <p:spPr>
                <a:xfrm>
                  <a:off x="3650192" y="1715888"/>
                  <a:ext cx="95497" cy="311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3" h="10511" fill="none" extrusionOk="0">
                      <a:moveTo>
                        <a:pt x="1364" y="0"/>
                      </a:moveTo>
                      <a:lnTo>
                        <a:pt x="0" y="1909"/>
                      </a:lnTo>
                      <a:lnTo>
                        <a:pt x="1463" y="4487"/>
                      </a:lnTo>
                      <a:lnTo>
                        <a:pt x="669" y="5875"/>
                      </a:lnTo>
                      <a:cubicBezTo>
                        <a:pt x="669" y="5875"/>
                        <a:pt x="2529" y="9556"/>
                        <a:pt x="3223" y="10510"/>
                      </a:cubicBezTo>
                    </a:path>
                  </a:pathLst>
                </a:custGeom>
                <a:noFill/>
                <a:ln w="1850" cap="flat" cmpd="sng">
                  <a:solidFill>
                    <a:schemeClr val="accent1"/>
                  </a:solidFill>
                  <a:prstDash val="solid"/>
                  <a:miter lim="1239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35"/>
                <p:cNvSpPr/>
                <p:nvPr/>
              </p:nvSpPr>
              <p:spPr>
                <a:xfrm>
                  <a:off x="3760352" y="1710733"/>
                  <a:ext cx="67616" cy="316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10685" fill="none" extrusionOk="0">
                      <a:moveTo>
                        <a:pt x="769" y="1"/>
                      </a:moveTo>
                      <a:lnTo>
                        <a:pt x="2182" y="1500"/>
                      </a:lnTo>
                      <a:lnTo>
                        <a:pt x="1215" y="4413"/>
                      </a:lnTo>
                      <a:lnTo>
                        <a:pt x="2281" y="5429"/>
                      </a:lnTo>
                      <a:cubicBezTo>
                        <a:pt x="2281" y="5429"/>
                        <a:pt x="595" y="9507"/>
                        <a:pt x="0" y="10684"/>
                      </a:cubicBezTo>
                    </a:path>
                  </a:pathLst>
                </a:custGeom>
                <a:noFill/>
                <a:ln w="1850" cap="flat" cmpd="sng">
                  <a:solidFill>
                    <a:schemeClr val="accent1"/>
                  </a:solidFill>
                  <a:prstDash val="solid"/>
                  <a:miter lim="1239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35"/>
                <p:cNvSpPr/>
                <p:nvPr/>
              </p:nvSpPr>
              <p:spPr>
                <a:xfrm>
                  <a:off x="3841149" y="1795945"/>
                  <a:ext cx="41897" cy="215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4" h="7276" extrusionOk="0">
                      <a:moveTo>
                        <a:pt x="273" y="0"/>
                      </a:moveTo>
                      <a:lnTo>
                        <a:pt x="0" y="1029"/>
                      </a:lnTo>
                      <a:lnTo>
                        <a:pt x="1079" y="7275"/>
                      </a:lnTo>
                      <a:lnTo>
                        <a:pt x="1413" y="2467"/>
                      </a:lnTo>
                      <a:lnTo>
                        <a:pt x="273" y="0"/>
                      </a:lnTo>
                      <a:close/>
                    </a:path>
                  </a:pathLst>
                </a:custGeom>
                <a:solidFill>
                  <a:srgbClr val="212121">
                    <a:alpha val="335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35"/>
                <p:cNvSpPr/>
                <p:nvPr/>
              </p:nvSpPr>
              <p:spPr>
                <a:xfrm>
                  <a:off x="3732086" y="1958252"/>
                  <a:ext cx="257100" cy="25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77" h="8677" extrusionOk="0">
                      <a:moveTo>
                        <a:pt x="4338" y="0"/>
                      </a:moveTo>
                      <a:cubicBezTo>
                        <a:pt x="1946" y="0"/>
                        <a:pt x="0" y="1934"/>
                        <a:pt x="0" y="4338"/>
                      </a:cubicBezTo>
                      <a:cubicBezTo>
                        <a:pt x="0" y="6730"/>
                        <a:pt x="1946" y="8676"/>
                        <a:pt x="4338" y="8676"/>
                      </a:cubicBezTo>
                      <a:cubicBezTo>
                        <a:pt x="6730" y="8676"/>
                        <a:pt x="8676" y="6730"/>
                        <a:pt x="8676" y="4338"/>
                      </a:cubicBezTo>
                      <a:cubicBezTo>
                        <a:pt x="8676" y="1934"/>
                        <a:pt x="6730" y="0"/>
                        <a:pt x="4338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" name="Google Shape;285;p35"/>
                <p:cNvSpPr/>
                <p:nvPr/>
              </p:nvSpPr>
              <p:spPr>
                <a:xfrm>
                  <a:off x="3754841" y="1980651"/>
                  <a:ext cx="211943" cy="211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53" h="7152" extrusionOk="0">
                      <a:moveTo>
                        <a:pt x="3570" y="323"/>
                      </a:moveTo>
                      <a:cubicBezTo>
                        <a:pt x="5367" y="323"/>
                        <a:pt x="6830" y="1785"/>
                        <a:pt x="6830" y="3582"/>
                      </a:cubicBezTo>
                      <a:cubicBezTo>
                        <a:pt x="6830" y="5379"/>
                        <a:pt x="5367" y="6830"/>
                        <a:pt x="3570" y="6830"/>
                      </a:cubicBezTo>
                      <a:cubicBezTo>
                        <a:pt x="1773" y="6830"/>
                        <a:pt x="323" y="5379"/>
                        <a:pt x="323" y="3582"/>
                      </a:cubicBezTo>
                      <a:cubicBezTo>
                        <a:pt x="323" y="1785"/>
                        <a:pt x="1773" y="323"/>
                        <a:pt x="3570" y="323"/>
                      </a:cubicBezTo>
                      <a:close/>
                      <a:moveTo>
                        <a:pt x="3570" y="0"/>
                      </a:moveTo>
                      <a:cubicBezTo>
                        <a:pt x="1599" y="0"/>
                        <a:pt x="1" y="1599"/>
                        <a:pt x="1" y="3582"/>
                      </a:cubicBezTo>
                      <a:cubicBezTo>
                        <a:pt x="1" y="5553"/>
                        <a:pt x="1599" y="7152"/>
                        <a:pt x="3570" y="7152"/>
                      </a:cubicBezTo>
                      <a:cubicBezTo>
                        <a:pt x="5553" y="7152"/>
                        <a:pt x="7152" y="5553"/>
                        <a:pt x="7152" y="3582"/>
                      </a:cubicBezTo>
                      <a:cubicBezTo>
                        <a:pt x="7152" y="1599"/>
                        <a:pt x="5553" y="0"/>
                        <a:pt x="357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" name="Google Shape;286;p35"/>
                <p:cNvSpPr/>
                <p:nvPr/>
              </p:nvSpPr>
              <p:spPr>
                <a:xfrm>
                  <a:off x="3824617" y="2026190"/>
                  <a:ext cx="72386" cy="120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3" h="4078" extrusionOk="0">
                      <a:moveTo>
                        <a:pt x="1042" y="979"/>
                      </a:moveTo>
                      <a:lnTo>
                        <a:pt x="1042" y="1550"/>
                      </a:lnTo>
                      <a:cubicBezTo>
                        <a:pt x="930" y="1500"/>
                        <a:pt x="856" y="1463"/>
                        <a:pt x="806" y="1413"/>
                      </a:cubicBezTo>
                      <a:cubicBezTo>
                        <a:pt x="757" y="1364"/>
                        <a:pt x="732" y="1302"/>
                        <a:pt x="732" y="1240"/>
                      </a:cubicBezTo>
                      <a:cubicBezTo>
                        <a:pt x="732" y="1091"/>
                        <a:pt x="831" y="1017"/>
                        <a:pt x="1042" y="979"/>
                      </a:cubicBezTo>
                      <a:close/>
                      <a:moveTo>
                        <a:pt x="1376" y="2392"/>
                      </a:moveTo>
                      <a:cubicBezTo>
                        <a:pt x="1488" y="2442"/>
                        <a:pt x="1575" y="2491"/>
                        <a:pt x="1624" y="2541"/>
                      </a:cubicBezTo>
                      <a:cubicBezTo>
                        <a:pt x="1674" y="2591"/>
                        <a:pt x="1711" y="2640"/>
                        <a:pt x="1711" y="2715"/>
                      </a:cubicBezTo>
                      <a:cubicBezTo>
                        <a:pt x="1711" y="2863"/>
                        <a:pt x="1599" y="2962"/>
                        <a:pt x="1376" y="3000"/>
                      </a:cubicBezTo>
                      <a:lnTo>
                        <a:pt x="1376" y="2392"/>
                      </a:lnTo>
                      <a:close/>
                      <a:moveTo>
                        <a:pt x="1042" y="0"/>
                      </a:moveTo>
                      <a:lnTo>
                        <a:pt x="1042" y="384"/>
                      </a:lnTo>
                      <a:cubicBezTo>
                        <a:pt x="707" y="409"/>
                        <a:pt x="459" y="508"/>
                        <a:pt x="273" y="657"/>
                      </a:cubicBezTo>
                      <a:cubicBezTo>
                        <a:pt x="87" y="806"/>
                        <a:pt x="0" y="1004"/>
                        <a:pt x="0" y="1240"/>
                      </a:cubicBezTo>
                      <a:cubicBezTo>
                        <a:pt x="0" y="1450"/>
                        <a:pt x="62" y="1636"/>
                        <a:pt x="199" y="1785"/>
                      </a:cubicBezTo>
                      <a:cubicBezTo>
                        <a:pt x="335" y="1934"/>
                        <a:pt x="558" y="2070"/>
                        <a:pt x="880" y="2194"/>
                      </a:cubicBezTo>
                      <a:lnTo>
                        <a:pt x="1042" y="2268"/>
                      </a:lnTo>
                      <a:lnTo>
                        <a:pt x="1042" y="3012"/>
                      </a:lnTo>
                      <a:cubicBezTo>
                        <a:pt x="880" y="3012"/>
                        <a:pt x="707" y="2975"/>
                        <a:pt x="509" y="2925"/>
                      </a:cubicBezTo>
                      <a:cubicBezTo>
                        <a:pt x="310" y="2876"/>
                        <a:pt x="137" y="2814"/>
                        <a:pt x="0" y="2739"/>
                      </a:cubicBezTo>
                      <a:lnTo>
                        <a:pt x="0" y="3384"/>
                      </a:lnTo>
                      <a:cubicBezTo>
                        <a:pt x="298" y="3508"/>
                        <a:pt x="645" y="3582"/>
                        <a:pt x="1042" y="3595"/>
                      </a:cubicBezTo>
                      <a:lnTo>
                        <a:pt x="1042" y="4078"/>
                      </a:lnTo>
                      <a:lnTo>
                        <a:pt x="1376" y="4078"/>
                      </a:lnTo>
                      <a:lnTo>
                        <a:pt x="1376" y="3582"/>
                      </a:lnTo>
                      <a:cubicBezTo>
                        <a:pt x="1711" y="3545"/>
                        <a:pt x="1971" y="3458"/>
                        <a:pt x="2157" y="3297"/>
                      </a:cubicBezTo>
                      <a:cubicBezTo>
                        <a:pt x="2343" y="3148"/>
                        <a:pt x="2442" y="2938"/>
                        <a:pt x="2442" y="2677"/>
                      </a:cubicBezTo>
                      <a:cubicBezTo>
                        <a:pt x="2442" y="2529"/>
                        <a:pt x="2405" y="2405"/>
                        <a:pt x="2343" y="2306"/>
                      </a:cubicBezTo>
                      <a:cubicBezTo>
                        <a:pt x="2281" y="2194"/>
                        <a:pt x="2182" y="2095"/>
                        <a:pt x="2046" y="2008"/>
                      </a:cubicBezTo>
                      <a:cubicBezTo>
                        <a:pt x="1922" y="1921"/>
                        <a:pt x="1686" y="1810"/>
                        <a:pt x="1376" y="1686"/>
                      </a:cubicBezTo>
                      <a:lnTo>
                        <a:pt x="1376" y="967"/>
                      </a:lnTo>
                      <a:cubicBezTo>
                        <a:pt x="1637" y="992"/>
                        <a:pt x="1897" y="1054"/>
                        <a:pt x="2157" y="1165"/>
                      </a:cubicBezTo>
                      <a:lnTo>
                        <a:pt x="2380" y="595"/>
                      </a:lnTo>
                      <a:cubicBezTo>
                        <a:pt x="2083" y="459"/>
                        <a:pt x="1748" y="384"/>
                        <a:pt x="1376" y="372"/>
                      </a:cubicBezTo>
                      <a:lnTo>
                        <a:pt x="1376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" name="Google Shape;287;p35"/>
                <p:cNvSpPr/>
                <p:nvPr/>
              </p:nvSpPr>
              <p:spPr>
                <a:xfrm>
                  <a:off x="3783847" y="1981747"/>
                  <a:ext cx="16208" cy="20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7" h="683" extrusionOk="0">
                      <a:moveTo>
                        <a:pt x="87" y="1"/>
                      </a:moveTo>
                      <a:cubicBezTo>
                        <a:pt x="63" y="25"/>
                        <a:pt x="26" y="50"/>
                        <a:pt x="1" y="63"/>
                      </a:cubicBezTo>
                      <a:lnTo>
                        <a:pt x="447" y="682"/>
                      </a:lnTo>
                      <a:cubicBezTo>
                        <a:pt x="472" y="657"/>
                        <a:pt x="509" y="633"/>
                        <a:pt x="546" y="620"/>
                      </a:cubicBezTo>
                      <a:lnTo>
                        <a:pt x="534" y="620"/>
                      </a:lnTo>
                      <a:lnTo>
                        <a:pt x="87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" name="Google Shape;288;p35"/>
                <p:cNvSpPr/>
                <p:nvPr/>
              </p:nvSpPr>
              <p:spPr>
                <a:xfrm>
                  <a:off x="3800736" y="1971466"/>
                  <a:ext cx="13274" cy="216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732" extrusionOk="0">
                      <a:moveTo>
                        <a:pt x="100" y="1"/>
                      </a:moveTo>
                      <a:cubicBezTo>
                        <a:pt x="75" y="13"/>
                        <a:pt x="38" y="38"/>
                        <a:pt x="1" y="50"/>
                      </a:cubicBezTo>
                      <a:lnTo>
                        <a:pt x="348" y="732"/>
                      </a:lnTo>
                      <a:cubicBezTo>
                        <a:pt x="385" y="707"/>
                        <a:pt x="410" y="695"/>
                        <a:pt x="447" y="670"/>
                      </a:cubicBezTo>
                      <a:lnTo>
                        <a:pt x="10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" name="Google Shape;289;p35"/>
                <p:cNvSpPr/>
                <p:nvPr/>
              </p:nvSpPr>
              <p:spPr>
                <a:xfrm>
                  <a:off x="3733538" y="2064737"/>
                  <a:ext cx="22815" cy="70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0" h="237" extrusionOk="0">
                      <a:moveTo>
                        <a:pt x="13" y="1"/>
                      </a:moveTo>
                      <a:cubicBezTo>
                        <a:pt x="13" y="38"/>
                        <a:pt x="1" y="75"/>
                        <a:pt x="1" y="125"/>
                      </a:cubicBezTo>
                      <a:lnTo>
                        <a:pt x="744" y="236"/>
                      </a:lnTo>
                      <a:cubicBezTo>
                        <a:pt x="757" y="199"/>
                        <a:pt x="757" y="162"/>
                        <a:pt x="769" y="125"/>
                      </a:cubicBez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" name="Google Shape;290;p35"/>
                <p:cNvSpPr/>
                <p:nvPr/>
              </p:nvSpPr>
              <p:spPr>
                <a:xfrm>
                  <a:off x="3838927" y="1959348"/>
                  <a:ext cx="7022" cy="22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" h="769" extrusionOk="0">
                      <a:moveTo>
                        <a:pt x="112" y="1"/>
                      </a:moveTo>
                      <a:cubicBezTo>
                        <a:pt x="75" y="13"/>
                        <a:pt x="38" y="13"/>
                        <a:pt x="1" y="25"/>
                      </a:cubicBezTo>
                      <a:lnTo>
                        <a:pt x="112" y="769"/>
                      </a:lnTo>
                      <a:cubicBezTo>
                        <a:pt x="162" y="769"/>
                        <a:pt x="199" y="757"/>
                        <a:pt x="236" y="757"/>
                      </a:cubicBez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" name="Google Shape;291;p35"/>
                <p:cNvSpPr/>
                <p:nvPr/>
              </p:nvSpPr>
              <p:spPr>
                <a:xfrm>
                  <a:off x="3819461" y="1963763"/>
                  <a:ext cx="9956" cy="22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" h="769" extrusionOk="0">
                      <a:moveTo>
                        <a:pt x="100" y="0"/>
                      </a:moveTo>
                      <a:cubicBezTo>
                        <a:pt x="63" y="13"/>
                        <a:pt x="38" y="25"/>
                        <a:pt x="1" y="37"/>
                      </a:cubicBezTo>
                      <a:lnTo>
                        <a:pt x="236" y="769"/>
                      </a:lnTo>
                      <a:cubicBezTo>
                        <a:pt x="274" y="756"/>
                        <a:pt x="298" y="744"/>
                        <a:pt x="336" y="732"/>
                      </a:cubicBezTo>
                      <a:lnTo>
                        <a:pt x="10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" name="Google Shape;292;p35"/>
                <p:cNvSpPr/>
                <p:nvPr/>
              </p:nvSpPr>
              <p:spPr>
                <a:xfrm>
                  <a:off x="3768440" y="1994606"/>
                  <a:ext cx="18371" cy="1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" h="621" extrusionOk="0">
                      <a:moveTo>
                        <a:pt x="87" y="0"/>
                      </a:moveTo>
                      <a:cubicBezTo>
                        <a:pt x="62" y="25"/>
                        <a:pt x="37" y="50"/>
                        <a:pt x="0" y="87"/>
                      </a:cubicBezTo>
                      <a:lnTo>
                        <a:pt x="546" y="620"/>
                      </a:lnTo>
                      <a:cubicBezTo>
                        <a:pt x="570" y="595"/>
                        <a:pt x="595" y="558"/>
                        <a:pt x="620" y="533"/>
                      </a:cubicBez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" name="Google Shape;293;p35"/>
                <p:cNvSpPr/>
                <p:nvPr/>
              </p:nvSpPr>
              <p:spPr>
                <a:xfrm>
                  <a:off x="3737952" y="2045271"/>
                  <a:ext cx="22430" cy="10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7" h="348" extrusionOk="0">
                      <a:moveTo>
                        <a:pt x="38" y="1"/>
                      </a:moveTo>
                      <a:cubicBezTo>
                        <a:pt x="25" y="38"/>
                        <a:pt x="13" y="75"/>
                        <a:pt x="0" y="112"/>
                      </a:cubicBezTo>
                      <a:lnTo>
                        <a:pt x="719" y="348"/>
                      </a:lnTo>
                      <a:cubicBezTo>
                        <a:pt x="732" y="311"/>
                        <a:pt x="744" y="273"/>
                        <a:pt x="756" y="236"/>
                      </a:cubicBezTo>
                      <a:lnTo>
                        <a:pt x="3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" name="Google Shape;294;p35"/>
                <p:cNvSpPr/>
                <p:nvPr/>
              </p:nvSpPr>
              <p:spPr>
                <a:xfrm>
                  <a:off x="3755581" y="2009658"/>
                  <a:ext cx="20237" cy="161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3" h="546" extrusionOk="0">
                      <a:moveTo>
                        <a:pt x="75" y="1"/>
                      </a:moveTo>
                      <a:cubicBezTo>
                        <a:pt x="50" y="38"/>
                        <a:pt x="25" y="62"/>
                        <a:pt x="0" y="100"/>
                      </a:cubicBezTo>
                      <a:lnTo>
                        <a:pt x="620" y="546"/>
                      </a:lnTo>
                      <a:cubicBezTo>
                        <a:pt x="645" y="509"/>
                        <a:pt x="657" y="484"/>
                        <a:pt x="682" y="447"/>
                      </a:cubicBezTo>
                      <a:lnTo>
                        <a:pt x="7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" name="Google Shape;295;p35"/>
                <p:cNvSpPr/>
                <p:nvPr/>
              </p:nvSpPr>
              <p:spPr>
                <a:xfrm>
                  <a:off x="3859134" y="1958252"/>
                  <a:ext cx="3348" cy="22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" h="757" extrusionOk="0">
                      <a:moveTo>
                        <a:pt x="1" y="0"/>
                      </a:moveTo>
                      <a:lnTo>
                        <a:pt x="1" y="756"/>
                      </a:lnTo>
                      <a:lnTo>
                        <a:pt x="112" y="756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" name="Google Shape;296;p35"/>
                <p:cNvSpPr/>
                <p:nvPr/>
              </p:nvSpPr>
              <p:spPr>
                <a:xfrm>
                  <a:off x="3745300" y="2026931"/>
                  <a:ext cx="21689" cy="13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2" h="447" extrusionOk="0">
                      <a:moveTo>
                        <a:pt x="62" y="0"/>
                      </a:moveTo>
                      <a:cubicBezTo>
                        <a:pt x="38" y="25"/>
                        <a:pt x="25" y="62"/>
                        <a:pt x="0" y="99"/>
                      </a:cubicBezTo>
                      <a:lnTo>
                        <a:pt x="682" y="446"/>
                      </a:lnTo>
                      <a:cubicBezTo>
                        <a:pt x="694" y="409"/>
                        <a:pt x="719" y="372"/>
                        <a:pt x="732" y="347"/>
                      </a:cubicBezTo>
                      <a:lnTo>
                        <a:pt x="6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" name="Google Shape;297;p35"/>
                <p:cNvSpPr/>
                <p:nvPr/>
              </p:nvSpPr>
              <p:spPr>
                <a:xfrm>
                  <a:off x="3891815" y="1963763"/>
                  <a:ext cx="10311" cy="22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" h="769" extrusionOk="0">
                      <a:moveTo>
                        <a:pt x="236" y="0"/>
                      </a:moveTo>
                      <a:lnTo>
                        <a:pt x="1" y="732"/>
                      </a:lnTo>
                      <a:cubicBezTo>
                        <a:pt x="38" y="744"/>
                        <a:pt x="75" y="756"/>
                        <a:pt x="112" y="769"/>
                      </a:cubicBezTo>
                      <a:lnTo>
                        <a:pt x="348" y="37"/>
                      </a:lnTo>
                      <a:cubicBezTo>
                        <a:pt x="310" y="25"/>
                        <a:pt x="273" y="13"/>
                        <a:pt x="23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" name="Google Shape;298;p35"/>
                <p:cNvSpPr/>
                <p:nvPr/>
              </p:nvSpPr>
              <p:spPr>
                <a:xfrm>
                  <a:off x="3875667" y="1959348"/>
                  <a:ext cx="6993" cy="22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" h="769" extrusionOk="0">
                      <a:moveTo>
                        <a:pt x="112" y="1"/>
                      </a:moveTo>
                      <a:lnTo>
                        <a:pt x="0" y="757"/>
                      </a:lnTo>
                      <a:cubicBezTo>
                        <a:pt x="37" y="757"/>
                        <a:pt x="75" y="769"/>
                        <a:pt x="112" y="769"/>
                      </a:cubicBezTo>
                      <a:lnTo>
                        <a:pt x="236" y="25"/>
                      </a:lnTo>
                      <a:cubicBezTo>
                        <a:pt x="186" y="13"/>
                        <a:pt x="149" y="13"/>
                        <a:pt x="11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" name="Google Shape;299;p35"/>
                <p:cNvSpPr/>
                <p:nvPr/>
              </p:nvSpPr>
              <p:spPr>
                <a:xfrm>
                  <a:off x="3954243" y="2026931"/>
                  <a:ext cx="21689" cy="13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2" h="447" extrusionOk="0">
                      <a:moveTo>
                        <a:pt x="682" y="0"/>
                      </a:moveTo>
                      <a:lnTo>
                        <a:pt x="1" y="335"/>
                      </a:lnTo>
                      <a:cubicBezTo>
                        <a:pt x="25" y="372"/>
                        <a:pt x="38" y="409"/>
                        <a:pt x="50" y="446"/>
                      </a:cubicBezTo>
                      <a:lnTo>
                        <a:pt x="732" y="99"/>
                      </a:lnTo>
                      <a:cubicBezTo>
                        <a:pt x="720" y="62"/>
                        <a:pt x="695" y="25"/>
                        <a:pt x="682" y="0"/>
                      </a:cubicBezTo>
                      <a:close/>
                    </a:path>
                  </a:pathLst>
                </a:custGeom>
                <a:solidFill>
                  <a:srgbClr val="F4D7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300;p35"/>
                <p:cNvSpPr/>
                <p:nvPr/>
              </p:nvSpPr>
              <p:spPr>
                <a:xfrm>
                  <a:off x="3960850" y="2045271"/>
                  <a:ext cx="22430" cy="10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7" h="348" extrusionOk="0">
                      <a:moveTo>
                        <a:pt x="720" y="1"/>
                      </a:moveTo>
                      <a:lnTo>
                        <a:pt x="1" y="236"/>
                      </a:lnTo>
                      <a:cubicBezTo>
                        <a:pt x="13" y="273"/>
                        <a:pt x="26" y="311"/>
                        <a:pt x="38" y="348"/>
                      </a:cubicBezTo>
                      <a:lnTo>
                        <a:pt x="757" y="112"/>
                      </a:lnTo>
                      <a:cubicBezTo>
                        <a:pt x="757" y="75"/>
                        <a:pt x="732" y="38"/>
                        <a:pt x="72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301;p35"/>
                <p:cNvSpPr/>
                <p:nvPr/>
              </p:nvSpPr>
              <p:spPr>
                <a:xfrm>
                  <a:off x="3964909" y="2064737"/>
                  <a:ext cx="22785" cy="70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" h="237" extrusionOk="0">
                      <a:moveTo>
                        <a:pt x="756" y="1"/>
                      </a:moveTo>
                      <a:lnTo>
                        <a:pt x="0" y="125"/>
                      </a:lnTo>
                      <a:cubicBezTo>
                        <a:pt x="12" y="162"/>
                        <a:pt x="12" y="199"/>
                        <a:pt x="25" y="236"/>
                      </a:cubicBezTo>
                      <a:lnTo>
                        <a:pt x="769" y="125"/>
                      </a:lnTo>
                      <a:cubicBezTo>
                        <a:pt x="769" y="75"/>
                        <a:pt x="756" y="38"/>
                        <a:pt x="75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" name="Google Shape;302;p35"/>
                <p:cNvSpPr/>
                <p:nvPr/>
              </p:nvSpPr>
              <p:spPr>
                <a:xfrm>
                  <a:off x="3945443" y="2009658"/>
                  <a:ext cx="20208" cy="161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" h="546" extrusionOk="0">
                      <a:moveTo>
                        <a:pt x="608" y="1"/>
                      </a:moveTo>
                      <a:lnTo>
                        <a:pt x="0" y="447"/>
                      </a:lnTo>
                      <a:cubicBezTo>
                        <a:pt x="25" y="484"/>
                        <a:pt x="37" y="509"/>
                        <a:pt x="62" y="546"/>
                      </a:cubicBezTo>
                      <a:lnTo>
                        <a:pt x="682" y="100"/>
                      </a:lnTo>
                      <a:cubicBezTo>
                        <a:pt x="657" y="62"/>
                        <a:pt x="632" y="38"/>
                        <a:pt x="608" y="1"/>
                      </a:cubicBezTo>
                      <a:close/>
                    </a:path>
                  </a:pathLst>
                </a:custGeom>
                <a:solidFill>
                  <a:srgbClr val="F4D7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" name="Google Shape;303;p35"/>
                <p:cNvSpPr/>
                <p:nvPr/>
              </p:nvSpPr>
              <p:spPr>
                <a:xfrm>
                  <a:off x="3907251" y="1971466"/>
                  <a:ext cx="13245" cy="216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732" extrusionOk="0">
                      <a:moveTo>
                        <a:pt x="347" y="1"/>
                      </a:moveTo>
                      <a:lnTo>
                        <a:pt x="0" y="670"/>
                      </a:lnTo>
                      <a:cubicBezTo>
                        <a:pt x="37" y="695"/>
                        <a:pt x="75" y="707"/>
                        <a:pt x="99" y="732"/>
                      </a:cubicBezTo>
                      <a:lnTo>
                        <a:pt x="446" y="50"/>
                      </a:lnTo>
                      <a:cubicBezTo>
                        <a:pt x="409" y="38"/>
                        <a:pt x="384" y="13"/>
                        <a:pt x="347" y="1"/>
                      </a:cubicBezTo>
                      <a:close/>
                    </a:path>
                  </a:pathLst>
                </a:custGeom>
                <a:solidFill>
                  <a:srgbClr val="F4D7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" name="Google Shape;304;p35"/>
                <p:cNvSpPr/>
                <p:nvPr/>
              </p:nvSpPr>
              <p:spPr>
                <a:xfrm>
                  <a:off x="3934421" y="1994606"/>
                  <a:ext cx="18400" cy="1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" h="621" extrusionOk="0">
                      <a:moveTo>
                        <a:pt x="533" y="0"/>
                      </a:moveTo>
                      <a:lnTo>
                        <a:pt x="0" y="533"/>
                      </a:lnTo>
                      <a:cubicBezTo>
                        <a:pt x="25" y="558"/>
                        <a:pt x="50" y="595"/>
                        <a:pt x="75" y="620"/>
                      </a:cubicBezTo>
                      <a:lnTo>
                        <a:pt x="620" y="87"/>
                      </a:lnTo>
                      <a:cubicBezTo>
                        <a:pt x="595" y="50"/>
                        <a:pt x="558" y="25"/>
                        <a:pt x="533" y="0"/>
                      </a:cubicBezTo>
                      <a:close/>
                    </a:path>
                  </a:pathLst>
                </a:custGeom>
                <a:solidFill>
                  <a:srgbClr val="F4D7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" name="Google Shape;305;p35"/>
                <p:cNvSpPr/>
                <p:nvPr/>
              </p:nvSpPr>
              <p:spPr>
                <a:xfrm>
                  <a:off x="3732086" y="2084944"/>
                  <a:ext cx="22785" cy="33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" h="112" extrusionOk="0">
                      <a:moveTo>
                        <a:pt x="0" y="0"/>
                      </a:moveTo>
                      <a:lnTo>
                        <a:pt x="0" y="62"/>
                      </a:lnTo>
                      <a:lnTo>
                        <a:pt x="0" y="112"/>
                      </a:lnTo>
                      <a:lnTo>
                        <a:pt x="769" y="112"/>
                      </a:lnTo>
                      <a:lnTo>
                        <a:pt x="769" y="62"/>
                      </a:lnTo>
                      <a:lnTo>
                        <a:pt x="76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" name="Google Shape;306;p35"/>
                <p:cNvSpPr/>
                <p:nvPr/>
              </p:nvSpPr>
              <p:spPr>
                <a:xfrm>
                  <a:off x="3921562" y="1981747"/>
                  <a:ext cx="16178" cy="20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6" h="683" extrusionOk="0">
                      <a:moveTo>
                        <a:pt x="447" y="1"/>
                      </a:moveTo>
                      <a:lnTo>
                        <a:pt x="1" y="620"/>
                      </a:lnTo>
                      <a:cubicBezTo>
                        <a:pt x="38" y="633"/>
                        <a:pt x="63" y="657"/>
                        <a:pt x="100" y="682"/>
                      </a:cubicBezTo>
                      <a:lnTo>
                        <a:pt x="546" y="63"/>
                      </a:lnTo>
                      <a:cubicBezTo>
                        <a:pt x="509" y="50"/>
                        <a:pt x="484" y="25"/>
                        <a:pt x="447" y="1"/>
                      </a:cubicBezTo>
                      <a:close/>
                    </a:path>
                  </a:pathLst>
                </a:custGeom>
                <a:solidFill>
                  <a:srgbClr val="F4D7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" name="Google Shape;307;p35"/>
                <p:cNvSpPr/>
                <p:nvPr/>
              </p:nvSpPr>
              <p:spPr>
                <a:xfrm>
                  <a:off x="3964909" y="2101477"/>
                  <a:ext cx="23141" cy="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1" h="236" extrusionOk="0">
                      <a:moveTo>
                        <a:pt x="25" y="0"/>
                      </a:moveTo>
                      <a:cubicBezTo>
                        <a:pt x="25" y="37"/>
                        <a:pt x="12" y="74"/>
                        <a:pt x="0" y="112"/>
                      </a:cubicBezTo>
                      <a:lnTo>
                        <a:pt x="756" y="236"/>
                      </a:lnTo>
                      <a:cubicBezTo>
                        <a:pt x="769" y="198"/>
                        <a:pt x="769" y="161"/>
                        <a:pt x="781" y="124"/>
                      </a:cubicBez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35"/>
                <p:cNvSpPr/>
                <p:nvPr/>
              </p:nvSpPr>
              <p:spPr>
                <a:xfrm>
                  <a:off x="3921562" y="2171223"/>
                  <a:ext cx="16178" cy="20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6" h="683" extrusionOk="0">
                      <a:moveTo>
                        <a:pt x="87" y="1"/>
                      </a:moveTo>
                      <a:cubicBezTo>
                        <a:pt x="63" y="26"/>
                        <a:pt x="25" y="51"/>
                        <a:pt x="1" y="75"/>
                      </a:cubicBezTo>
                      <a:lnTo>
                        <a:pt x="447" y="683"/>
                      </a:lnTo>
                      <a:cubicBezTo>
                        <a:pt x="472" y="670"/>
                        <a:pt x="509" y="645"/>
                        <a:pt x="546" y="621"/>
                      </a:cubicBezTo>
                      <a:lnTo>
                        <a:pt x="87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35"/>
                <p:cNvSpPr/>
                <p:nvPr/>
              </p:nvSpPr>
              <p:spPr>
                <a:xfrm>
                  <a:off x="3934421" y="2160231"/>
                  <a:ext cx="18400" cy="183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" h="620" extrusionOk="0">
                      <a:moveTo>
                        <a:pt x="75" y="0"/>
                      </a:moveTo>
                      <a:cubicBezTo>
                        <a:pt x="50" y="37"/>
                        <a:pt x="25" y="62"/>
                        <a:pt x="0" y="87"/>
                      </a:cubicBezTo>
                      <a:lnTo>
                        <a:pt x="533" y="620"/>
                      </a:lnTo>
                      <a:cubicBezTo>
                        <a:pt x="558" y="595"/>
                        <a:pt x="595" y="570"/>
                        <a:pt x="620" y="545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35"/>
                <p:cNvSpPr/>
                <p:nvPr/>
              </p:nvSpPr>
              <p:spPr>
                <a:xfrm>
                  <a:off x="3907251" y="2180408"/>
                  <a:ext cx="13245" cy="21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733" extrusionOk="0">
                      <a:moveTo>
                        <a:pt x="99" y="1"/>
                      </a:moveTo>
                      <a:cubicBezTo>
                        <a:pt x="75" y="13"/>
                        <a:pt x="37" y="38"/>
                        <a:pt x="0" y="50"/>
                      </a:cubicBezTo>
                      <a:lnTo>
                        <a:pt x="347" y="732"/>
                      </a:lnTo>
                      <a:cubicBezTo>
                        <a:pt x="384" y="707"/>
                        <a:pt x="422" y="695"/>
                        <a:pt x="446" y="670"/>
                      </a:cubicBezTo>
                      <a:lnTo>
                        <a:pt x="99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35"/>
                <p:cNvSpPr/>
                <p:nvPr/>
              </p:nvSpPr>
              <p:spPr>
                <a:xfrm>
                  <a:off x="3891815" y="2187015"/>
                  <a:ext cx="10311" cy="22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" h="757" extrusionOk="0">
                      <a:moveTo>
                        <a:pt x="112" y="1"/>
                      </a:moveTo>
                      <a:cubicBezTo>
                        <a:pt x="75" y="13"/>
                        <a:pt x="38" y="26"/>
                        <a:pt x="1" y="38"/>
                      </a:cubicBezTo>
                      <a:lnTo>
                        <a:pt x="236" y="757"/>
                      </a:lnTo>
                      <a:cubicBezTo>
                        <a:pt x="273" y="745"/>
                        <a:pt x="310" y="732"/>
                        <a:pt x="348" y="720"/>
                      </a:cubicBez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35"/>
                <p:cNvSpPr/>
                <p:nvPr/>
              </p:nvSpPr>
              <p:spPr>
                <a:xfrm>
                  <a:off x="3945443" y="2147728"/>
                  <a:ext cx="20208" cy="15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" h="534" extrusionOk="0">
                      <a:moveTo>
                        <a:pt x="62" y="1"/>
                      </a:moveTo>
                      <a:cubicBezTo>
                        <a:pt x="50" y="26"/>
                        <a:pt x="25" y="63"/>
                        <a:pt x="0" y="88"/>
                      </a:cubicBezTo>
                      <a:lnTo>
                        <a:pt x="608" y="534"/>
                      </a:lnTo>
                      <a:cubicBezTo>
                        <a:pt x="632" y="509"/>
                        <a:pt x="657" y="472"/>
                        <a:pt x="682" y="435"/>
                      </a:cubicBezTo>
                      <a:lnTo>
                        <a:pt x="6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35"/>
                <p:cNvSpPr/>
                <p:nvPr/>
              </p:nvSpPr>
              <p:spPr>
                <a:xfrm>
                  <a:off x="3960850" y="2117625"/>
                  <a:ext cx="22815" cy="10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0" h="348" extrusionOk="0">
                      <a:moveTo>
                        <a:pt x="38" y="0"/>
                      </a:moveTo>
                      <a:cubicBezTo>
                        <a:pt x="26" y="38"/>
                        <a:pt x="13" y="75"/>
                        <a:pt x="1" y="112"/>
                      </a:cubicBezTo>
                      <a:lnTo>
                        <a:pt x="732" y="347"/>
                      </a:lnTo>
                      <a:cubicBezTo>
                        <a:pt x="744" y="310"/>
                        <a:pt x="757" y="273"/>
                        <a:pt x="769" y="236"/>
                      </a:cubicBezTo>
                      <a:lnTo>
                        <a:pt x="3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14;p35"/>
                <p:cNvSpPr/>
                <p:nvPr/>
              </p:nvSpPr>
              <p:spPr>
                <a:xfrm>
                  <a:off x="3966746" y="2084944"/>
                  <a:ext cx="22430" cy="33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7" h="112" extrusionOk="0">
                      <a:moveTo>
                        <a:pt x="0" y="0"/>
                      </a:moveTo>
                      <a:lnTo>
                        <a:pt x="0" y="62"/>
                      </a:lnTo>
                      <a:lnTo>
                        <a:pt x="0" y="112"/>
                      </a:lnTo>
                      <a:lnTo>
                        <a:pt x="756" y="112"/>
                      </a:lnTo>
                      <a:lnTo>
                        <a:pt x="756" y="62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15;p35"/>
                <p:cNvSpPr/>
                <p:nvPr/>
              </p:nvSpPr>
              <p:spPr>
                <a:xfrm>
                  <a:off x="3954243" y="2133032"/>
                  <a:ext cx="21689" cy="13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2" h="460" extrusionOk="0">
                      <a:moveTo>
                        <a:pt x="50" y="1"/>
                      </a:moveTo>
                      <a:cubicBezTo>
                        <a:pt x="38" y="38"/>
                        <a:pt x="25" y="75"/>
                        <a:pt x="1" y="113"/>
                      </a:cubicBezTo>
                      <a:lnTo>
                        <a:pt x="682" y="460"/>
                      </a:lnTo>
                      <a:cubicBezTo>
                        <a:pt x="695" y="422"/>
                        <a:pt x="720" y="385"/>
                        <a:pt x="732" y="348"/>
                      </a:cubicBezTo>
                      <a:lnTo>
                        <a:pt x="5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35"/>
                <p:cNvSpPr/>
                <p:nvPr/>
              </p:nvSpPr>
              <p:spPr>
                <a:xfrm>
                  <a:off x="3875667" y="2191075"/>
                  <a:ext cx="6993" cy="22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" h="769" extrusionOk="0">
                      <a:moveTo>
                        <a:pt x="112" y="0"/>
                      </a:moveTo>
                      <a:cubicBezTo>
                        <a:pt x="75" y="0"/>
                        <a:pt x="37" y="13"/>
                        <a:pt x="0" y="13"/>
                      </a:cubicBezTo>
                      <a:lnTo>
                        <a:pt x="112" y="769"/>
                      </a:lnTo>
                      <a:cubicBezTo>
                        <a:pt x="149" y="769"/>
                        <a:pt x="186" y="756"/>
                        <a:pt x="236" y="744"/>
                      </a:cubicBez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35"/>
                <p:cNvSpPr/>
                <p:nvPr/>
              </p:nvSpPr>
              <p:spPr>
                <a:xfrm>
                  <a:off x="3733538" y="2101477"/>
                  <a:ext cx="22815" cy="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0" h="236" extrusionOk="0">
                      <a:moveTo>
                        <a:pt x="744" y="0"/>
                      </a:moveTo>
                      <a:lnTo>
                        <a:pt x="1" y="124"/>
                      </a:lnTo>
                      <a:cubicBezTo>
                        <a:pt x="1" y="161"/>
                        <a:pt x="13" y="198"/>
                        <a:pt x="13" y="236"/>
                      </a:cubicBezTo>
                      <a:lnTo>
                        <a:pt x="769" y="112"/>
                      </a:lnTo>
                      <a:cubicBezTo>
                        <a:pt x="757" y="74"/>
                        <a:pt x="757" y="37"/>
                        <a:pt x="74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318;p35"/>
                <p:cNvSpPr/>
                <p:nvPr/>
              </p:nvSpPr>
              <p:spPr>
                <a:xfrm>
                  <a:off x="3745300" y="2133417"/>
                  <a:ext cx="21689" cy="13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2" h="447" extrusionOk="0">
                      <a:moveTo>
                        <a:pt x="682" y="0"/>
                      </a:moveTo>
                      <a:lnTo>
                        <a:pt x="0" y="335"/>
                      </a:lnTo>
                      <a:cubicBezTo>
                        <a:pt x="25" y="372"/>
                        <a:pt x="38" y="409"/>
                        <a:pt x="62" y="447"/>
                      </a:cubicBezTo>
                      <a:lnTo>
                        <a:pt x="732" y="100"/>
                      </a:lnTo>
                      <a:cubicBezTo>
                        <a:pt x="719" y="62"/>
                        <a:pt x="694" y="25"/>
                        <a:pt x="68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35"/>
                <p:cNvSpPr/>
                <p:nvPr/>
              </p:nvSpPr>
              <p:spPr>
                <a:xfrm>
                  <a:off x="3768440" y="2160231"/>
                  <a:ext cx="18371" cy="183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" h="620" extrusionOk="0">
                      <a:moveTo>
                        <a:pt x="546" y="0"/>
                      </a:moveTo>
                      <a:lnTo>
                        <a:pt x="0" y="545"/>
                      </a:lnTo>
                      <a:cubicBezTo>
                        <a:pt x="25" y="570"/>
                        <a:pt x="62" y="595"/>
                        <a:pt x="87" y="620"/>
                      </a:cubicBezTo>
                      <a:lnTo>
                        <a:pt x="620" y="87"/>
                      </a:lnTo>
                      <a:cubicBezTo>
                        <a:pt x="595" y="62"/>
                        <a:pt x="570" y="37"/>
                        <a:pt x="54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35"/>
                <p:cNvSpPr/>
                <p:nvPr/>
              </p:nvSpPr>
              <p:spPr>
                <a:xfrm>
                  <a:off x="3859134" y="2192526"/>
                  <a:ext cx="3348" cy="22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" h="770" extrusionOk="0">
                      <a:moveTo>
                        <a:pt x="1" y="1"/>
                      </a:moveTo>
                      <a:lnTo>
                        <a:pt x="1" y="769"/>
                      </a:lnTo>
                      <a:lnTo>
                        <a:pt x="112" y="76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rgbClr val="F4D7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321;p35"/>
                <p:cNvSpPr/>
                <p:nvPr/>
              </p:nvSpPr>
              <p:spPr>
                <a:xfrm>
                  <a:off x="3737952" y="2117625"/>
                  <a:ext cx="22430" cy="10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7" h="348" extrusionOk="0">
                      <a:moveTo>
                        <a:pt x="719" y="0"/>
                      </a:moveTo>
                      <a:lnTo>
                        <a:pt x="0" y="236"/>
                      </a:lnTo>
                      <a:cubicBezTo>
                        <a:pt x="13" y="273"/>
                        <a:pt x="25" y="310"/>
                        <a:pt x="38" y="347"/>
                      </a:cubicBezTo>
                      <a:lnTo>
                        <a:pt x="756" y="112"/>
                      </a:lnTo>
                      <a:cubicBezTo>
                        <a:pt x="744" y="75"/>
                        <a:pt x="732" y="38"/>
                        <a:pt x="71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" name="Google Shape;322;p35"/>
                <p:cNvSpPr/>
                <p:nvPr/>
              </p:nvSpPr>
              <p:spPr>
                <a:xfrm>
                  <a:off x="3755581" y="2147372"/>
                  <a:ext cx="20593" cy="161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" h="546" extrusionOk="0">
                      <a:moveTo>
                        <a:pt x="620" y="0"/>
                      </a:moveTo>
                      <a:lnTo>
                        <a:pt x="0" y="447"/>
                      </a:lnTo>
                      <a:cubicBezTo>
                        <a:pt x="25" y="484"/>
                        <a:pt x="50" y="521"/>
                        <a:pt x="75" y="546"/>
                      </a:cubicBezTo>
                      <a:lnTo>
                        <a:pt x="694" y="100"/>
                      </a:lnTo>
                      <a:cubicBezTo>
                        <a:pt x="670" y="62"/>
                        <a:pt x="645" y="38"/>
                        <a:pt x="62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" name="Google Shape;323;p35"/>
                <p:cNvSpPr/>
                <p:nvPr/>
              </p:nvSpPr>
              <p:spPr>
                <a:xfrm>
                  <a:off x="3838927" y="2191075"/>
                  <a:ext cx="7022" cy="22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" h="769" extrusionOk="0">
                      <a:moveTo>
                        <a:pt x="112" y="0"/>
                      </a:moveTo>
                      <a:lnTo>
                        <a:pt x="1" y="756"/>
                      </a:lnTo>
                      <a:cubicBezTo>
                        <a:pt x="38" y="756"/>
                        <a:pt x="75" y="769"/>
                        <a:pt x="112" y="769"/>
                      </a:cubicBezTo>
                      <a:lnTo>
                        <a:pt x="236" y="13"/>
                      </a:lnTo>
                      <a:cubicBezTo>
                        <a:pt x="199" y="13"/>
                        <a:pt x="162" y="0"/>
                        <a:pt x="112" y="0"/>
                      </a:cubicBezTo>
                      <a:close/>
                    </a:path>
                  </a:pathLst>
                </a:custGeom>
                <a:solidFill>
                  <a:srgbClr val="F4D7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324;p35"/>
                <p:cNvSpPr/>
                <p:nvPr/>
              </p:nvSpPr>
              <p:spPr>
                <a:xfrm>
                  <a:off x="3819461" y="2187015"/>
                  <a:ext cx="9956" cy="22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" h="757" extrusionOk="0">
                      <a:moveTo>
                        <a:pt x="236" y="1"/>
                      </a:moveTo>
                      <a:lnTo>
                        <a:pt x="1" y="720"/>
                      </a:lnTo>
                      <a:cubicBezTo>
                        <a:pt x="38" y="732"/>
                        <a:pt x="63" y="745"/>
                        <a:pt x="100" y="757"/>
                      </a:cubicBezTo>
                      <a:lnTo>
                        <a:pt x="336" y="38"/>
                      </a:lnTo>
                      <a:cubicBezTo>
                        <a:pt x="298" y="26"/>
                        <a:pt x="261" y="13"/>
                        <a:pt x="23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35"/>
                <p:cNvSpPr/>
                <p:nvPr/>
              </p:nvSpPr>
              <p:spPr>
                <a:xfrm>
                  <a:off x="3800736" y="2180408"/>
                  <a:ext cx="13274" cy="21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733" extrusionOk="0">
                      <a:moveTo>
                        <a:pt x="348" y="1"/>
                      </a:moveTo>
                      <a:lnTo>
                        <a:pt x="1" y="670"/>
                      </a:lnTo>
                      <a:cubicBezTo>
                        <a:pt x="38" y="695"/>
                        <a:pt x="75" y="707"/>
                        <a:pt x="100" y="732"/>
                      </a:cubicBezTo>
                      <a:lnTo>
                        <a:pt x="447" y="50"/>
                      </a:lnTo>
                      <a:cubicBezTo>
                        <a:pt x="410" y="38"/>
                        <a:pt x="385" y="13"/>
                        <a:pt x="34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35"/>
                <p:cNvSpPr/>
                <p:nvPr/>
              </p:nvSpPr>
              <p:spPr>
                <a:xfrm>
                  <a:off x="3783847" y="2171223"/>
                  <a:ext cx="15822" cy="20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4" h="683" extrusionOk="0">
                      <a:moveTo>
                        <a:pt x="447" y="1"/>
                      </a:moveTo>
                      <a:lnTo>
                        <a:pt x="1" y="621"/>
                      </a:lnTo>
                      <a:cubicBezTo>
                        <a:pt x="26" y="645"/>
                        <a:pt x="63" y="670"/>
                        <a:pt x="87" y="683"/>
                      </a:cubicBezTo>
                      <a:lnTo>
                        <a:pt x="534" y="75"/>
                      </a:lnTo>
                      <a:cubicBezTo>
                        <a:pt x="509" y="51"/>
                        <a:pt x="472" y="26"/>
                        <a:pt x="44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" name="Google Shape;327;p35"/>
                <p:cNvSpPr/>
                <p:nvPr/>
              </p:nvSpPr>
              <p:spPr>
                <a:xfrm>
                  <a:off x="3804795" y="2132321"/>
                  <a:ext cx="87053" cy="93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" h="3155" extrusionOk="0">
                      <a:moveTo>
                        <a:pt x="1835" y="0"/>
                      </a:moveTo>
                      <a:lnTo>
                        <a:pt x="1351" y="868"/>
                      </a:lnTo>
                      <a:cubicBezTo>
                        <a:pt x="1302" y="955"/>
                        <a:pt x="1215" y="1017"/>
                        <a:pt x="1103" y="1017"/>
                      </a:cubicBezTo>
                      <a:cubicBezTo>
                        <a:pt x="471" y="1054"/>
                        <a:pt x="0" y="1735"/>
                        <a:pt x="0" y="1735"/>
                      </a:cubicBezTo>
                      <a:lnTo>
                        <a:pt x="87" y="1822"/>
                      </a:lnTo>
                      <a:cubicBezTo>
                        <a:pt x="118" y="1853"/>
                        <a:pt x="161" y="1869"/>
                        <a:pt x="205" y="1869"/>
                      </a:cubicBezTo>
                      <a:cubicBezTo>
                        <a:pt x="248" y="1869"/>
                        <a:pt x="291" y="1853"/>
                        <a:pt x="322" y="1822"/>
                      </a:cubicBezTo>
                      <a:cubicBezTo>
                        <a:pt x="488" y="1657"/>
                        <a:pt x="697" y="1629"/>
                        <a:pt x="818" y="1629"/>
                      </a:cubicBezTo>
                      <a:cubicBezTo>
                        <a:pt x="879" y="1629"/>
                        <a:pt x="917" y="1636"/>
                        <a:pt x="917" y="1636"/>
                      </a:cubicBezTo>
                      <a:cubicBezTo>
                        <a:pt x="843" y="2330"/>
                        <a:pt x="198" y="2479"/>
                        <a:pt x="223" y="2628"/>
                      </a:cubicBezTo>
                      <a:cubicBezTo>
                        <a:pt x="241" y="2746"/>
                        <a:pt x="373" y="2844"/>
                        <a:pt x="535" y="2844"/>
                      </a:cubicBezTo>
                      <a:cubicBezTo>
                        <a:pt x="593" y="2844"/>
                        <a:pt x="656" y="2831"/>
                        <a:pt x="719" y="2801"/>
                      </a:cubicBezTo>
                      <a:cubicBezTo>
                        <a:pt x="743" y="2945"/>
                        <a:pt x="905" y="2970"/>
                        <a:pt x="1018" y="2970"/>
                      </a:cubicBezTo>
                      <a:cubicBezTo>
                        <a:pt x="1081" y="2970"/>
                        <a:pt x="1128" y="2962"/>
                        <a:pt x="1128" y="2962"/>
                      </a:cubicBezTo>
                      <a:cubicBezTo>
                        <a:pt x="1128" y="2962"/>
                        <a:pt x="1192" y="3078"/>
                        <a:pt x="1339" y="3078"/>
                      </a:cubicBezTo>
                      <a:cubicBezTo>
                        <a:pt x="1396" y="3078"/>
                        <a:pt x="1466" y="3061"/>
                        <a:pt x="1549" y="3012"/>
                      </a:cubicBezTo>
                      <a:cubicBezTo>
                        <a:pt x="1598" y="3133"/>
                        <a:pt x="1736" y="3154"/>
                        <a:pt x="1826" y="3154"/>
                      </a:cubicBezTo>
                      <a:cubicBezTo>
                        <a:pt x="1874" y="3154"/>
                        <a:pt x="1909" y="3148"/>
                        <a:pt x="1909" y="3148"/>
                      </a:cubicBezTo>
                      <a:cubicBezTo>
                        <a:pt x="2578" y="2826"/>
                        <a:pt x="2504" y="1351"/>
                        <a:pt x="2504" y="1351"/>
                      </a:cubicBezTo>
                      <a:lnTo>
                        <a:pt x="2938" y="459"/>
                      </a:lnTo>
                      <a:lnTo>
                        <a:pt x="1835" y="0"/>
                      </a:lnTo>
                      <a:close/>
                    </a:path>
                  </a:pathLst>
                </a:custGeom>
                <a:solidFill>
                  <a:srgbClr val="CE9C7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" name="Google Shape;328;p35"/>
                <p:cNvSpPr/>
                <p:nvPr/>
              </p:nvSpPr>
              <p:spPr>
                <a:xfrm>
                  <a:off x="3663051" y="1576840"/>
                  <a:ext cx="110550" cy="80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1" h="2711" extrusionOk="0">
                      <a:moveTo>
                        <a:pt x="956" y="1"/>
                      </a:moveTo>
                      <a:cubicBezTo>
                        <a:pt x="885" y="1"/>
                        <a:pt x="803" y="17"/>
                        <a:pt x="706" y="58"/>
                      </a:cubicBezTo>
                      <a:cubicBezTo>
                        <a:pt x="99" y="306"/>
                        <a:pt x="0" y="1458"/>
                        <a:pt x="954" y="1520"/>
                      </a:cubicBezTo>
                      <a:lnTo>
                        <a:pt x="2937" y="2710"/>
                      </a:lnTo>
                      <a:cubicBezTo>
                        <a:pt x="2937" y="2710"/>
                        <a:pt x="3731" y="2202"/>
                        <a:pt x="3681" y="1520"/>
                      </a:cubicBezTo>
                      <a:cubicBezTo>
                        <a:pt x="3656" y="1173"/>
                        <a:pt x="3272" y="1086"/>
                        <a:pt x="3272" y="1086"/>
                      </a:cubicBezTo>
                      <a:cubicBezTo>
                        <a:pt x="3272" y="1086"/>
                        <a:pt x="3433" y="615"/>
                        <a:pt x="2913" y="368"/>
                      </a:cubicBezTo>
                      <a:cubicBezTo>
                        <a:pt x="2734" y="285"/>
                        <a:pt x="2496" y="258"/>
                        <a:pt x="2260" y="258"/>
                      </a:cubicBezTo>
                      <a:cubicBezTo>
                        <a:pt x="2038" y="258"/>
                        <a:pt x="1817" y="282"/>
                        <a:pt x="1648" y="306"/>
                      </a:cubicBezTo>
                      <a:cubicBezTo>
                        <a:pt x="1624" y="310"/>
                        <a:pt x="1599" y="312"/>
                        <a:pt x="1574" y="312"/>
                      </a:cubicBezTo>
                      <a:cubicBezTo>
                        <a:pt x="1452" y="312"/>
                        <a:pt x="1337" y="260"/>
                        <a:pt x="1264" y="157"/>
                      </a:cubicBezTo>
                      <a:cubicBezTo>
                        <a:pt x="1197" y="73"/>
                        <a:pt x="1102" y="1"/>
                        <a:pt x="95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35"/>
                <p:cNvSpPr/>
                <p:nvPr/>
              </p:nvSpPr>
              <p:spPr>
                <a:xfrm>
                  <a:off x="3688739" y="1612306"/>
                  <a:ext cx="71408" cy="121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0" h="4092" extrusionOk="0">
                      <a:moveTo>
                        <a:pt x="1327" y="1"/>
                      </a:moveTo>
                      <a:lnTo>
                        <a:pt x="1327" y="1"/>
                      </a:lnTo>
                      <a:cubicBezTo>
                        <a:pt x="779" y="288"/>
                        <a:pt x="389" y="331"/>
                        <a:pt x="206" y="331"/>
                      </a:cubicBezTo>
                      <a:cubicBezTo>
                        <a:pt x="128" y="331"/>
                        <a:pt x="87" y="323"/>
                        <a:pt x="87" y="323"/>
                      </a:cubicBezTo>
                      <a:lnTo>
                        <a:pt x="87" y="323"/>
                      </a:lnTo>
                      <a:lnTo>
                        <a:pt x="199" y="1005"/>
                      </a:lnTo>
                      <a:cubicBezTo>
                        <a:pt x="199" y="1005"/>
                        <a:pt x="1" y="1414"/>
                        <a:pt x="87" y="1848"/>
                      </a:cubicBezTo>
                      <a:cubicBezTo>
                        <a:pt x="199" y="2356"/>
                        <a:pt x="583" y="2480"/>
                        <a:pt x="583" y="2480"/>
                      </a:cubicBezTo>
                      <a:lnTo>
                        <a:pt x="695" y="3409"/>
                      </a:lnTo>
                      <a:cubicBezTo>
                        <a:pt x="719" y="3608"/>
                        <a:pt x="831" y="3781"/>
                        <a:pt x="992" y="3880"/>
                      </a:cubicBezTo>
                      <a:lnTo>
                        <a:pt x="1314" y="4091"/>
                      </a:lnTo>
                      <a:lnTo>
                        <a:pt x="1959" y="3632"/>
                      </a:lnTo>
                      <a:cubicBezTo>
                        <a:pt x="2219" y="3447"/>
                        <a:pt x="2331" y="3124"/>
                        <a:pt x="2256" y="2814"/>
                      </a:cubicBezTo>
                      <a:lnTo>
                        <a:pt x="1971" y="1736"/>
                      </a:lnTo>
                      <a:cubicBezTo>
                        <a:pt x="1971" y="1736"/>
                        <a:pt x="2306" y="1674"/>
                        <a:pt x="2368" y="1377"/>
                      </a:cubicBezTo>
                      <a:cubicBezTo>
                        <a:pt x="2410" y="1184"/>
                        <a:pt x="2304" y="979"/>
                        <a:pt x="2131" y="979"/>
                      </a:cubicBezTo>
                      <a:cubicBezTo>
                        <a:pt x="2049" y="979"/>
                        <a:pt x="1951" y="1025"/>
                        <a:pt x="1847" y="1141"/>
                      </a:cubicBezTo>
                      <a:cubicBezTo>
                        <a:pt x="1847" y="1141"/>
                        <a:pt x="1699" y="745"/>
                        <a:pt x="1860" y="323"/>
                      </a:cubicBezTo>
                      <a:lnTo>
                        <a:pt x="1860" y="323"/>
                      </a:lnTo>
                      <a:cubicBezTo>
                        <a:pt x="1663" y="415"/>
                        <a:pt x="1469" y="460"/>
                        <a:pt x="1323" y="460"/>
                      </a:cubicBezTo>
                      <a:cubicBezTo>
                        <a:pt x="1056" y="460"/>
                        <a:pt x="957" y="306"/>
                        <a:pt x="1327" y="1"/>
                      </a:cubicBezTo>
                      <a:close/>
                    </a:path>
                  </a:pathLst>
                </a:custGeom>
                <a:solidFill>
                  <a:srgbClr val="CE9C7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35"/>
                <p:cNvSpPr/>
                <p:nvPr/>
              </p:nvSpPr>
              <p:spPr>
                <a:xfrm>
                  <a:off x="3706012" y="1678408"/>
                  <a:ext cx="31230" cy="20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4" h="696" extrusionOk="0">
                      <a:moveTo>
                        <a:pt x="1054" y="1"/>
                      </a:moveTo>
                      <a:lnTo>
                        <a:pt x="1054" y="1"/>
                      </a:lnTo>
                      <a:cubicBezTo>
                        <a:pt x="875" y="188"/>
                        <a:pt x="550" y="305"/>
                        <a:pt x="279" y="305"/>
                      </a:cubicBezTo>
                      <a:cubicBezTo>
                        <a:pt x="174" y="305"/>
                        <a:pt x="77" y="287"/>
                        <a:pt x="0" y="249"/>
                      </a:cubicBezTo>
                      <a:lnTo>
                        <a:pt x="0" y="249"/>
                      </a:lnTo>
                      <a:lnTo>
                        <a:pt x="50" y="695"/>
                      </a:lnTo>
                      <a:cubicBezTo>
                        <a:pt x="979" y="695"/>
                        <a:pt x="1054" y="1"/>
                        <a:pt x="1054" y="1"/>
                      </a:cubicBezTo>
                      <a:close/>
                    </a:path>
                  </a:pathLst>
                </a:custGeom>
                <a:solidFill>
                  <a:srgbClr val="212121">
                    <a:alpha val="185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331;p35"/>
                <p:cNvSpPr/>
                <p:nvPr/>
              </p:nvSpPr>
              <p:spPr>
                <a:xfrm>
                  <a:off x="3830127" y="1737547"/>
                  <a:ext cx="184002" cy="433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0" h="14638" extrusionOk="0">
                      <a:moveTo>
                        <a:pt x="2095" y="0"/>
                      </a:moveTo>
                      <a:cubicBezTo>
                        <a:pt x="694" y="13"/>
                        <a:pt x="0" y="2368"/>
                        <a:pt x="496" y="3396"/>
                      </a:cubicBezTo>
                      <a:cubicBezTo>
                        <a:pt x="980" y="4413"/>
                        <a:pt x="2541" y="7821"/>
                        <a:pt x="2541" y="7821"/>
                      </a:cubicBezTo>
                      <a:lnTo>
                        <a:pt x="434" y="13696"/>
                      </a:lnTo>
                      <a:lnTo>
                        <a:pt x="2281" y="14638"/>
                      </a:lnTo>
                      <a:lnTo>
                        <a:pt x="5491" y="9420"/>
                      </a:lnTo>
                      <a:cubicBezTo>
                        <a:pt x="6123" y="8379"/>
                        <a:pt x="6210" y="7090"/>
                        <a:pt x="5727" y="5974"/>
                      </a:cubicBezTo>
                      <a:cubicBezTo>
                        <a:pt x="4648" y="3558"/>
                        <a:pt x="3000" y="459"/>
                        <a:pt x="2095" y="13"/>
                      </a:cubicBezTo>
                      <a:lnTo>
                        <a:pt x="209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83" name="ZoneTexte 82"/>
          <p:cNvSpPr txBox="1"/>
          <p:nvPr/>
        </p:nvSpPr>
        <p:spPr>
          <a:xfrm>
            <a:off x="8541173" y="4754880"/>
            <a:ext cx="60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46"/>
          <p:cNvSpPr/>
          <p:nvPr/>
        </p:nvSpPr>
        <p:spPr>
          <a:xfrm>
            <a:off x="1457535" y="1140451"/>
            <a:ext cx="992100" cy="80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46"/>
          <p:cNvSpPr/>
          <p:nvPr/>
        </p:nvSpPr>
        <p:spPr>
          <a:xfrm>
            <a:off x="4075950" y="1140451"/>
            <a:ext cx="992100" cy="80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46"/>
          <p:cNvSpPr/>
          <p:nvPr/>
        </p:nvSpPr>
        <p:spPr>
          <a:xfrm>
            <a:off x="6694365" y="1140451"/>
            <a:ext cx="992100" cy="80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46"/>
          <p:cNvSpPr txBox="1">
            <a:spLocks noGrp="1"/>
          </p:cNvSpPr>
          <p:nvPr>
            <p:ph type="subTitle" idx="1"/>
          </p:nvPr>
        </p:nvSpPr>
        <p:spPr>
          <a:xfrm>
            <a:off x="823484" y="1980232"/>
            <a:ext cx="2448035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Cross Validation</a:t>
            </a:r>
            <a:endParaRPr dirty="0"/>
          </a:p>
        </p:txBody>
      </p:sp>
      <p:sp>
        <p:nvSpPr>
          <p:cNvPr id="679" name="Google Shape;679;p46"/>
          <p:cNvSpPr txBox="1">
            <a:spLocks noGrp="1"/>
          </p:cNvSpPr>
          <p:nvPr>
            <p:ph type="subTitle" idx="3"/>
          </p:nvPr>
        </p:nvSpPr>
        <p:spPr>
          <a:xfrm>
            <a:off x="3441900" y="1980232"/>
            <a:ext cx="2260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Fine Tuning</a:t>
            </a:r>
            <a:endParaRPr dirty="0"/>
          </a:p>
        </p:txBody>
      </p:sp>
      <p:sp>
        <p:nvSpPr>
          <p:cNvPr id="680" name="Google Shape;680;p46"/>
          <p:cNvSpPr txBox="1">
            <a:spLocks noGrp="1"/>
          </p:cNvSpPr>
          <p:nvPr>
            <p:ph type="subTitle" idx="2"/>
          </p:nvPr>
        </p:nvSpPr>
        <p:spPr>
          <a:xfrm>
            <a:off x="823484" y="2481956"/>
            <a:ext cx="2390987" cy="23067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b="1" dirty="0" smtClean="0"/>
              <a:t>Nombre de plis </a:t>
            </a:r>
            <a:r>
              <a:rPr lang="en" dirty="0" smtClean="0"/>
              <a:t>: 5</a:t>
            </a:r>
            <a:endParaRPr lang="en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b="1" dirty="0" smtClean="0"/>
              <a:t>Algorithmes </a:t>
            </a:r>
            <a:r>
              <a:rPr lang="en" dirty="0" smtClean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" sz="1000" dirty="0" smtClean="0"/>
              <a:t>Logistic Regression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000" dirty="0" err="1" smtClean="0"/>
              <a:t>Random</a:t>
            </a:r>
            <a:r>
              <a:rPr lang="fr-FR" sz="1000" dirty="0" smtClean="0"/>
              <a:t> Forest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000" dirty="0" err="1" smtClean="0"/>
              <a:t>XGBoost</a:t>
            </a:r>
            <a:endParaRPr lang="fr-FR" sz="10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000" dirty="0" err="1" smtClean="0"/>
              <a:t>LightGBM</a:t>
            </a:r>
            <a:endParaRPr lang="fr-FR" sz="1000" dirty="0" smtClean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b="1" dirty="0" smtClean="0"/>
              <a:t>Métriques</a:t>
            </a:r>
            <a:r>
              <a:rPr lang="fr-FR" dirty="0" smtClean="0"/>
              <a:t> 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000" dirty="0" smtClean="0"/>
              <a:t>Métrique métier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000" dirty="0" err="1" smtClean="0"/>
              <a:t>Threshold</a:t>
            </a:r>
            <a:endParaRPr lang="fr-FR" sz="10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000" dirty="0" smtClean="0"/>
              <a:t>ROC AUC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000" dirty="0" smtClean="0"/>
              <a:t>F1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000" dirty="0" smtClean="0"/>
              <a:t>Fit time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000" dirty="0" err="1" smtClean="0"/>
              <a:t>Prediction</a:t>
            </a:r>
            <a:r>
              <a:rPr lang="fr-FR" sz="1000" dirty="0" smtClean="0"/>
              <a:t> time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457200" lvl="1" indent="0"/>
            <a:endParaRPr lang="fr-FR" dirty="0"/>
          </a:p>
        </p:txBody>
      </p:sp>
      <p:sp>
        <p:nvSpPr>
          <p:cNvPr id="681" name="Google Shape;681;p46"/>
          <p:cNvSpPr txBox="1">
            <a:spLocks noGrp="1"/>
          </p:cNvSpPr>
          <p:nvPr>
            <p:ph type="subTitle" idx="5"/>
          </p:nvPr>
        </p:nvSpPr>
        <p:spPr>
          <a:xfrm>
            <a:off x="5911309" y="1980232"/>
            <a:ext cx="2724698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Entrainement final</a:t>
            </a:r>
            <a:endParaRPr dirty="0"/>
          </a:p>
        </p:txBody>
      </p:sp>
      <p:sp>
        <p:nvSpPr>
          <p:cNvPr id="682" name="Google Shape;682;p46"/>
          <p:cNvSpPr txBox="1">
            <a:spLocks noGrp="1"/>
          </p:cNvSpPr>
          <p:nvPr>
            <p:ph type="subTitle" idx="4"/>
          </p:nvPr>
        </p:nvSpPr>
        <p:spPr>
          <a:xfrm>
            <a:off x="3441900" y="2481957"/>
            <a:ext cx="2260200" cy="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Optimisation des hyperparamètres du meilleur algorithme</a:t>
            </a:r>
            <a:endParaRPr dirty="0"/>
          </a:p>
        </p:txBody>
      </p:sp>
      <p:sp>
        <p:nvSpPr>
          <p:cNvPr id="683" name="Google Shape;683;p46"/>
          <p:cNvSpPr txBox="1">
            <a:spLocks noGrp="1"/>
          </p:cNvSpPr>
          <p:nvPr>
            <p:ph type="subTitle" idx="6"/>
          </p:nvPr>
        </p:nvSpPr>
        <p:spPr>
          <a:xfrm>
            <a:off x="6060315" y="2481957"/>
            <a:ext cx="2260200" cy="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Modèle qui ira en production</a:t>
            </a:r>
            <a:endParaRPr dirty="0"/>
          </a:p>
        </p:txBody>
      </p:sp>
      <p:sp>
        <p:nvSpPr>
          <p:cNvPr id="684" name="Google Shape;684;p46"/>
          <p:cNvSpPr txBox="1">
            <a:spLocks noGrp="1"/>
          </p:cNvSpPr>
          <p:nvPr>
            <p:ph type="title"/>
          </p:nvPr>
        </p:nvSpPr>
        <p:spPr>
          <a:xfrm>
            <a:off x="720000" y="4638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Méthodologie</a:t>
            </a:r>
            <a:endParaRPr dirty="0"/>
          </a:p>
        </p:txBody>
      </p:sp>
      <p:grpSp>
        <p:nvGrpSpPr>
          <p:cNvPr id="685" name="Google Shape;685;p46"/>
          <p:cNvGrpSpPr/>
          <p:nvPr/>
        </p:nvGrpSpPr>
        <p:grpSpPr>
          <a:xfrm>
            <a:off x="4395825" y="1374721"/>
            <a:ext cx="352349" cy="338760"/>
            <a:chOff x="3854700" y="249750"/>
            <a:chExt cx="500425" cy="481125"/>
          </a:xfrm>
        </p:grpSpPr>
        <p:sp>
          <p:nvSpPr>
            <p:cNvPr id="686" name="Google Shape;686;p46"/>
            <p:cNvSpPr/>
            <p:nvPr/>
          </p:nvSpPr>
          <p:spPr>
            <a:xfrm>
              <a:off x="4206725" y="598350"/>
              <a:ext cx="70775" cy="68025"/>
            </a:xfrm>
            <a:custGeom>
              <a:avLst/>
              <a:gdLst/>
              <a:ahLst/>
              <a:cxnLst/>
              <a:rect l="l" t="t" r="r" b="b"/>
              <a:pathLst>
                <a:path w="2831" h="2721" extrusionOk="0">
                  <a:moveTo>
                    <a:pt x="622" y="1"/>
                  </a:moveTo>
                  <a:cubicBezTo>
                    <a:pt x="478" y="1"/>
                    <a:pt x="333" y="56"/>
                    <a:pt x="223" y="165"/>
                  </a:cubicBezTo>
                  <a:cubicBezTo>
                    <a:pt x="0" y="388"/>
                    <a:pt x="0" y="744"/>
                    <a:pt x="223" y="966"/>
                  </a:cubicBezTo>
                  <a:lnTo>
                    <a:pt x="1819" y="2562"/>
                  </a:lnTo>
                  <a:cubicBezTo>
                    <a:pt x="1929" y="2668"/>
                    <a:pt x="2070" y="2721"/>
                    <a:pt x="2211" y="2721"/>
                  </a:cubicBezTo>
                  <a:cubicBezTo>
                    <a:pt x="2356" y="2721"/>
                    <a:pt x="2501" y="2665"/>
                    <a:pt x="2611" y="2553"/>
                  </a:cubicBezTo>
                  <a:cubicBezTo>
                    <a:pt x="2828" y="2337"/>
                    <a:pt x="2831" y="1984"/>
                    <a:pt x="2617" y="1764"/>
                  </a:cubicBezTo>
                  <a:lnTo>
                    <a:pt x="1021" y="165"/>
                  </a:lnTo>
                  <a:cubicBezTo>
                    <a:pt x="911" y="56"/>
                    <a:pt x="767" y="1"/>
                    <a:pt x="6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7" name="Google Shape;687;p46"/>
            <p:cNvSpPr/>
            <p:nvPr/>
          </p:nvSpPr>
          <p:spPr>
            <a:xfrm>
              <a:off x="4226750" y="538600"/>
              <a:ext cx="91250" cy="48150"/>
            </a:xfrm>
            <a:custGeom>
              <a:avLst/>
              <a:gdLst/>
              <a:ahLst/>
              <a:cxnLst/>
              <a:rect l="l" t="t" r="r" b="b"/>
              <a:pathLst>
                <a:path w="3650" h="1926" extrusionOk="0">
                  <a:moveTo>
                    <a:pt x="631" y="1"/>
                  </a:moveTo>
                  <a:cubicBezTo>
                    <a:pt x="393" y="1"/>
                    <a:pt x="175" y="151"/>
                    <a:pt x="97" y="387"/>
                  </a:cubicBezTo>
                  <a:cubicBezTo>
                    <a:pt x="0" y="676"/>
                    <a:pt x="151" y="993"/>
                    <a:pt x="440" y="1098"/>
                  </a:cubicBezTo>
                  <a:lnTo>
                    <a:pt x="2837" y="1896"/>
                  </a:lnTo>
                  <a:cubicBezTo>
                    <a:pt x="2896" y="1916"/>
                    <a:pt x="2956" y="1925"/>
                    <a:pt x="3014" y="1925"/>
                  </a:cubicBezTo>
                  <a:cubicBezTo>
                    <a:pt x="3251" y="1925"/>
                    <a:pt x="3471" y="1774"/>
                    <a:pt x="3551" y="1538"/>
                  </a:cubicBezTo>
                  <a:cubicBezTo>
                    <a:pt x="3650" y="1243"/>
                    <a:pt x="3490" y="920"/>
                    <a:pt x="3192" y="824"/>
                  </a:cubicBezTo>
                  <a:lnTo>
                    <a:pt x="798" y="26"/>
                  </a:lnTo>
                  <a:cubicBezTo>
                    <a:pt x="742" y="9"/>
                    <a:pt x="686" y="1"/>
                    <a:pt x="6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8" name="Google Shape;688;p46"/>
            <p:cNvSpPr/>
            <p:nvPr/>
          </p:nvSpPr>
          <p:spPr>
            <a:xfrm>
              <a:off x="4146500" y="618325"/>
              <a:ext cx="52050" cy="88650"/>
            </a:xfrm>
            <a:custGeom>
              <a:avLst/>
              <a:gdLst/>
              <a:ahLst/>
              <a:cxnLst/>
              <a:rect l="l" t="t" r="r" b="b"/>
              <a:pathLst>
                <a:path w="2082" h="3546" extrusionOk="0">
                  <a:moveTo>
                    <a:pt x="632" y="1"/>
                  </a:moveTo>
                  <a:cubicBezTo>
                    <a:pt x="574" y="1"/>
                    <a:pt x="514" y="10"/>
                    <a:pt x="455" y="29"/>
                  </a:cubicBezTo>
                  <a:cubicBezTo>
                    <a:pt x="160" y="128"/>
                    <a:pt x="0" y="447"/>
                    <a:pt x="100" y="746"/>
                  </a:cubicBezTo>
                  <a:lnTo>
                    <a:pt x="898" y="3140"/>
                  </a:lnTo>
                  <a:cubicBezTo>
                    <a:pt x="970" y="3386"/>
                    <a:pt x="1196" y="3546"/>
                    <a:pt x="1439" y="3546"/>
                  </a:cubicBezTo>
                  <a:cubicBezTo>
                    <a:pt x="1498" y="3546"/>
                    <a:pt x="1558" y="3536"/>
                    <a:pt x="1617" y="3516"/>
                  </a:cubicBezTo>
                  <a:cubicBezTo>
                    <a:pt x="1921" y="3417"/>
                    <a:pt x="2081" y="3082"/>
                    <a:pt x="1970" y="2784"/>
                  </a:cubicBezTo>
                  <a:lnTo>
                    <a:pt x="1172" y="387"/>
                  </a:lnTo>
                  <a:cubicBezTo>
                    <a:pt x="1092" y="150"/>
                    <a:pt x="871" y="1"/>
                    <a:pt x="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9" name="Google Shape;689;p46"/>
            <p:cNvSpPr/>
            <p:nvPr/>
          </p:nvSpPr>
          <p:spPr>
            <a:xfrm>
              <a:off x="3927425" y="319075"/>
              <a:ext cx="70650" cy="67850"/>
            </a:xfrm>
            <a:custGeom>
              <a:avLst/>
              <a:gdLst/>
              <a:ahLst/>
              <a:cxnLst/>
              <a:rect l="l" t="t" r="r" b="b"/>
              <a:pathLst>
                <a:path w="2826" h="2714" extrusionOk="0">
                  <a:moveTo>
                    <a:pt x="621" y="0"/>
                  </a:moveTo>
                  <a:cubicBezTo>
                    <a:pt x="477" y="0"/>
                    <a:pt x="333" y="55"/>
                    <a:pt x="223" y="165"/>
                  </a:cubicBezTo>
                  <a:cubicBezTo>
                    <a:pt x="4" y="385"/>
                    <a:pt x="1" y="737"/>
                    <a:pt x="214" y="957"/>
                  </a:cubicBezTo>
                  <a:lnTo>
                    <a:pt x="1813" y="2556"/>
                  </a:lnTo>
                  <a:cubicBezTo>
                    <a:pt x="1922" y="2661"/>
                    <a:pt x="2062" y="2714"/>
                    <a:pt x="2203" y="2714"/>
                  </a:cubicBezTo>
                  <a:cubicBezTo>
                    <a:pt x="2348" y="2714"/>
                    <a:pt x="2494" y="2658"/>
                    <a:pt x="2605" y="2547"/>
                  </a:cubicBezTo>
                  <a:cubicBezTo>
                    <a:pt x="2822" y="2330"/>
                    <a:pt x="2825" y="1977"/>
                    <a:pt x="2611" y="1755"/>
                  </a:cubicBezTo>
                  <a:lnTo>
                    <a:pt x="1012" y="159"/>
                  </a:lnTo>
                  <a:cubicBezTo>
                    <a:pt x="904" y="53"/>
                    <a:pt x="762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0" name="Google Shape;690;p46"/>
            <p:cNvSpPr/>
            <p:nvPr/>
          </p:nvSpPr>
          <p:spPr>
            <a:xfrm>
              <a:off x="4007000" y="279300"/>
              <a:ext cx="51675" cy="88150"/>
            </a:xfrm>
            <a:custGeom>
              <a:avLst/>
              <a:gdLst/>
              <a:ahLst/>
              <a:cxnLst/>
              <a:rect l="l" t="t" r="r" b="b"/>
              <a:pathLst>
                <a:path w="2067" h="3526" extrusionOk="0">
                  <a:moveTo>
                    <a:pt x="632" y="0"/>
                  </a:moveTo>
                  <a:cubicBezTo>
                    <a:pt x="573" y="0"/>
                    <a:pt x="512" y="10"/>
                    <a:pt x="452" y="30"/>
                  </a:cubicBezTo>
                  <a:cubicBezTo>
                    <a:pt x="160" y="127"/>
                    <a:pt x="0" y="437"/>
                    <a:pt x="91" y="732"/>
                  </a:cubicBezTo>
                  <a:lnTo>
                    <a:pt x="889" y="3126"/>
                  </a:lnTo>
                  <a:cubicBezTo>
                    <a:pt x="964" y="3370"/>
                    <a:pt x="1188" y="3525"/>
                    <a:pt x="1428" y="3525"/>
                  </a:cubicBezTo>
                  <a:cubicBezTo>
                    <a:pt x="1487" y="3525"/>
                    <a:pt x="1547" y="3516"/>
                    <a:pt x="1605" y="3496"/>
                  </a:cubicBezTo>
                  <a:cubicBezTo>
                    <a:pt x="1907" y="3397"/>
                    <a:pt x="2066" y="3069"/>
                    <a:pt x="1961" y="2771"/>
                  </a:cubicBezTo>
                  <a:lnTo>
                    <a:pt x="1160" y="374"/>
                  </a:lnTo>
                  <a:cubicBezTo>
                    <a:pt x="1079" y="144"/>
                    <a:pt x="863" y="0"/>
                    <a:pt x="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1" name="Google Shape;691;p46"/>
            <p:cNvSpPr/>
            <p:nvPr/>
          </p:nvSpPr>
          <p:spPr>
            <a:xfrm>
              <a:off x="3887300" y="398850"/>
              <a:ext cx="91800" cy="48250"/>
            </a:xfrm>
            <a:custGeom>
              <a:avLst/>
              <a:gdLst/>
              <a:ahLst/>
              <a:cxnLst/>
              <a:rect l="l" t="t" r="r" b="b"/>
              <a:pathLst>
                <a:path w="3672" h="1930" extrusionOk="0">
                  <a:moveTo>
                    <a:pt x="638" y="0"/>
                  </a:moveTo>
                  <a:cubicBezTo>
                    <a:pt x="399" y="0"/>
                    <a:pt x="178" y="150"/>
                    <a:pt x="100" y="385"/>
                  </a:cubicBezTo>
                  <a:cubicBezTo>
                    <a:pt x="1" y="678"/>
                    <a:pt x="154" y="991"/>
                    <a:pt x="443" y="1096"/>
                  </a:cubicBezTo>
                  <a:lnTo>
                    <a:pt x="2840" y="1894"/>
                  </a:lnTo>
                  <a:cubicBezTo>
                    <a:pt x="2905" y="1918"/>
                    <a:pt x="2971" y="1930"/>
                    <a:pt x="3036" y="1930"/>
                  </a:cubicBezTo>
                  <a:cubicBezTo>
                    <a:pt x="3271" y="1930"/>
                    <a:pt x="3492" y="1781"/>
                    <a:pt x="3572" y="1545"/>
                  </a:cubicBezTo>
                  <a:cubicBezTo>
                    <a:pt x="3671" y="1241"/>
                    <a:pt x="3503" y="915"/>
                    <a:pt x="3195" y="825"/>
                  </a:cubicBezTo>
                  <a:lnTo>
                    <a:pt x="802" y="24"/>
                  </a:lnTo>
                  <a:cubicBezTo>
                    <a:pt x="747" y="8"/>
                    <a:pt x="692" y="0"/>
                    <a:pt x="6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2" name="Google Shape;692;p46"/>
            <p:cNvSpPr/>
            <p:nvPr/>
          </p:nvSpPr>
          <p:spPr>
            <a:xfrm>
              <a:off x="3854700" y="413675"/>
              <a:ext cx="353475" cy="317200"/>
            </a:xfrm>
            <a:custGeom>
              <a:avLst/>
              <a:gdLst/>
              <a:ahLst/>
              <a:cxnLst/>
              <a:rect l="l" t="t" r="r" b="b"/>
              <a:pathLst>
                <a:path w="14139" h="12688" extrusionOk="0">
                  <a:moveTo>
                    <a:pt x="12278" y="0"/>
                  </a:moveTo>
                  <a:lnTo>
                    <a:pt x="10639" y="1635"/>
                  </a:lnTo>
                  <a:cubicBezTo>
                    <a:pt x="10811" y="1720"/>
                    <a:pt x="10971" y="1831"/>
                    <a:pt x="11109" y="1964"/>
                  </a:cubicBezTo>
                  <a:cubicBezTo>
                    <a:pt x="11772" y="2623"/>
                    <a:pt x="11772" y="3698"/>
                    <a:pt x="11109" y="4358"/>
                  </a:cubicBezTo>
                  <a:lnTo>
                    <a:pt x="5520" y="9949"/>
                  </a:lnTo>
                  <a:cubicBezTo>
                    <a:pt x="5189" y="10281"/>
                    <a:pt x="4755" y="10446"/>
                    <a:pt x="4322" y="10446"/>
                  </a:cubicBezTo>
                  <a:cubicBezTo>
                    <a:pt x="3889" y="10446"/>
                    <a:pt x="3456" y="10281"/>
                    <a:pt x="3126" y="9949"/>
                  </a:cubicBezTo>
                  <a:cubicBezTo>
                    <a:pt x="2464" y="9287"/>
                    <a:pt x="2464" y="8215"/>
                    <a:pt x="3126" y="7552"/>
                  </a:cubicBezTo>
                  <a:lnTo>
                    <a:pt x="5331" y="5351"/>
                  </a:lnTo>
                  <a:cubicBezTo>
                    <a:pt x="4924" y="4499"/>
                    <a:pt x="4764" y="3554"/>
                    <a:pt x="4867" y="2620"/>
                  </a:cubicBezTo>
                  <a:lnTo>
                    <a:pt x="4867" y="2620"/>
                  </a:lnTo>
                  <a:lnTo>
                    <a:pt x="1527" y="5956"/>
                  </a:lnTo>
                  <a:cubicBezTo>
                    <a:pt x="1" y="7501"/>
                    <a:pt x="7" y="9992"/>
                    <a:pt x="1545" y="11530"/>
                  </a:cubicBezTo>
                  <a:cubicBezTo>
                    <a:pt x="2316" y="12301"/>
                    <a:pt x="3328" y="12687"/>
                    <a:pt x="4340" y="12687"/>
                  </a:cubicBezTo>
                  <a:cubicBezTo>
                    <a:pt x="5344" y="12687"/>
                    <a:pt x="6348" y="12307"/>
                    <a:pt x="7119" y="11545"/>
                  </a:cubicBezTo>
                  <a:lnTo>
                    <a:pt x="12708" y="5956"/>
                  </a:lnTo>
                  <a:cubicBezTo>
                    <a:pt x="13783" y="4878"/>
                    <a:pt x="14139" y="3276"/>
                    <a:pt x="13627" y="1843"/>
                  </a:cubicBezTo>
                  <a:cubicBezTo>
                    <a:pt x="13500" y="1467"/>
                    <a:pt x="13316" y="1114"/>
                    <a:pt x="13076" y="798"/>
                  </a:cubicBezTo>
                  <a:lnTo>
                    <a:pt x="13066" y="807"/>
                  </a:lnTo>
                  <a:cubicBezTo>
                    <a:pt x="12955" y="663"/>
                    <a:pt x="12844" y="503"/>
                    <a:pt x="12708" y="368"/>
                  </a:cubicBezTo>
                  <a:cubicBezTo>
                    <a:pt x="12570" y="235"/>
                    <a:pt x="12428" y="115"/>
                    <a:pt x="122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3" name="Google Shape;693;p46"/>
            <p:cNvSpPr/>
            <p:nvPr/>
          </p:nvSpPr>
          <p:spPr>
            <a:xfrm>
              <a:off x="3996825" y="249750"/>
              <a:ext cx="358300" cy="322025"/>
            </a:xfrm>
            <a:custGeom>
              <a:avLst/>
              <a:gdLst/>
              <a:ahLst/>
              <a:cxnLst/>
              <a:rect l="l" t="t" r="r" b="b"/>
              <a:pathLst>
                <a:path w="14332" h="12881" extrusionOk="0">
                  <a:moveTo>
                    <a:pt x="9993" y="1"/>
                  </a:moveTo>
                  <a:cubicBezTo>
                    <a:pt x="8989" y="1"/>
                    <a:pt x="7985" y="381"/>
                    <a:pt x="7216" y="1143"/>
                  </a:cubicBezTo>
                  <a:lnTo>
                    <a:pt x="1434" y="6925"/>
                  </a:lnTo>
                  <a:cubicBezTo>
                    <a:pt x="359" y="8003"/>
                    <a:pt x="1" y="9605"/>
                    <a:pt x="516" y="11038"/>
                  </a:cubicBezTo>
                  <a:cubicBezTo>
                    <a:pt x="639" y="11414"/>
                    <a:pt x="826" y="11767"/>
                    <a:pt x="1067" y="12083"/>
                  </a:cubicBezTo>
                  <a:lnTo>
                    <a:pt x="1073" y="12074"/>
                  </a:lnTo>
                  <a:cubicBezTo>
                    <a:pt x="1187" y="12218"/>
                    <a:pt x="1296" y="12378"/>
                    <a:pt x="1434" y="12513"/>
                  </a:cubicBezTo>
                  <a:cubicBezTo>
                    <a:pt x="1570" y="12646"/>
                    <a:pt x="1711" y="12766"/>
                    <a:pt x="1865" y="12881"/>
                  </a:cubicBezTo>
                  <a:lnTo>
                    <a:pt x="3500" y="11243"/>
                  </a:lnTo>
                  <a:cubicBezTo>
                    <a:pt x="3328" y="11158"/>
                    <a:pt x="3169" y="11050"/>
                    <a:pt x="3030" y="10918"/>
                  </a:cubicBezTo>
                  <a:cubicBezTo>
                    <a:pt x="2368" y="10255"/>
                    <a:pt x="2368" y="9183"/>
                    <a:pt x="3030" y="8521"/>
                  </a:cubicBezTo>
                  <a:lnTo>
                    <a:pt x="8812" y="2739"/>
                  </a:lnTo>
                  <a:cubicBezTo>
                    <a:pt x="9143" y="2408"/>
                    <a:pt x="9577" y="2242"/>
                    <a:pt x="10010" y="2242"/>
                  </a:cubicBezTo>
                  <a:cubicBezTo>
                    <a:pt x="10443" y="2242"/>
                    <a:pt x="10876" y="2408"/>
                    <a:pt x="11206" y="2739"/>
                  </a:cubicBezTo>
                  <a:cubicBezTo>
                    <a:pt x="11868" y="3401"/>
                    <a:pt x="11868" y="4473"/>
                    <a:pt x="11206" y="5136"/>
                  </a:cubicBezTo>
                  <a:lnTo>
                    <a:pt x="8812" y="7530"/>
                  </a:lnTo>
                  <a:cubicBezTo>
                    <a:pt x="9215" y="8382"/>
                    <a:pt x="9375" y="9328"/>
                    <a:pt x="9273" y="10261"/>
                  </a:cubicBezTo>
                  <a:lnTo>
                    <a:pt x="12805" y="6732"/>
                  </a:lnTo>
                  <a:cubicBezTo>
                    <a:pt x="14331" y="5187"/>
                    <a:pt x="14325" y="2697"/>
                    <a:pt x="12787" y="1158"/>
                  </a:cubicBezTo>
                  <a:cubicBezTo>
                    <a:pt x="12016" y="387"/>
                    <a:pt x="11004" y="1"/>
                    <a:pt x="99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94" name="Google Shape;694;p46"/>
          <p:cNvGrpSpPr/>
          <p:nvPr/>
        </p:nvGrpSpPr>
        <p:grpSpPr>
          <a:xfrm>
            <a:off x="1776196" y="1374466"/>
            <a:ext cx="354778" cy="339271"/>
            <a:chOff x="5045500" y="842250"/>
            <a:chExt cx="503875" cy="481850"/>
          </a:xfrm>
        </p:grpSpPr>
        <p:sp>
          <p:nvSpPr>
            <p:cNvPr id="695" name="Google Shape;695;p46"/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6" name="Google Shape;696;p46"/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697" name="Google Shape;697;p46"/>
          <p:cNvSpPr/>
          <p:nvPr/>
        </p:nvSpPr>
        <p:spPr>
          <a:xfrm>
            <a:off x="7023579" y="1386189"/>
            <a:ext cx="333673" cy="315824"/>
          </a:xfrm>
          <a:custGeom>
            <a:avLst/>
            <a:gdLst/>
            <a:ahLst/>
            <a:cxnLst/>
            <a:rect l="l" t="t" r="r" b="b"/>
            <a:pathLst>
              <a:path w="18956" h="17942" extrusionOk="0">
                <a:moveTo>
                  <a:pt x="6270" y="9375"/>
                </a:moveTo>
                <a:lnTo>
                  <a:pt x="6267" y="16812"/>
                </a:lnTo>
                <a:lnTo>
                  <a:pt x="1130" y="16812"/>
                </a:lnTo>
                <a:lnTo>
                  <a:pt x="1130" y="13545"/>
                </a:lnTo>
                <a:lnTo>
                  <a:pt x="6270" y="9375"/>
                </a:lnTo>
                <a:close/>
                <a:moveTo>
                  <a:pt x="7399" y="9116"/>
                </a:moveTo>
                <a:lnTo>
                  <a:pt x="12103" y="11534"/>
                </a:lnTo>
                <a:lnTo>
                  <a:pt x="12100" y="16812"/>
                </a:lnTo>
                <a:lnTo>
                  <a:pt x="7399" y="16812"/>
                </a:lnTo>
                <a:lnTo>
                  <a:pt x="7399" y="9116"/>
                </a:lnTo>
                <a:close/>
                <a:moveTo>
                  <a:pt x="564" y="1"/>
                </a:moveTo>
                <a:cubicBezTo>
                  <a:pt x="251" y="1"/>
                  <a:pt x="1" y="254"/>
                  <a:pt x="1" y="564"/>
                </a:cubicBezTo>
                <a:lnTo>
                  <a:pt x="1" y="13274"/>
                </a:lnTo>
                <a:lnTo>
                  <a:pt x="1" y="17376"/>
                </a:lnTo>
                <a:cubicBezTo>
                  <a:pt x="1" y="17689"/>
                  <a:pt x="251" y="17942"/>
                  <a:pt x="564" y="17942"/>
                </a:cubicBezTo>
                <a:lnTo>
                  <a:pt x="18324" y="17942"/>
                </a:lnTo>
                <a:cubicBezTo>
                  <a:pt x="18637" y="17942"/>
                  <a:pt x="18890" y="17689"/>
                  <a:pt x="18890" y="17376"/>
                </a:cubicBezTo>
                <a:cubicBezTo>
                  <a:pt x="18890" y="17062"/>
                  <a:pt x="18637" y="16812"/>
                  <a:pt x="18324" y="16812"/>
                </a:cubicBezTo>
                <a:lnTo>
                  <a:pt x="13232" y="16812"/>
                </a:lnTo>
                <a:lnTo>
                  <a:pt x="13232" y="11425"/>
                </a:lnTo>
                <a:lnTo>
                  <a:pt x="16210" y="8444"/>
                </a:lnTo>
                <a:lnTo>
                  <a:pt x="17400" y="9634"/>
                </a:lnTo>
                <a:cubicBezTo>
                  <a:pt x="17514" y="9748"/>
                  <a:pt x="17656" y="9799"/>
                  <a:pt x="17796" y="9799"/>
                </a:cubicBezTo>
                <a:cubicBezTo>
                  <a:pt x="18059" y="9799"/>
                  <a:pt x="18314" y="9616"/>
                  <a:pt x="18357" y="9317"/>
                </a:cubicBezTo>
                <a:lnTo>
                  <a:pt x="18905" y="5592"/>
                </a:lnTo>
                <a:cubicBezTo>
                  <a:pt x="18955" y="5247"/>
                  <a:pt x="18683" y="4948"/>
                  <a:pt x="18347" y="4948"/>
                </a:cubicBezTo>
                <a:cubicBezTo>
                  <a:pt x="18320" y="4948"/>
                  <a:pt x="18292" y="4950"/>
                  <a:pt x="18264" y="4954"/>
                </a:cubicBezTo>
                <a:lnTo>
                  <a:pt x="14539" y="5502"/>
                </a:lnTo>
                <a:cubicBezTo>
                  <a:pt x="14078" y="5568"/>
                  <a:pt x="13895" y="6132"/>
                  <a:pt x="14223" y="6460"/>
                </a:cubicBezTo>
                <a:lnTo>
                  <a:pt x="15412" y="7649"/>
                </a:lnTo>
                <a:lnTo>
                  <a:pt x="12558" y="10501"/>
                </a:lnTo>
                <a:lnTo>
                  <a:pt x="7092" y="7688"/>
                </a:lnTo>
                <a:lnTo>
                  <a:pt x="7059" y="7673"/>
                </a:lnTo>
                <a:lnTo>
                  <a:pt x="7044" y="7667"/>
                </a:lnTo>
                <a:cubicBezTo>
                  <a:pt x="7032" y="7661"/>
                  <a:pt x="7020" y="7658"/>
                  <a:pt x="7008" y="7655"/>
                </a:cubicBezTo>
                <a:cubicBezTo>
                  <a:pt x="7002" y="7652"/>
                  <a:pt x="6996" y="7649"/>
                  <a:pt x="6990" y="7649"/>
                </a:cubicBezTo>
                <a:lnTo>
                  <a:pt x="6957" y="7640"/>
                </a:lnTo>
                <a:lnTo>
                  <a:pt x="6942" y="7637"/>
                </a:lnTo>
                <a:cubicBezTo>
                  <a:pt x="6926" y="7634"/>
                  <a:pt x="6908" y="7631"/>
                  <a:pt x="6893" y="7628"/>
                </a:cubicBezTo>
                <a:lnTo>
                  <a:pt x="6770" y="7628"/>
                </a:lnTo>
                <a:cubicBezTo>
                  <a:pt x="6758" y="7631"/>
                  <a:pt x="6743" y="7634"/>
                  <a:pt x="6728" y="7637"/>
                </a:cubicBezTo>
                <a:lnTo>
                  <a:pt x="6710" y="7640"/>
                </a:lnTo>
                <a:lnTo>
                  <a:pt x="6680" y="7649"/>
                </a:lnTo>
                <a:lnTo>
                  <a:pt x="6658" y="7652"/>
                </a:lnTo>
                <a:cubicBezTo>
                  <a:pt x="6646" y="7658"/>
                  <a:pt x="6631" y="7664"/>
                  <a:pt x="6616" y="7670"/>
                </a:cubicBezTo>
                <a:cubicBezTo>
                  <a:pt x="6610" y="7670"/>
                  <a:pt x="6607" y="7673"/>
                  <a:pt x="6601" y="7676"/>
                </a:cubicBezTo>
                <a:cubicBezTo>
                  <a:pt x="6595" y="7679"/>
                  <a:pt x="6583" y="7685"/>
                  <a:pt x="6574" y="7688"/>
                </a:cubicBezTo>
                <a:lnTo>
                  <a:pt x="6556" y="7700"/>
                </a:lnTo>
                <a:cubicBezTo>
                  <a:pt x="6547" y="7703"/>
                  <a:pt x="6538" y="7709"/>
                  <a:pt x="6529" y="7715"/>
                </a:cubicBezTo>
                <a:lnTo>
                  <a:pt x="6514" y="7724"/>
                </a:lnTo>
                <a:cubicBezTo>
                  <a:pt x="6502" y="7733"/>
                  <a:pt x="6490" y="7743"/>
                  <a:pt x="6475" y="7752"/>
                </a:cubicBezTo>
                <a:lnTo>
                  <a:pt x="6475" y="7755"/>
                </a:lnTo>
                <a:lnTo>
                  <a:pt x="1130" y="12091"/>
                </a:lnTo>
                <a:lnTo>
                  <a:pt x="1130" y="564"/>
                </a:lnTo>
                <a:cubicBezTo>
                  <a:pt x="1130" y="254"/>
                  <a:pt x="877" y="1"/>
                  <a:pt x="56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8541173" y="4754880"/>
            <a:ext cx="60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8241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2"/>
          <p:cNvSpPr/>
          <p:nvPr/>
        </p:nvSpPr>
        <p:spPr>
          <a:xfrm>
            <a:off x="5047002" y="1859075"/>
            <a:ext cx="992100" cy="80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42"/>
          <p:cNvSpPr/>
          <p:nvPr/>
        </p:nvSpPr>
        <p:spPr>
          <a:xfrm>
            <a:off x="6989108" y="1859075"/>
            <a:ext cx="992100" cy="80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42"/>
          <p:cNvSpPr/>
          <p:nvPr/>
        </p:nvSpPr>
        <p:spPr>
          <a:xfrm>
            <a:off x="1162788" y="1859075"/>
            <a:ext cx="992100" cy="80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42"/>
          <p:cNvSpPr/>
          <p:nvPr/>
        </p:nvSpPr>
        <p:spPr>
          <a:xfrm>
            <a:off x="3104895" y="1859075"/>
            <a:ext cx="992100" cy="80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42"/>
          <p:cNvSpPr txBox="1">
            <a:spLocks noGrp="1"/>
          </p:cNvSpPr>
          <p:nvPr>
            <p:ph type="title"/>
          </p:nvPr>
        </p:nvSpPr>
        <p:spPr>
          <a:xfrm>
            <a:off x="720000" y="4638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Pipeline d’entrainement</a:t>
            </a:r>
            <a:endParaRPr dirty="0"/>
          </a:p>
        </p:txBody>
      </p:sp>
      <p:sp>
        <p:nvSpPr>
          <p:cNvPr id="599" name="Google Shape;599;p42"/>
          <p:cNvSpPr txBox="1">
            <a:spLocks noGrp="1"/>
          </p:cNvSpPr>
          <p:nvPr>
            <p:ph type="subTitle" idx="1"/>
          </p:nvPr>
        </p:nvSpPr>
        <p:spPr>
          <a:xfrm>
            <a:off x="838636" y="2729656"/>
            <a:ext cx="16593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Min Max Scaler</a:t>
            </a:r>
            <a:endParaRPr sz="1400" dirty="0"/>
          </a:p>
        </p:txBody>
      </p:sp>
      <p:sp>
        <p:nvSpPr>
          <p:cNvPr id="600" name="Google Shape;600;p42"/>
          <p:cNvSpPr txBox="1">
            <a:spLocks noGrp="1"/>
          </p:cNvSpPr>
          <p:nvPr>
            <p:ph type="subTitle" idx="2"/>
          </p:nvPr>
        </p:nvSpPr>
        <p:spPr>
          <a:xfrm>
            <a:off x="829188" y="3200581"/>
            <a:ext cx="1659300" cy="6195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/>
              <a:t>Toutes les valeurs comprises entre 0 et 1</a:t>
            </a:r>
            <a:endParaRPr sz="1000" dirty="0"/>
          </a:p>
        </p:txBody>
      </p:sp>
      <p:sp>
        <p:nvSpPr>
          <p:cNvPr id="601" name="Google Shape;601;p42"/>
          <p:cNvSpPr txBox="1">
            <a:spLocks noGrp="1"/>
          </p:cNvSpPr>
          <p:nvPr>
            <p:ph type="subTitle" idx="3"/>
          </p:nvPr>
        </p:nvSpPr>
        <p:spPr>
          <a:xfrm>
            <a:off x="2771295" y="2698856"/>
            <a:ext cx="16593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Oversampling</a:t>
            </a:r>
            <a:endParaRPr sz="1400" dirty="0"/>
          </a:p>
        </p:txBody>
      </p:sp>
      <p:sp>
        <p:nvSpPr>
          <p:cNvPr id="602" name="Google Shape;602;p42"/>
          <p:cNvSpPr txBox="1">
            <a:spLocks noGrp="1"/>
          </p:cNvSpPr>
          <p:nvPr>
            <p:ph type="subTitle" idx="4"/>
          </p:nvPr>
        </p:nvSpPr>
        <p:spPr>
          <a:xfrm>
            <a:off x="2771295" y="3200581"/>
            <a:ext cx="1795770" cy="6195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000" dirty="0" smtClean="0"/>
              <a:t>RandomOverSampler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000" dirty="0" smtClean="0"/>
              <a:t>SMOTE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000" dirty="0" smtClean="0"/>
              <a:t>class-weights</a:t>
            </a:r>
            <a:endParaRPr sz="1000" dirty="0"/>
          </a:p>
        </p:txBody>
      </p:sp>
      <p:sp>
        <p:nvSpPr>
          <p:cNvPr id="603" name="Google Shape;603;p42"/>
          <p:cNvSpPr txBox="1">
            <a:spLocks noGrp="1"/>
          </p:cNvSpPr>
          <p:nvPr>
            <p:ph type="subTitle" idx="5"/>
          </p:nvPr>
        </p:nvSpPr>
        <p:spPr>
          <a:xfrm>
            <a:off x="4713401" y="2698856"/>
            <a:ext cx="1795771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Undersampling</a:t>
            </a:r>
            <a:endParaRPr sz="1400" dirty="0"/>
          </a:p>
        </p:txBody>
      </p:sp>
      <p:sp>
        <p:nvSpPr>
          <p:cNvPr id="604" name="Google Shape;604;p42"/>
          <p:cNvSpPr txBox="1">
            <a:spLocks noGrp="1"/>
          </p:cNvSpPr>
          <p:nvPr>
            <p:ph type="subTitle" idx="6"/>
          </p:nvPr>
        </p:nvSpPr>
        <p:spPr>
          <a:xfrm>
            <a:off x="4713402" y="3200581"/>
            <a:ext cx="1707718" cy="3757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/>
              <a:t>RandomUnderSampler</a:t>
            </a:r>
            <a:endParaRPr sz="1000" dirty="0"/>
          </a:p>
        </p:txBody>
      </p:sp>
      <p:sp>
        <p:nvSpPr>
          <p:cNvPr id="605" name="Google Shape;605;p42"/>
          <p:cNvSpPr txBox="1">
            <a:spLocks noGrp="1"/>
          </p:cNvSpPr>
          <p:nvPr>
            <p:ph type="subTitle" idx="7"/>
          </p:nvPr>
        </p:nvSpPr>
        <p:spPr>
          <a:xfrm>
            <a:off x="6655508" y="2698856"/>
            <a:ext cx="16593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Algorithme</a:t>
            </a:r>
            <a:endParaRPr sz="1400" dirty="0"/>
          </a:p>
        </p:txBody>
      </p:sp>
      <p:sp>
        <p:nvSpPr>
          <p:cNvPr id="606" name="Google Shape;606;p42"/>
          <p:cNvSpPr txBox="1">
            <a:spLocks noGrp="1"/>
          </p:cNvSpPr>
          <p:nvPr>
            <p:ph type="subTitle" idx="8"/>
          </p:nvPr>
        </p:nvSpPr>
        <p:spPr>
          <a:xfrm>
            <a:off x="6655508" y="3200581"/>
            <a:ext cx="1659300" cy="8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000" dirty="0" err="1" smtClean="0"/>
              <a:t>Logistic</a:t>
            </a:r>
            <a:r>
              <a:rPr lang="fr-FR" sz="1000" dirty="0" smtClean="0"/>
              <a:t> </a:t>
            </a:r>
            <a:r>
              <a:rPr lang="fr-FR" sz="1000" dirty="0" err="1" smtClean="0"/>
              <a:t>Regression</a:t>
            </a:r>
            <a:endParaRPr lang="fr-FR" sz="1000" dirty="0" smtClean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000" dirty="0" err="1" smtClean="0"/>
              <a:t>Random</a:t>
            </a:r>
            <a:r>
              <a:rPr lang="fr-FR" sz="1000" dirty="0" smtClean="0"/>
              <a:t> Forest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000" dirty="0" err="1" smtClean="0"/>
              <a:t>XGBoost</a:t>
            </a:r>
            <a:endParaRPr lang="fr-FR" sz="1000" dirty="0" smtClean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000" dirty="0" err="1" smtClean="0"/>
              <a:t>LightGBM</a:t>
            </a:r>
            <a:endParaRPr sz="1000" dirty="0"/>
          </a:p>
        </p:txBody>
      </p:sp>
      <p:grpSp>
        <p:nvGrpSpPr>
          <p:cNvPr id="607" name="Google Shape;607;p42"/>
          <p:cNvGrpSpPr/>
          <p:nvPr/>
        </p:nvGrpSpPr>
        <p:grpSpPr>
          <a:xfrm>
            <a:off x="3425730" y="2092788"/>
            <a:ext cx="350431" cy="339887"/>
            <a:chOff x="3270675" y="841800"/>
            <a:chExt cx="497700" cy="482725"/>
          </a:xfrm>
        </p:grpSpPr>
        <p:sp>
          <p:nvSpPr>
            <p:cNvPr id="608" name="Google Shape;608;p42"/>
            <p:cNvSpPr/>
            <p:nvPr/>
          </p:nvSpPr>
          <p:spPr>
            <a:xfrm>
              <a:off x="3270675" y="902000"/>
              <a:ext cx="447125" cy="422525"/>
            </a:xfrm>
            <a:custGeom>
              <a:avLst/>
              <a:gdLst/>
              <a:ahLst/>
              <a:cxnLst/>
              <a:rect l="l" t="t" r="r" b="b"/>
              <a:pathLst>
                <a:path w="17885" h="16901" extrusionOk="0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9" name="Google Shape;609;p42"/>
            <p:cNvSpPr/>
            <p:nvPr/>
          </p:nvSpPr>
          <p:spPr>
            <a:xfrm>
              <a:off x="3385250" y="841800"/>
              <a:ext cx="279700" cy="220925"/>
            </a:xfrm>
            <a:custGeom>
              <a:avLst/>
              <a:gdLst/>
              <a:ahLst/>
              <a:cxnLst/>
              <a:rect l="l" t="t" r="r" b="b"/>
              <a:pathLst>
                <a:path w="11188" h="8837" extrusionOk="0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0" name="Google Shape;610;p42"/>
            <p:cNvSpPr/>
            <p:nvPr/>
          </p:nvSpPr>
          <p:spPr>
            <a:xfrm>
              <a:off x="3530100" y="924750"/>
              <a:ext cx="238275" cy="250200"/>
            </a:xfrm>
            <a:custGeom>
              <a:avLst/>
              <a:gdLst/>
              <a:ahLst/>
              <a:cxnLst/>
              <a:rect l="l" t="t" r="r" b="b"/>
              <a:pathLst>
                <a:path w="9531" h="10008" extrusionOk="0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11" name="Google Shape;611;p42"/>
          <p:cNvGrpSpPr/>
          <p:nvPr/>
        </p:nvGrpSpPr>
        <p:grpSpPr>
          <a:xfrm>
            <a:off x="5371762" y="2093096"/>
            <a:ext cx="342580" cy="339271"/>
            <a:chOff x="5049725" y="1435050"/>
            <a:chExt cx="486550" cy="481850"/>
          </a:xfrm>
        </p:grpSpPr>
        <p:sp>
          <p:nvSpPr>
            <p:cNvPr id="612" name="Google Shape;612;p42"/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3" name="Google Shape;613;p42"/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4" name="Google Shape;614;p42"/>
            <p:cNvSpPr/>
            <p:nvPr/>
          </p:nvSpPr>
          <p:spPr>
            <a:xfrm>
              <a:off x="5049725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5" name="Google Shape;615;p42"/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16" name="Google Shape;616;p42"/>
          <p:cNvGrpSpPr/>
          <p:nvPr/>
        </p:nvGrpSpPr>
        <p:grpSpPr>
          <a:xfrm>
            <a:off x="7315558" y="2093096"/>
            <a:ext cx="339200" cy="339271"/>
            <a:chOff x="5049725" y="2027900"/>
            <a:chExt cx="481750" cy="481850"/>
          </a:xfrm>
        </p:grpSpPr>
        <p:sp>
          <p:nvSpPr>
            <p:cNvPr id="617" name="Google Shape;617;p42"/>
            <p:cNvSpPr/>
            <p:nvPr/>
          </p:nvSpPr>
          <p:spPr>
            <a:xfrm>
              <a:off x="5191775" y="2394925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8" name="Google Shape;618;p42"/>
            <p:cNvSpPr/>
            <p:nvPr/>
          </p:nvSpPr>
          <p:spPr>
            <a:xfrm>
              <a:off x="5113625" y="2027900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9" name="Google Shape;619;p42"/>
            <p:cNvSpPr/>
            <p:nvPr/>
          </p:nvSpPr>
          <p:spPr>
            <a:xfrm>
              <a:off x="5049725" y="2197300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0" name="Google Shape;620;p42"/>
            <p:cNvSpPr/>
            <p:nvPr/>
          </p:nvSpPr>
          <p:spPr>
            <a:xfrm>
              <a:off x="5052575" y="2102800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1" name="Google Shape;621;p42"/>
            <p:cNvSpPr/>
            <p:nvPr/>
          </p:nvSpPr>
          <p:spPr>
            <a:xfrm>
              <a:off x="5052575" y="2272175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2" name="Google Shape;622;p42"/>
            <p:cNvSpPr/>
            <p:nvPr/>
          </p:nvSpPr>
          <p:spPr>
            <a:xfrm>
              <a:off x="5475050" y="2197300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3" name="Google Shape;623;p42"/>
            <p:cNvSpPr/>
            <p:nvPr/>
          </p:nvSpPr>
          <p:spPr>
            <a:xfrm>
              <a:off x="5477925" y="2102800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4" name="Google Shape;624;p42"/>
            <p:cNvSpPr/>
            <p:nvPr/>
          </p:nvSpPr>
          <p:spPr>
            <a:xfrm>
              <a:off x="5477775" y="2272000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25" name="Google Shape;625;p42"/>
          <p:cNvGrpSpPr/>
          <p:nvPr/>
        </p:nvGrpSpPr>
        <p:grpSpPr>
          <a:xfrm>
            <a:off x="1492398" y="2096291"/>
            <a:ext cx="332881" cy="332881"/>
            <a:chOff x="6239925" y="2032450"/>
            <a:chExt cx="472775" cy="472775"/>
          </a:xfrm>
        </p:grpSpPr>
        <p:sp>
          <p:nvSpPr>
            <p:cNvPr id="626" name="Google Shape;626;p42"/>
            <p:cNvSpPr/>
            <p:nvPr/>
          </p:nvSpPr>
          <p:spPr>
            <a:xfrm>
              <a:off x="6239925" y="2032450"/>
              <a:ext cx="472775" cy="472775"/>
            </a:xfrm>
            <a:custGeom>
              <a:avLst/>
              <a:gdLst/>
              <a:ahLst/>
              <a:cxnLst/>
              <a:rect l="l" t="t" r="r" b="b"/>
              <a:pathLst>
                <a:path w="18911" h="18911" extrusionOk="0">
                  <a:moveTo>
                    <a:pt x="9455" y="2466"/>
                  </a:moveTo>
                  <a:cubicBezTo>
                    <a:pt x="13307" y="2466"/>
                    <a:pt x="16442" y="5601"/>
                    <a:pt x="16442" y="9456"/>
                  </a:cubicBezTo>
                  <a:cubicBezTo>
                    <a:pt x="16442" y="13310"/>
                    <a:pt x="13307" y="16445"/>
                    <a:pt x="9455" y="16445"/>
                  </a:cubicBezTo>
                  <a:cubicBezTo>
                    <a:pt x="5601" y="16445"/>
                    <a:pt x="2466" y="13310"/>
                    <a:pt x="2466" y="9456"/>
                  </a:cubicBezTo>
                  <a:cubicBezTo>
                    <a:pt x="2466" y="5601"/>
                    <a:pt x="5601" y="2466"/>
                    <a:pt x="9455" y="2466"/>
                  </a:cubicBezTo>
                  <a:close/>
                  <a:moveTo>
                    <a:pt x="9455" y="0"/>
                  </a:moveTo>
                  <a:cubicBezTo>
                    <a:pt x="4228" y="0"/>
                    <a:pt x="0" y="4228"/>
                    <a:pt x="0" y="9456"/>
                  </a:cubicBezTo>
                  <a:cubicBezTo>
                    <a:pt x="0" y="14683"/>
                    <a:pt x="4228" y="18911"/>
                    <a:pt x="9455" y="18911"/>
                  </a:cubicBezTo>
                  <a:cubicBezTo>
                    <a:pt x="14680" y="18911"/>
                    <a:pt x="18911" y="14683"/>
                    <a:pt x="18911" y="9456"/>
                  </a:cubicBezTo>
                  <a:cubicBezTo>
                    <a:pt x="18911" y="4231"/>
                    <a:pt x="14680" y="0"/>
                    <a:pt x="94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7" name="Google Shape;627;p42"/>
            <p:cNvSpPr/>
            <p:nvPr/>
          </p:nvSpPr>
          <p:spPr>
            <a:xfrm>
              <a:off x="6329800" y="2122325"/>
              <a:ext cx="292950" cy="293025"/>
            </a:xfrm>
            <a:custGeom>
              <a:avLst/>
              <a:gdLst/>
              <a:ahLst/>
              <a:cxnLst/>
              <a:rect l="l" t="t" r="r" b="b"/>
              <a:pathLst>
                <a:path w="11718" h="11721" extrusionOk="0">
                  <a:moveTo>
                    <a:pt x="5860" y="1043"/>
                  </a:moveTo>
                  <a:cubicBezTo>
                    <a:pt x="6171" y="1043"/>
                    <a:pt x="6424" y="1295"/>
                    <a:pt x="6424" y="1609"/>
                  </a:cubicBezTo>
                  <a:lnTo>
                    <a:pt x="6424" y="2542"/>
                  </a:lnTo>
                  <a:cubicBezTo>
                    <a:pt x="7264" y="2792"/>
                    <a:pt x="7839" y="3566"/>
                    <a:pt x="7842" y="4442"/>
                  </a:cubicBezTo>
                  <a:cubicBezTo>
                    <a:pt x="7842" y="4755"/>
                    <a:pt x="7589" y="5008"/>
                    <a:pt x="7276" y="5008"/>
                  </a:cubicBezTo>
                  <a:cubicBezTo>
                    <a:pt x="6966" y="5008"/>
                    <a:pt x="6713" y="4755"/>
                    <a:pt x="6713" y="4442"/>
                  </a:cubicBezTo>
                  <a:cubicBezTo>
                    <a:pt x="6713" y="3929"/>
                    <a:pt x="6292" y="3588"/>
                    <a:pt x="5853" y="3588"/>
                  </a:cubicBezTo>
                  <a:cubicBezTo>
                    <a:pt x="5644" y="3588"/>
                    <a:pt x="5429" y="3666"/>
                    <a:pt x="5255" y="3840"/>
                  </a:cubicBezTo>
                  <a:cubicBezTo>
                    <a:pt x="4719" y="4376"/>
                    <a:pt x="5099" y="5297"/>
                    <a:pt x="5860" y="5297"/>
                  </a:cubicBezTo>
                  <a:cubicBezTo>
                    <a:pt x="5862" y="5297"/>
                    <a:pt x="5865" y="5297"/>
                    <a:pt x="5867" y="5297"/>
                  </a:cubicBezTo>
                  <a:cubicBezTo>
                    <a:pt x="6849" y="5297"/>
                    <a:pt x="7680" y="6019"/>
                    <a:pt x="7821" y="6993"/>
                  </a:cubicBezTo>
                  <a:cubicBezTo>
                    <a:pt x="7962" y="7968"/>
                    <a:pt x="7369" y="8899"/>
                    <a:pt x="6424" y="9179"/>
                  </a:cubicBezTo>
                  <a:lnTo>
                    <a:pt x="6424" y="10115"/>
                  </a:lnTo>
                  <a:cubicBezTo>
                    <a:pt x="6424" y="10426"/>
                    <a:pt x="6171" y="10679"/>
                    <a:pt x="5860" y="10679"/>
                  </a:cubicBezTo>
                  <a:cubicBezTo>
                    <a:pt x="5547" y="10679"/>
                    <a:pt x="5294" y="10426"/>
                    <a:pt x="5294" y="10115"/>
                  </a:cubicBezTo>
                  <a:lnTo>
                    <a:pt x="5294" y="9179"/>
                  </a:lnTo>
                  <a:cubicBezTo>
                    <a:pt x="4454" y="8929"/>
                    <a:pt x="3879" y="8155"/>
                    <a:pt x="3876" y="7279"/>
                  </a:cubicBezTo>
                  <a:cubicBezTo>
                    <a:pt x="3876" y="6966"/>
                    <a:pt x="4129" y="6713"/>
                    <a:pt x="4442" y="6713"/>
                  </a:cubicBezTo>
                  <a:cubicBezTo>
                    <a:pt x="4752" y="6713"/>
                    <a:pt x="5005" y="6966"/>
                    <a:pt x="5005" y="7279"/>
                  </a:cubicBezTo>
                  <a:cubicBezTo>
                    <a:pt x="5005" y="7792"/>
                    <a:pt x="5426" y="8133"/>
                    <a:pt x="5865" y="8133"/>
                  </a:cubicBezTo>
                  <a:cubicBezTo>
                    <a:pt x="6074" y="8133"/>
                    <a:pt x="6288" y="8055"/>
                    <a:pt x="6463" y="7881"/>
                  </a:cubicBezTo>
                  <a:cubicBezTo>
                    <a:pt x="6999" y="7345"/>
                    <a:pt x="6619" y="6427"/>
                    <a:pt x="5860" y="6427"/>
                  </a:cubicBezTo>
                  <a:cubicBezTo>
                    <a:pt x="4873" y="6427"/>
                    <a:pt x="4039" y="5704"/>
                    <a:pt x="3897" y="4728"/>
                  </a:cubicBezTo>
                  <a:cubicBezTo>
                    <a:pt x="3756" y="3753"/>
                    <a:pt x="4349" y="2822"/>
                    <a:pt x="5294" y="2542"/>
                  </a:cubicBezTo>
                  <a:lnTo>
                    <a:pt x="5294" y="1609"/>
                  </a:lnTo>
                  <a:cubicBezTo>
                    <a:pt x="5294" y="1295"/>
                    <a:pt x="5547" y="1043"/>
                    <a:pt x="5860" y="1043"/>
                  </a:cubicBezTo>
                  <a:close/>
                  <a:moveTo>
                    <a:pt x="5860" y="1"/>
                  </a:moveTo>
                  <a:cubicBezTo>
                    <a:pt x="2629" y="1"/>
                    <a:pt x="1" y="2629"/>
                    <a:pt x="1" y="5861"/>
                  </a:cubicBezTo>
                  <a:cubicBezTo>
                    <a:pt x="1" y="9092"/>
                    <a:pt x="2629" y="11720"/>
                    <a:pt x="5860" y="11720"/>
                  </a:cubicBezTo>
                  <a:cubicBezTo>
                    <a:pt x="9088" y="11720"/>
                    <a:pt x="11717" y="9092"/>
                    <a:pt x="11717" y="5861"/>
                  </a:cubicBezTo>
                  <a:cubicBezTo>
                    <a:pt x="11717" y="2629"/>
                    <a:pt x="9088" y="1"/>
                    <a:pt x="58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682240" y="1524000"/>
            <a:ext cx="3826932" cy="249258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à coins arrondis 2"/>
          <p:cNvSpPr/>
          <p:nvPr/>
        </p:nvSpPr>
        <p:spPr>
          <a:xfrm>
            <a:off x="2682240" y="4072381"/>
            <a:ext cx="3826932" cy="655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Rééquilibrage des classes (</a:t>
            </a:r>
            <a:r>
              <a:rPr lang="fr-FR" dirty="0"/>
              <a:t>e</a:t>
            </a:r>
            <a:r>
              <a:rPr lang="fr-FR" dirty="0" smtClean="0"/>
              <a:t>ntrainement uniquement)</a:t>
            </a:r>
            <a:endParaRPr lang="fr-FR" dirty="0"/>
          </a:p>
        </p:txBody>
      </p:sp>
      <p:sp>
        <p:nvSpPr>
          <p:cNvPr id="38" name="ZoneTexte 37"/>
          <p:cNvSpPr txBox="1"/>
          <p:nvPr/>
        </p:nvSpPr>
        <p:spPr>
          <a:xfrm>
            <a:off x="8541173" y="4754880"/>
            <a:ext cx="60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9448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59"/>
          <p:cNvSpPr txBox="1">
            <a:spLocks noGrp="1"/>
          </p:cNvSpPr>
          <p:nvPr>
            <p:ph type="title"/>
          </p:nvPr>
        </p:nvSpPr>
        <p:spPr>
          <a:xfrm>
            <a:off x="1778662" y="276888"/>
            <a:ext cx="5808463" cy="6299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Tracking des résultats</a:t>
            </a:r>
            <a:endParaRPr dirty="0"/>
          </a:p>
        </p:txBody>
      </p:sp>
      <p:sp>
        <p:nvSpPr>
          <p:cNvPr id="965" name="Google Shape;965;p59"/>
          <p:cNvSpPr txBox="1">
            <a:spLocks noGrp="1"/>
          </p:cNvSpPr>
          <p:nvPr>
            <p:ph type="subTitle" idx="1"/>
          </p:nvPr>
        </p:nvSpPr>
        <p:spPr>
          <a:xfrm>
            <a:off x="395910" y="1009213"/>
            <a:ext cx="7921743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b="1" dirty="0" err="1" smtClean="0"/>
              <a:t>Sklearn-genetic-opt</a:t>
            </a:r>
            <a:r>
              <a:rPr lang="fr-FR" dirty="0" smtClean="0"/>
              <a:t> : Algorithme génétique pour rechercher </a:t>
            </a:r>
            <a:r>
              <a:rPr lang="fr-FR" dirty="0"/>
              <a:t>l</a:t>
            </a:r>
            <a:r>
              <a:rPr lang="fr-FR" dirty="0" smtClean="0"/>
              <a:t>es meilleurs </a:t>
            </a:r>
            <a:r>
              <a:rPr lang="fr-FR" dirty="0" err="1" smtClean="0"/>
              <a:t>hyperparamètres</a:t>
            </a:r>
            <a:endParaRPr lang="fr-FR" dirty="0" smtClean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b="1" dirty="0" err="1"/>
              <a:t>MLFlow</a:t>
            </a:r>
            <a:r>
              <a:rPr lang="fr-FR" b="1" dirty="0"/>
              <a:t> </a:t>
            </a:r>
            <a:r>
              <a:rPr lang="fr-FR" b="1" dirty="0" smtClean="0"/>
              <a:t>UI : </a:t>
            </a:r>
            <a:r>
              <a:rPr lang="fr-FR" dirty="0" err="1" smtClean="0"/>
              <a:t>Tracking</a:t>
            </a:r>
            <a:r>
              <a:rPr lang="fr-FR" dirty="0" smtClean="0"/>
              <a:t> des résultats </a:t>
            </a:r>
            <a:endParaRPr b="1" dirty="0"/>
          </a:p>
        </p:txBody>
      </p:sp>
      <p:grpSp>
        <p:nvGrpSpPr>
          <p:cNvPr id="5" name="Groupe 4"/>
          <p:cNvGrpSpPr/>
          <p:nvPr/>
        </p:nvGrpSpPr>
        <p:grpSpPr>
          <a:xfrm>
            <a:off x="1326913" y="1906813"/>
            <a:ext cx="6076339" cy="2957713"/>
            <a:chOff x="3108301" y="1906813"/>
            <a:chExt cx="5775330" cy="2819400"/>
          </a:xfrm>
        </p:grpSpPr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44931" y="1906813"/>
              <a:ext cx="4838700" cy="2819400"/>
            </a:xfrm>
            <a:prstGeom prst="rect">
              <a:avLst/>
            </a:prstGeom>
          </p:spPr>
        </p:pic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08301" y="2603243"/>
              <a:ext cx="936630" cy="1948190"/>
            </a:xfrm>
            <a:prstGeom prst="rect">
              <a:avLst/>
            </a:prstGeom>
          </p:spPr>
        </p:pic>
      </p:grpSp>
      <p:sp>
        <p:nvSpPr>
          <p:cNvPr id="9" name="ZoneTexte 8"/>
          <p:cNvSpPr txBox="1"/>
          <p:nvPr/>
        </p:nvSpPr>
        <p:spPr>
          <a:xfrm>
            <a:off x="8541173" y="4754880"/>
            <a:ext cx="60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8364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0"/>
          <p:cNvSpPr txBox="1">
            <a:spLocks noGrp="1"/>
          </p:cNvSpPr>
          <p:nvPr>
            <p:ph type="subTitle" idx="1"/>
          </p:nvPr>
        </p:nvSpPr>
        <p:spPr>
          <a:xfrm>
            <a:off x="756058" y="1045917"/>
            <a:ext cx="4411996" cy="3133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b="1" dirty="0" smtClean="0"/>
              <a:t>Rééquilibrage des classes </a:t>
            </a:r>
            <a:r>
              <a:rPr lang="en" dirty="0" smtClean="0"/>
              <a:t>: class weights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b="1" dirty="0" smtClean="0"/>
              <a:t>Algorithme</a:t>
            </a:r>
            <a:r>
              <a:rPr lang="en" dirty="0" smtClean="0"/>
              <a:t> : LightGBM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b="1" dirty="0" smtClean="0"/>
              <a:t>Seuil</a:t>
            </a:r>
            <a:r>
              <a:rPr lang="en" dirty="0" smtClean="0"/>
              <a:t> : 0,658</a:t>
            </a: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b="1" dirty="0" smtClean="0"/>
              <a:t>Hyperparamètres</a:t>
            </a:r>
            <a:r>
              <a:rPr lang="en" dirty="0" smtClean="0"/>
              <a:t> 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sz="1000" dirty="0" err="1" smtClean="0"/>
              <a:t>num-leaves</a:t>
            </a:r>
            <a:r>
              <a:rPr lang="fr-FR" sz="1000" dirty="0" smtClean="0"/>
              <a:t> : 37</a:t>
            </a:r>
            <a:endParaRPr lang="fr-FR" sz="10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sz="1000" dirty="0" smtClean="0"/>
              <a:t>max-</a:t>
            </a:r>
            <a:r>
              <a:rPr lang="fr-FR" sz="1000" dirty="0" err="1" smtClean="0"/>
              <a:t>depth</a:t>
            </a:r>
            <a:r>
              <a:rPr lang="fr-FR" sz="1000" dirty="0" smtClean="0"/>
              <a:t> : 7</a:t>
            </a:r>
            <a:endParaRPr lang="fr-FR" sz="10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sz="1000" dirty="0" err="1" smtClean="0"/>
              <a:t>learning</a:t>
            </a:r>
            <a:r>
              <a:rPr lang="fr-FR" sz="1000" dirty="0" smtClean="0"/>
              <a:t>-rate : 0,140895489</a:t>
            </a:r>
            <a:endParaRPr lang="fr-FR" sz="10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sz="1000" dirty="0" smtClean="0"/>
              <a:t>min-split-gain : 0,032187701</a:t>
            </a:r>
            <a:endParaRPr lang="fr-FR" sz="10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sz="1000" dirty="0" smtClean="0"/>
              <a:t>min-</a:t>
            </a:r>
            <a:r>
              <a:rPr lang="fr-FR" sz="1000" dirty="0" err="1" smtClean="0"/>
              <a:t>child</a:t>
            </a:r>
            <a:r>
              <a:rPr lang="fr-FR" sz="1000" dirty="0" smtClean="0"/>
              <a:t>-</a:t>
            </a:r>
            <a:r>
              <a:rPr lang="fr-FR" sz="1000" dirty="0" err="1" smtClean="0"/>
              <a:t>samples</a:t>
            </a:r>
            <a:r>
              <a:rPr lang="fr-FR" sz="1000" dirty="0" smtClean="0"/>
              <a:t> : 25</a:t>
            </a:r>
            <a:endParaRPr lang="fr-FR" sz="10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sz="1000" dirty="0" err="1" smtClean="0"/>
              <a:t>subsample</a:t>
            </a:r>
            <a:r>
              <a:rPr lang="fr-FR" sz="1000" dirty="0" smtClean="0"/>
              <a:t> : 0,66085355</a:t>
            </a:r>
            <a:endParaRPr lang="fr-FR" sz="10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sz="1000" dirty="0" err="1" smtClean="0"/>
              <a:t>colsample-bytree</a:t>
            </a:r>
            <a:r>
              <a:rPr lang="fr-FR" sz="1000" dirty="0" smtClean="0"/>
              <a:t> : 0,393877809</a:t>
            </a:r>
            <a:endParaRPr lang="fr-FR" sz="10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sz="1000" dirty="0" smtClean="0"/>
              <a:t>reg-lambda : 0,699085226</a:t>
            </a:r>
            <a:endParaRPr lang="fr-FR" sz="10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sz="1000" dirty="0" err="1" smtClean="0"/>
              <a:t>num-iterations</a:t>
            </a:r>
            <a:r>
              <a:rPr lang="fr-FR" sz="1000" dirty="0" smtClean="0"/>
              <a:t> : 101</a:t>
            </a:r>
            <a:endParaRPr lang="en" sz="1000" dirty="0" smtClean="0"/>
          </a:p>
        </p:txBody>
      </p:sp>
      <p:sp>
        <p:nvSpPr>
          <p:cNvPr id="573" name="Google Shape;573;p40"/>
          <p:cNvSpPr txBox="1">
            <a:spLocks noGrp="1"/>
          </p:cNvSpPr>
          <p:nvPr>
            <p:ph type="title"/>
          </p:nvPr>
        </p:nvSpPr>
        <p:spPr>
          <a:xfrm>
            <a:off x="1392750" y="325120"/>
            <a:ext cx="6358500" cy="7207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Résultats</a:t>
            </a:r>
            <a:endParaRPr dirty="0"/>
          </a:p>
        </p:txBody>
      </p:sp>
      <p:graphicFrame>
        <p:nvGraphicFramePr>
          <p:cNvPr id="5" name="Google Shape;1087;p66"/>
          <p:cNvGraphicFramePr/>
          <p:nvPr>
            <p:extLst>
              <p:ext uri="{D42A27DB-BD31-4B8C-83A1-F6EECF244321}">
                <p14:modId xmlns:p14="http://schemas.microsoft.com/office/powerpoint/2010/main" val="1904954468"/>
              </p:ext>
            </p:extLst>
          </p:nvPr>
        </p:nvGraphicFramePr>
        <p:xfrm>
          <a:off x="4572000" y="1490955"/>
          <a:ext cx="4065272" cy="3270904"/>
        </p:xfrm>
        <a:graphic>
          <a:graphicData uri="http://schemas.openxmlformats.org/drawingml/2006/table">
            <a:tbl>
              <a:tblPr>
                <a:noFill/>
                <a:tableStyleId>{6CAFB82C-422F-4435-A6B5-773E47C96321}</a:tableStyleId>
              </a:tblPr>
              <a:tblGrid>
                <a:gridCol w="1836844"/>
                <a:gridCol w="1144694"/>
                <a:gridCol w="1083734"/>
              </a:tblGrid>
              <a:tr h="46727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82875" marR="18287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Train</a:t>
                      </a:r>
                      <a:endParaRPr sz="12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82875" marR="18287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Test</a:t>
                      </a:r>
                      <a:endParaRPr sz="12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82875" marR="18287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46727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Métrique métier</a:t>
                      </a:r>
                      <a:endParaRPr sz="12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82875" marR="18287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lt1"/>
                        </a:gs>
                        <a:gs pos="100000">
                          <a:srgbClr val="FFFFFF">
                            <a:alpha val="0"/>
                          </a:srgbClr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0,348</a:t>
                      </a:r>
                      <a:endParaRPr sz="12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82875" marR="18287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0,266</a:t>
                      </a:r>
                      <a:endParaRPr sz="12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82875" marR="18287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</a:tr>
              <a:tr h="46727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ROC AUC</a:t>
                      </a:r>
                      <a:endParaRPr sz="12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82875" marR="18287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lt1"/>
                        </a:gs>
                        <a:gs pos="100000">
                          <a:srgbClr val="FFFFFF">
                            <a:alpha val="0"/>
                          </a:srgbClr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0,846</a:t>
                      </a:r>
                      <a:endParaRPr sz="12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82875" marR="18287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0,785</a:t>
                      </a:r>
                      <a:endParaRPr sz="12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82875" marR="18287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</a:tr>
              <a:tr h="46727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F1</a:t>
                      </a:r>
                      <a:endParaRPr sz="12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82875" marR="18287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lt1"/>
                        </a:gs>
                        <a:gs pos="100000">
                          <a:srgbClr val="FFFFFF">
                            <a:alpha val="0"/>
                          </a:srgbClr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0,395</a:t>
                      </a:r>
                      <a:endParaRPr sz="12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82875" marR="18287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0,335</a:t>
                      </a:r>
                      <a:endParaRPr sz="12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82875" marR="18287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</a:tr>
              <a:tr h="46727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</a:t>
                      </a:r>
                      <a:r>
                        <a:rPr lang="en" sz="1200" b="1" baseline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cision</a:t>
                      </a:r>
                      <a:endParaRPr sz="12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82875" marR="18287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lt1"/>
                        </a:gs>
                        <a:gs pos="100000">
                          <a:srgbClr val="FFFFFF">
                            <a:alpha val="0"/>
                          </a:srgbClr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0,313</a:t>
                      </a:r>
                      <a:endParaRPr sz="12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82875" marR="18287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0,267</a:t>
                      </a:r>
                      <a:endParaRPr sz="12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82875" marR="18287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</a:tr>
              <a:tr h="46727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Recall</a:t>
                      </a:r>
                      <a:endParaRPr sz="12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82875" marR="18287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lt1"/>
                        </a:gs>
                        <a:gs pos="100000">
                          <a:srgbClr val="FFFFFF">
                            <a:alpha val="0"/>
                          </a:srgbClr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0,538</a:t>
                      </a:r>
                      <a:endParaRPr sz="12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82875" marR="18287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0,45</a:t>
                      </a:r>
                      <a:endParaRPr sz="12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82875" marR="18287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</a:tr>
              <a:tr h="46727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b="1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Fit time</a:t>
                      </a:r>
                      <a:endParaRPr sz="12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82875" marR="18287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lt1"/>
                        </a:gs>
                        <a:gs pos="100000">
                          <a:srgbClr val="FFFFFF">
                            <a:alpha val="0"/>
                          </a:srgbClr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29,76s</a:t>
                      </a:r>
                      <a:endParaRPr sz="12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82875" marR="182875" marT="64000" marB="91425" anchor="ctr">
                    <a:lnL w="19050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/</a:t>
                      </a:r>
                      <a:endParaRPr sz="12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82875" marR="182875" marT="64000" marB="91425" anchor="ctr">
                    <a:lnL w="19050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8541173" y="4754880"/>
            <a:ext cx="60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13</a:t>
            </a:r>
            <a:endParaRPr lang="fr-F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0"/>
          <p:cNvSpPr txBox="1">
            <a:spLocks noGrp="1"/>
          </p:cNvSpPr>
          <p:nvPr>
            <p:ph type="title"/>
          </p:nvPr>
        </p:nvSpPr>
        <p:spPr>
          <a:xfrm>
            <a:off x="1392750" y="325120"/>
            <a:ext cx="6358500" cy="7207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Résultats</a:t>
            </a:r>
            <a:endParaRPr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8" t="11539" r="9445"/>
          <a:stretch/>
        </p:blipFill>
        <p:spPr>
          <a:xfrm>
            <a:off x="636694" y="1458046"/>
            <a:ext cx="3210560" cy="323553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8" t="11910" r="10185"/>
          <a:stretch/>
        </p:blipFill>
        <p:spPr>
          <a:xfrm>
            <a:off x="5445760" y="1458046"/>
            <a:ext cx="3196850" cy="3235539"/>
          </a:xfrm>
          <a:prstGeom prst="rect">
            <a:avLst/>
          </a:prstGeom>
        </p:spPr>
      </p:pic>
      <p:sp>
        <p:nvSpPr>
          <p:cNvPr id="9" name="Google Shape;1256;p74"/>
          <p:cNvSpPr txBox="1">
            <a:spLocks/>
          </p:cNvSpPr>
          <p:nvPr/>
        </p:nvSpPr>
        <p:spPr>
          <a:xfrm>
            <a:off x="636694" y="1045918"/>
            <a:ext cx="3210560" cy="3579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dirty="0" smtClean="0"/>
              <a:t>Training set</a:t>
            </a:r>
            <a:endParaRPr lang="en" dirty="0"/>
          </a:p>
        </p:txBody>
      </p:sp>
      <p:sp>
        <p:nvSpPr>
          <p:cNvPr id="10" name="Google Shape;1256;p74"/>
          <p:cNvSpPr txBox="1">
            <a:spLocks/>
          </p:cNvSpPr>
          <p:nvPr/>
        </p:nvSpPr>
        <p:spPr>
          <a:xfrm>
            <a:off x="5445760" y="1045918"/>
            <a:ext cx="3210560" cy="3579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dirty="0" smtClean="0"/>
              <a:t>Testing set</a:t>
            </a:r>
            <a:endParaRPr lang="en" dirty="0"/>
          </a:p>
        </p:txBody>
      </p:sp>
      <p:sp>
        <p:nvSpPr>
          <p:cNvPr id="11" name="ZoneTexte 10"/>
          <p:cNvSpPr txBox="1"/>
          <p:nvPr/>
        </p:nvSpPr>
        <p:spPr>
          <a:xfrm>
            <a:off x="8541173" y="4754880"/>
            <a:ext cx="60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9715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0"/>
          <p:cNvSpPr txBox="1">
            <a:spLocks noGrp="1"/>
          </p:cNvSpPr>
          <p:nvPr>
            <p:ph type="title"/>
          </p:nvPr>
        </p:nvSpPr>
        <p:spPr>
          <a:xfrm>
            <a:off x="257387" y="325120"/>
            <a:ext cx="8622451" cy="7207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 smtClean="0"/>
              <a:t>Interprétabilité</a:t>
            </a:r>
            <a:r>
              <a:rPr lang="fr-FR" dirty="0" smtClean="0"/>
              <a:t> du mod</a:t>
            </a:r>
            <a:r>
              <a:rPr lang="fr-FR" dirty="0" smtClean="0"/>
              <a:t>èle</a:t>
            </a:r>
            <a:r>
              <a:rPr lang="fr-FR" dirty="0" smtClean="0"/>
              <a:t> </a:t>
            </a:r>
            <a:endParaRPr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93" y="1469812"/>
            <a:ext cx="2797223" cy="3260513"/>
          </a:xfrm>
          <a:prstGeom prst="rect">
            <a:avLst/>
          </a:prstGeom>
        </p:spPr>
      </p:pic>
      <p:sp>
        <p:nvSpPr>
          <p:cNvPr id="3" name="Rectangle à coins arrondis 2"/>
          <p:cNvSpPr/>
          <p:nvPr/>
        </p:nvSpPr>
        <p:spPr>
          <a:xfrm>
            <a:off x="658793" y="1205653"/>
            <a:ext cx="2797223" cy="264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Globale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535" y="1474468"/>
            <a:ext cx="3972145" cy="3255857"/>
          </a:xfrm>
          <a:prstGeom prst="rect">
            <a:avLst/>
          </a:prstGeom>
        </p:spPr>
      </p:pic>
      <p:sp>
        <p:nvSpPr>
          <p:cNvPr id="11" name="Rectangle à coins arrondis 10"/>
          <p:cNvSpPr/>
          <p:nvPr/>
        </p:nvSpPr>
        <p:spPr>
          <a:xfrm>
            <a:off x="4643535" y="1205653"/>
            <a:ext cx="3972145" cy="264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Locale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8541173" y="4754880"/>
            <a:ext cx="60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2595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9" name="Google Shape;859;p56"/>
          <p:cNvGrpSpPr/>
          <p:nvPr/>
        </p:nvGrpSpPr>
        <p:grpSpPr>
          <a:xfrm>
            <a:off x="3613865" y="942685"/>
            <a:ext cx="6825586" cy="4539173"/>
            <a:chOff x="1924598" y="123487"/>
            <a:chExt cx="5763393" cy="3832790"/>
          </a:xfrm>
        </p:grpSpPr>
        <p:sp>
          <p:nvSpPr>
            <p:cNvPr id="860" name="Google Shape;860;p56"/>
            <p:cNvSpPr/>
            <p:nvPr/>
          </p:nvSpPr>
          <p:spPr>
            <a:xfrm rot="2700000">
              <a:off x="3095902" y="788598"/>
              <a:ext cx="480691" cy="3512058"/>
            </a:xfrm>
            <a:prstGeom prst="rect">
              <a:avLst/>
            </a:prstGeom>
            <a:gradFill>
              <a:gsLst>
                <a:gs pos="0">
                  <a:srgbClr val="E4EDF1">
                    <a:alpha val="0"/>
                  </a:srgbClr>
                </a:gs>
                <a:gs pos="83000">
                  <a:schemeClr val="lt1"/>
                </a:gs>
                <a:gs pos="100000">
                  <a:schemeClr val="lt1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6"/>
            <p:cNvSpPr/>
            <p:nvPr/>
          </p:nvSpPr>
          <p:spPr>
            <a:xfrm rot="-2700000" flipH="1">
              <a:off x="4651705" y="1031906"/>
              <a:ext cx="480691" cy="18506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6"/>
            <p:cNvSpPr/>
            <p:nvPr/>
          </p:nvSpPr>
          <p:spPr>
            <a:xfrm rot="2700000">
              <a:off x="6118645" y="-186657"/>
              <a:ext cx="480691" cy="32782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3" name="Google Shape;863;p56"/>
          <p:cNvSpPr txBox="1">
            <a:spLocks noGrp="1"/>
          </p:cNvSpPr>
          <p:nvPr>
            <p:ph type="title"/>
          </p:nvPr>
        </p:nvSpPr>
        <p:spPr>
          <a:xfrm>
            <a:off x="722374" y="2042775"/>
            <a:ext cx="4423341" cy="159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Pipeline de déploiement</a:t>
            </a:r>
            <a:endParaRPr dirty="0"/>
          </a:p>
        </p:txBody>
      </p:sp>
      <p:sp>
        <p:nvSpPr>
          <p:cNvPr id="864" name="Google Shape;864;p56"/>
          <p:cNvSpPr txBox="1">
            <a:spLocks noGrp="1"/>
          </p:cNvSpPr>
          <p:nvPr>
            <p:ph type="title" idx="2"/>
          </p:nvPr>
        </p:nvSpPr>
        <p:spPr>
          <a:xfrm>
            <a:off x="825075" y="899680"/>
            <a:ext cx="1680900" cy="108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65" name="Google Shape;865;p56"/>
          <p:cNvSpPr txBox="1">
            <a:spLocks noGrp="1"/>
          </p:cNvSpPr>
          <p:nvPr>
            <p:ph type="subTitle" idx="1"/>
          </p:nvPr>
        </p:nvSpPr>
        <p:spPr>
          <a:xfrm>
            <a:off x="825075" y="3804925"/>
            <a:ext cx="4098900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Git, GitHub, Tests unitaires</a:t>
            </a:r>
            <a:endParaRPr dirty="0"/>
          </a:p>
        </p:txBody>
      </p:sp>
      <p:grpSp>
        <p:nvGrpSpPr>
          <p:cNvPr id="866" name="Google Shape;866;p56"/>
          <p:cNvGrpSpPr/>
          <p:nvPr/>
        </p:nvGrpSpPr>
        <p:grpSpPr>
          <a:xfrm>
            <a:off x="5905022" y="537102"/>
            <a:ext cx="2412093" cy="4069173"/>
            <a:chOff x="5905022" y="537102"/>
            <a:chExt cx="2412093" cy="4069173"/>
          </a:xfrm>
        </p:grpSpPr>
        <p:sp>
          <p:nvSpPr>
            <p:cNvPr id="867" name="Google Shape;867;p56"/>
            <p:cNvSpPr/>
            <p:nvPr/>
          </p:nvSpPr>
          <p:spPr>
            <a:xfrm>
              <a:off x="6697415" y="4410075"/>
              <a:ext cx="1619700" cy="196200"/>
            </a:xfrm>
            <a:prstGeom prst="ellipse">
              <a:avLst/>
            </a:prstGeom>
            <a:solidFill>
              <a:srgbClr val="749DE4">
                <a:alpha val="3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8" name="Google Shape;868;p56"/>
            <p:cNvGrpSpPr/>
            <p:nvPr/>
          </p:nvGrpSpPr>
          <p:grpSpPr>
            <a:xfrm>
              <a:off x="5905022" y="537102"/>
              <a:ext cx="2341860" cy="3970927"/>
              <a:chOff x="5905022" y="537102"/>
              <a:chExt cx="2341860" cy="3970927"/>
            </a:xfrm>
          </p:grpSpPr>
          <p:sp>
            <p:nvSpPr>
              <p:cNvPr id="869" name="Google Shape;869;p56"/>
              <p:cNvSpPr/>
              <p:nvPr/>
            </p:nvSpPr>
            <p:spPr>
              <a:xfrm>
                <a:off x="7720836" y="4382279"/>
                <a:ext cx="331160" cy="125750"/>
              </a:xfrm>
              <a:custGeom>
                <a:avLst/>
                <a:gdLst/>
                <a:ahLst/>
                <a:cxnLst/>
                <a:rect l="l" t="t" r="r" b="b"/>
                <a:pathLst>
                  <a:path w="4311" h="1637" extrusionOk="0">
                    <a:moveTo>
                      <a:pt x="3970" y="1"/>
                    </a:moveTo>
                    <a:lnTo>
                      <a:pt x="2479" y="142"/>
                    </a:lnTo>
                    <a:cubicBezTo>
                      <a:pt x="2479" y="142"/>
                      <a:pt x="1868" y="917"/>
                      <a:pt x="1046" y="1034"/>
                    </a:cubicBezTo>
                    <a:cubicBezTo>
                      <a:pt x="224" y="1140"/>
                      <a:pt x="0" y="1610"/>
                      <a:pt x="0" y="1610"/>
                    </a:cubicBezTo>
                    <a:cubicBezTo>
                      <a:pt x="474" y="1630"/>
                      <a:pt x="960" y="1636"/>
                      <a:pt x="1396" y="1636"/>
                    </a:cubicBezTo>
                    <a:cubicBezTo>
                      <a:pt x="2270" y="1636"/>
                      <a:pt x="2948" y="1610"/>
                      <a:pt x="2948" y="1610"/>
                    </a:cubicBezTo>
                    <a:lnTo>
                      <a:pt x="4299" y="1610"/>
                    </a:lnTo>
                    <a:cubicBezTo>
                      <a:pt x="4311" y="612"/>
                      <a:pt x="3970" y="1"/>
                      <a:pt x="397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56"/>
              <p:cNvSpPr/>
              <p:nvPr/>
            </p:nvSpPr>
            <p:spPr>
              <a:xfrm>
                <a:off x="6957577" y="4382279"/>
                <a:ext cx="331160" cy="125750"/>
              </a:xfrm>
              <a:custGeom>
                <a:avLst/>
                <a:gdLst/>
                <a:ahLst/>
                <a:cxnLst/>
                <a:rect l="l" t="t" r="r" b="b"/>
                <a:pathLst>
                  <a:path w="4311" h="1637" extrusionOk="0">
                    <a:moveTo>
                      <a:pt x="3970" y="1"/>
                    </a:moveTo>
                    <a:lnTo>
                      <a:pt x="2467" y="142"/>
                    </a:lnTo>
                    <a:cubicBezTo>
                      <a:pt x="2467" y="142"/>
                      <a:pt x="1856" y="917"/>
                      <a:pt x="1046" y="1034"/>
                    </a:cubicBezTo>
                    <a:cubicBezTo>
                      <a:pt x="223" y="1140"/>
                      <a:pt x="0" y="1610"/>
                      <a:pt x="0" y="1610"/>
                    </a:cubicBezTo>
                    <a:cubicBezTo>
                      <a:pt x="474" y="1630"/>
                      <a:pt x="959" y="1636"/>
                      <a:pt x="1396" y="1636"/>
                    </a:cubicBezTo>
                    <a:cubicBezTo>
                      <a:pt x="2270" y="1636"/>
                      <a:pt x="2948" y="1610"/>
                      <a:pt x="2948" y="1610"/>
                    </a:cubicBezTo>
                    <a:lnTo>
                      <a:pt x="4299" y="1610"/>
                    </a:lnTo>
                    <a:cubicBezTo>
                      <a:pt x="4311" y="612"/>
                      <a:pt x="3970" y="1"/>
                      <a:pt x="397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56"/>
              <p:cNvSpPr/>
              <p:nvPr/>
            </p:nvSpPr>
            <p:spPr>
              <a:xfrm>
                <a:off x="7015267" y="2217024"/>
                <a:ext cx="408823" cy="2188838"/>
              </a:xfrm>
              <a:custGeom>
                <a:avLst/>
                <a:gdLst/>
                <a:ahLst/>
                <a:cxnLst/>
                <a:rect l="l" t="t" r="r" b="b"/>
                <a:pathLst>
                  <a:path w="5322" h="28494" extrusionOk="0">
                    <a:moveTo>
                      <a:pt x="1140" y="1"/>
                    </a:moveTo>
                    <a:lnTo>
                      <a:pt x="800" y="388"/>
                    </a:lnTo>
                    <a:cubicBezTo>
                      <a:pt x="342" y="893"/>
                      <a:pt x="83" y="1551"/>
                      <a:pt x="60" y="2244"/>
                    </a:cubicBezTo>
                    <a:cubicBezTo>
                      <a:pt x="1" y="5990"/>
                      <a:pt x="212" y="12626"/>
                      <a:pt x="330" y="14999"/>
                    </a:cubicBezTo>
                    <a:cubicBezTo>
                      <a:pt x="447" y="17618"/>
                      <a:pt x="1305" y="27389"/>
                      <a:pt x="1305" y="27389"/>
                    </a:cubicBezTo>
                    <a:lnTo>
                      <a:pt x="870" y="28493"/>
                    </a:lnTo>
                    <a:lnTo>
                      <a:pt x="3548" y="28493"/>
                    </a:lnTo>
                    <a:cubicBezTo>
                      <a:pt x="3548" y="28493"/>
                      <a:pt x="3571" y="27659"/>
                      <a:pt x="3548" y="27072"/>
                    </a:cubicBezTo>
                    <a:cubicBezTo>
                      <a:pt x="3795" y="26520"/>
                      <a:pt x="3548" y="26074"/>
                      <a:pt x="3548" y="26074"/>
                    </a:cubicBezTo>
                    <a:cubicBezTo>
                      <a:pt x="4441" y="21364"/>
                      <a:pt x="4229" y="16948"/>
                      <a:pt x="4229" y="16948"/>
                    </a:cubicBezTo>
                    <a:lnTo>
                      <a:pt x="5321" y="6918"/>
                    </a:lnTo>
                    <a:lnTo>
                      <a:pt x="4887" y="142"/>
                    </a:lnTo>
                    <a:lnTo>
                      <a:pt x="11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56"/>
              <p:cNvSpPr/>
              <p:nvPr/>
            </p:nvSpPr>
            <p:spPr>
              <a:xfrm>
                <a:off x="7304946" y="2186373"/>
                <a:ext cx="751582" cy="2219488"/>
              </a:xfrm>
              <a:custGeom>
                <a:avLst/>
                <a:gdLst/>
                <a:ahLst/>
                <a:cxnLst/>
                <a:rect l="l" t="t" r="r" b="b"/>
                <a:pathLst>
                  <a:path w="9784" h="28893" extrusionOk="0">
                    <a:moveTo>
                      <a:pt x="0" y="0"/>
                    </a:moveTo>
                    <a:lnTo>
                      <a:pt x="458" y="6342"/>
                    </a:lnTo>
                    <a:lnTo>
                      <a:pt x="3289" y="17018"/>
                    </a:lnTo>
                    <a:cubicBezTo>
                      <a:pt x="3289" y="17018"/>
                      <a:pt x="7141" y="26720"/>
                      <a:pt x="7329" y="27471"/>
                    </a:cubicBezTo>
                    <a:cubicBezTo>
                      <a:pt x="7517" y="28223"/>
                      <a:pt x="7200" y="28892"/>
                      <a:pt x="7200" y="28892"/>
                    </a:cubicBezTo>
                    <a:lnTo>
                      <a:pt x="9701" y="28892"/>
                    </a:lnTo>
                    <a:cubicBezTo>
                      <a:pt x="9783" y="27436"/>
                      <a:pt x="9278" y="26978"/>
                      <a:pt x="9278" y="26978"/>
                    </a:cubicBezTo>
                    <a:cubicBezTo>
                      <a:pt x="9549" y="26144"/>
                      <a:pt x="9278" y="25862"/>
                      <a:pt x="9278" y="25862"/>
                    </a:cubicBezTo>
                    <a:cubicBezTo>
                      <a:pt x="8997" y="20424"/>
                      <a:pt x="7423" y="15891"/>
                      <a:pt x="7423" y="15891"/>
                    </a:cubicBezTo>
                    <a:cubicBezTo>
                      <a:pt x="7423" y="13648"/>
                      <a:pt x="6471" y="0"/>
                      <a:pt x="64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56"/>
              <p:cNvSpPr/>
              <p:nvPr/>
            </p:nvSpPr>
            <p:spPr>
              <a:xfrm>
                <a:off x="7259777" y="2247674"/>
                <a:ext cx="69597" cy="279769"/>
              </a:xfrm>
              <a:custGeom>
                <a:avLst/>
                <a:gdLst/>
                <a:ahLst/>
                <a:cxnLst/>
                <a:rect l="l" t="t" r="r" b="b"/>
                <a:pathLst>
                  <a:path w="906" h="3642" fill="none" extrusionOk="0">
                    <a:moveTo>
                      <a:pt x="1" y="1"/>
                    </a:moveTo>
                    <a:lnTo>
                      <a:pt x="130" y="2362"/>
                    </a:lnTo>
                    <a:cubicBezTo>
                      <a:pt x="154" y="2808"/>
                      <a:pt x="377" y="3231"/>
                      <a:pt x="729" y="3501"/>
                    </a:cubicBezTo>
                    <a:lnTo>
                      <a:pt x="905" y="3642"/>
                    </a:lnTo>
                  </a:path>
                </a:pathLst>
              </a:custGeom>
              <a:noFill/>
              <a:ln w="205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56"/>
              <p:cNvSpPr/>
              <p:nvPr/>
            </p:nvSpPr>
            <p:spPr>
              <a:xfrm>
                <a:off x="7078500" y="2161950"/>
                <a:ext cx="722676" cy="85801"/>
              </a:xfrm>
              <a:custGeom>
                <a:avLst/>
                <a:gdLst/>
                <a:ahLst/>
                <a:cxnLst/>
                <a:rect l="l" t="t" r="r" b="b"/>
                <a:pathLst>
                  <a:path w="9408" h="799" extrusionOk="0">
                    <a:moveTo>
                      <a:pt x="0" y="0"/>
                    </a:moveTo>
                    <a:lnTo>
                      <a:pt x="0" y="799"/>
                    </a:lnTo>
                    <a:lnTo>
                      <a:pt x="9408" y="799"/>
                    </a:lnTo>
                    <a:lnTo>
                      <a:pt x="94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56"/>
              <p:cNvSpPr/>
              <p:nvPr/>
            </p:nvSpPr>
            <p:spPr>
              <a:xfrm>
                <a:off x="5905022" y="1504925"/>
                <a:ext cx="127287" cy="213706"/>
              </a:xfrm>
              <a:custGeom>
                <a:avLst/>
                <a:gdLst/>
                <a:ahLst/>
                <a:cxnLst/>
                <a:rect l="l" t="t" r="r" b="b"/>
                <a:pathLst>
                  <a:path w="1657" h="2782" extrusionOk="0">
                    <a:moveTo>
                      <a:pt x="568" y="1"/>
                    </a:moveTo>
                    <a:cubicBezTo>
                      <a:pt x="543" y="1"/>
                      <a:pt x="525" y="5"/>
                      <a:pt x="517" y="16"/>
                    </a:cubicBezTo>
                    <a:cubicBezTo>
                      <a:pt x="435" y="133"/>
                      <a:pt x="1386" y="709"/>
                      <a:pt x="1386" y="709"/>
                    </a:cubicBezTo>
                    <a:lnTo>
                      <a:pt x="1328" y="826"/>
                    </a:lnTo>
                    <a:cubicBezTo>
                      <a:pt x="1328" y="826"/>
                      <a:pt x="515" y="629"/>
                      <a:pt x="202" y="629"/>
                    </a:cubicBezTo>
                    <a:cubicBezTo>
                      <a:pt x="134" y="629"/>
                      <a:pt x="89" y="638"/>
                      <a:pt x="83" y="662"/>
                    </a:cubicBezTo>
                    <a:cubicBezTo>
                      <a:pt x="0" y="932"/>
                      <a:pt x="1304" y="1096"/>
                      <a:pt x="1304" y="1096"/>
                    </a:cubicBezTo>
                    <a:lnTo>
                      <a:pt x="1269" y="1484"/>
                    </a:lnTo>
                    <a:cubicBezTo>
                      <a:pt x="1269" y="1484"/>
                      <a:pt x="306" y="2377"/>
                      <a:pt x="470" y="2447"/>
                    </a:cubicBezTo>
                    <a:cubicBezTo>
                      <a:pt x="479" y="2451"/>
                      <a:pt x="489" y="2453"/>
                      <a:pt x="500" y="2453"/>
                    </a:cubicBezTo>
                    <a:cubicBezTo>
                      <a:pt x="695" y="2453"/>
                      <a:pt x="1210" y="1895"/>
                      <a:pt x="1210" y="1895"/>
                    </a:cubicBezTo>
                    <a:lnTo>
                      <a:pt x="1210" y="1895"/>
                    </a:lnTo>
                    <a:cubicBezTo>
                      <a:pt x="1210" y="1895"/>
                      <a:pt x="611" y="2694"/>
                      <a:pt x="705" y="2776"/>
                    </a:cubicBezTo>
                    <a:cubicBezTo>
                      <a:pt x="709" y="2780"/>
                      <a:pt x="715" y="2782"/>
                      <a:pt x="721" y="2782"/>
                    </a:cubicBezTo>
                    <a:cubicBezTo>
                      <a:pt x="857" y="2782"/>
                      <a:pt x="1527" y="2048"/>
                      <a:pt x="1527" y="2048"/>
                    </a:cubicBezTo>
                    <a:lnTo>
                      <a:pt x="1656" y="392"/>
                    </a:lnTo>
                    <a:cubicBezTo>
                      <a:pt x="1656" y="392"/>
                      <a:pt x="798" y="1"/>
                      <a:pt x="568" y="1"/>
                    </a:cubicBezTo>
                    <a:close/>
                  </a:path>
                </a:pathLst>
              </a:custGeom>
              <a:solidFill>
                <a:srgbClr val="B596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56"/>
              <p:cNvSpPr/>
              <p:nvPr/>
            </p:nvSpPr>
            <p:spPr>
              <a:xfrm>
                <a:off x="5972698" y="1422193"/>
                <a:ext cx="232834" cy="387160"/>
              </a:xfrm>
              <a:custGeom>
                <a:avLst/>
                <a:gdLst/>
                <a:ahLst/>
                <a:cxnLst/>
                <a:rect l="l" t="t" r="r" b="b"/>
                <a:pathLst>
                  <a:path w="3031" h="5040" extrusionOk="0">
                    <a:moveTo>
                      <a:pt x="623" y="1"/>
                    </a:moveTo>
                    <a:lnTo>
                      <a:pt x="0" y="4722"/>
                    </a:lnTo>
                    <a:lnTo>
                      <a:pt x="2408" y="5039"/>
                    </a:lnTo>
                    <a:lnTo>
                      <a:pt x="3030" y="318"/>
                    </a:lnTo>
                    <a:lnTo>
                      <a:pt x="62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56"/>
              <p:cNvSpPr/>
              <p:nvPr/>
            </p:nvSpPr>
            <p:spPr>
              <a:xfrm>
                <a:off x="6156371" y="1446544"/>
                <a:ext cx="65986" cy="365498"/>
              </a:xfrm>
              <a:custGeom>
                <a:avLst/>
                <a:gdLst/>
                <a:ahLst/>
                <a:cxnLst/>
                <a:rect l="l" t="t" r="r" b="b"/>
                <a:pathLst>
                  <a:path w="859" h="4758" extrusionOk="0">
                    <a:moveTo>
                      <a:pt x="635" y="1"/>
                    </a:moveTo>
                    <a:lnTo>
                      <a:pt x="1" y="4722"/>
                    </a:lnTo>
                    <a:lnTo>
                      <a:pt x="236" y="4757"/>
                    </a:lnTo>
                    <a:lnTo>
                      <a:pt x="858" y="36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56"/>
              <p:cNvSpPr/>
              <p:nvPr/>
            </p:nvSpPr>
            <p:spPr>
              <a:xfrm>
                <a:off x="5989523" y="1442012"/>
                <a:ext cx="196730" cy="347446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4523" extrusionOk="0">
                    <a:moveTo>
                      <a:pt x="564" y="1"/>
                    </a:moveTo>
                    <a:lnTo>
                      <a:pt x="0" y="4264"/>
                    </a:lnTo>
                    <a:lnTo>
                      <a:pt x="1997" y="4523"/>
                    </a:lnTo>
                    <a:lnTo>
                      <a:pt x="2561" y="271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rgbClr val="8DB9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56"/>
              <p:cNvSpPr/>
              <p:nvPr/>
            </p:nvSpPr>
            <p:spPr>
              <a:xfrm>
                <a:off x="5990750" y="1442012"/>
                <a:ext cx="196730" cy="347446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4523" extrusionOk="0">
                    <a:moveTo>
                      <a:pt x="564" y="1"/>
                    </a:moveTo>
                    <a:lnTo>
                      <a:pt x="2561" y="271"/>
                    </a:lnTo>
                    <a:lnTo>
                      <a:pt x="1997" y="4523"/>
                    </a:lnTo>
                    <a:lnTo>
                      <a:pt x="0" y="42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56"/>
              <p:cNvSpPr/>
              <p:nvPr/>
            </p:nvSpPr>
            <p:spPr>
              <a:xfrm>
                <a:off x="6051745" y="1530429"/>
                <a:ext cx="77662" cy="143572"/>
              </a:xfrm>
              <a:custGeom>
                <a:avLst/>
                <a:gdLst/>
                <a:ahLst/>
                <a:cxnLst/>
                <a:rect l="l" t="t" r="r" b="b"/>
                <a:pathLst>
                  <a:path w="1011" h="1869" extrusionOk="0">
                    <a:moveTo>
                      <a:pt x="1011" y="964"/>
                    </a:moveTo>
                    <a:lnTo>
                      <a:pt x="623" y="1"/>
                    </a:lnTo>
                    <a:lnTo>
                      <a:pt x="1" y="835"/>
                    </a:lnTo>
                    <a:lnTo>
                      <a:pt x="271" y="870"/>
                    </a:lnTo>
                    <a:lnTo>
                      <a:pt x="153" y="1798"/>
                    </a:lnTo>
                    <a:lnTo>
                      <a:pt x="600" y="1868"/>
                    </a:lnTo>
                    <a:lnTo>
                      <a:pt x="729" y="92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56"/>
              <p:cNvSpPr/>
              <p:nvPr/>
            </p:nvSpPr>
            <p:spPr>
              <a:xfrm>
                <a:off x="6135630" y="1534577"/>
                <a:ext cx="201262" cy="260335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3389" extrusionOk="0">
                    <a:moveTo>
                      <a:pt x="91" y="0"/>
                    </a:moveTo>
                    <a:cubicBezTo>
                      <a:pt x="53" y="0"/>
                      <a:pt x="29" y="9"/>
                      <a:pt x="24" y="29"/>
                    </a:cubicBezTo>
                    <a:cubicBezTo>
                      <a:pt x="1" y="194"/>
                      <a:pt x="659" y="593"/>
                      <a:pt x="659" y="593"/>
                    </a:cubicBezTo>
                    <a:lnTo>
                      <a:pt x="799" y="1368"/>
                    </a:lnTo>
                    <a:lnTo>
                      <a:pt x="623" y="2695"/>
                    </a:lnTo>
                    <a:lnTo>
                      <a:pt x="1328" y="2695"/>
                    </a:lnTo>
                    <a:lnTo>
                      <a:pt x="2514" y="3388"/>
                    </a:lnTo>
                    <a:lnTo>
                      <a:pt x="2620" y="2190"/>
                    </a:lnTo>
                    <a:lnTo>
                      <a:pt x="1798" y="1803"/>
                    </a:lnTo>
                    <a:lnTo>
                      <a:pt x="1528" y="969"/>
                    </a:lnTo>
                    <a:cubicBezTo>
                      <a:pt x="1422" y="640"/>
                      <a:pt x="1175" y="370"/>
                      <a:pt x="846" y="241"/>
                    </a:cubicBezTo>
                    <a:cubicBezTo>
                      <a:pt x="560" y="120"/>
                      <a:pt x="230" y="0"/>
                      <a:pt x="91" y="0"/>
                    </a:cubicBezTo>
                    <a:close/>
                  </a:path>
                </a:pathLst>
              </a:custGeom>
              <a:solidFill>
                <a:srgbClr val="B596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56"/>
              <p:cNvSpPr/>
              <p:nvPr/>
            </p:nvSpPr>
            <p:spPr>
              <a:xfrm>
                <a:off x="7092930" y="958446"/>
                <a:ext cx="709179" cy="1228005"/>
              </a:xfrm>
              <a:custGeom>
                <a:avLst/>
                <a:gdLst/>
                <a:ahLst/>
                <a:cxnLst/>
                <a:rect l="l" t="t" r="r" b="b"/>
                <a:pathLst>
                  <a:path w="9232" h="15986" extrusionOk="0">
                    <a:moveTo>
                      <a:pt x="5273" y="1"/>
                    </a:moveTo>
                    <a:lnTo>
                      <a:pt x="2631" y="482"/>
                    </a:lnTo>
                    <a:lnTo>
                      <a:pt x="963" y="1410"/>
                    </a:lnTo>
                    <a:lnTo>
                      <a:pt x="0" y="15985"/>
                    </a:lnTo>
                    <a:lnTo>
                      <a:pt x="9231" y="15985"/>
                    </a:lnTo>
                    <a:lnTo>
                      <a:pt x="7153" y="529"/>
                    </a:lnTo>
                    <a:lnTo>
                      <a:pt x="527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56"/>
              <p:cNvSpPr/>
              <p:nvPr/>
            </p:nvSpPr>
            <p:spPr>
              <a:xfrm>
                <a:off x="7121045" y="537102"/>
                <a:ext cx="370721" cy="309037"/>
              </a:xfrm>
              <a:custGeom>
                <a:avLst/>
                <a:gdLst/>
                <a:ahLst/>
                <a:cxnLst/>
                <a:rect l="l" t="t" r="r" b="b"/>
                <a:pathLst>
                  <a:path w="4826" h="4023" extrusionOk="0">
                    <a:moveTo>
                      <a:pt x="3073" y="1"/>
                    </a:moveTo>
                    <a:cubicBezTo>
                      <a:pt x="3055" y="1"/>
                      <a:pt x="3036" y="1"/>
                      <a:pt x="3017" y="1"/>
                    </a:cubicBezTo>
                    <a:cubicBezTo>
                      <a:pt x="2300" y="24"/>
                      <a:pt x="1830" y="612"/>
                      <a:pt x="1126" y="612"/>
                    </a:cubicBezTo>
                    <a:cubicBezTo>
                      <a:pt x="1094" y="612"/>
                      <a:pt x="1064" y="612"/>
                      <a:pt x="1034" y="612"/>
                    </a:cubicBezTo>
                    <a:cubicBezTo>
                      <a:pt x="390" y="612"/>
                      <a:pt x="67" y="622"/>
                      <a:pt x="33" y="1105"/>
                    </a:cubicBezTo>
                    <a:cubicBezTo>
                      <a:pt x="1" y="1529"/>
                      <a:pt x="129" y="2295"/>
                      <a:pt x="1247" y="2295"/>
                    </a:cubicBezTo>
                    <a:cubicBezTo>
                      <a:pt x="1337" y="2295"/>
                      <a:pt x="1433" y="2290"/>
                      <a:pt x="1537" y="2279"/>
                    </a:cubicBezTo>
                    <a:cubicBezTo>
                      <a:pt x="2598" y="3024"/>
                      <a:pt x="3129" y="4023"/>
                      <a:pt x="3672" y="4023"/>
                    </a:cubicBezTo>
                    <a:cubicBezTo>
                      <a:pt x="3712" y="4023"/>
                      <a:pt x="3752" y="4017"/>
                      <a:pt x="3792" y="4006"/>
                    </a:cubicBezTo>
                    <a:cubicBezTo>
                      <a:pt x="3792" y="4006"/>
                      <a:pt x="3862" y="3430"/>
                      <a:pt x="4297" y="3102"/>
                    </a:cubicBezTo>
                    <a:cubicBezTo>
                      <a:pt x="4720" y="2761"/>
                      <a:pt x="4825" y="1528"/>
                      <a:pt x="3991" y="1187"/>
                    </a:cubicBezTo>
                    <a:cubicBezTo>
                      <a:pt x="4163" y="216"/>
                      <a:pt x="3756" y="1"/>
                      <a:pt x="30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56"/>
              <p:cNvSpPr/>
              <p:nvPr/>
            </p:nvSpPr>
            <p:spPr>
              <a:xfrm>
                <a:off x="7207464" y="613842"/>
                <a:ext cx="290601" cy="446617"/>
              </a:xfrm>
              <a:custGeom>
                <a:avLst/>
                <a:gdLst/>
                <a:ahLst/>
                <a:cxnLst/>
                <a:rect l="l" t="t" r="r" b="b"/>
                <a:pathLst>
                  <a:path w="3783" h="5814" extrusionOk="0">
                    <a:moveTo>
                      <a:pt x="1387" y="0"/>
                    </a:moveTo>
                    <a:lnTo>
                      <a:pt x="506" y="364"/>
                    </a:lnTo>
                    <a:cubicBezTo>
                      <a:pt x="329" y="435"/>
                      <a:pt x="200" y="599"/>
                      <a:pt x="177" y="787"/>
                    </a:cubicBezTo>
                    <a:lnTo>
                      <a:pt x="1" y="2150"/>
                    </a:lnTo>
                    <a:lnTo>
                      <a:pt x="388" y="2173"/>
                    </a:lnTo>
                    <a:lnTo>
                      <a:pt x="388" y="3077"/>
                    </a:lnTo>
                    <a:cubicBezTo>
                      <a:pt x="388" y="3270"/>
                      <a:pt x="541" y="3419"/>
                      <a:pt x="731" y="3419"/>
                    </a:cubicBezTo>
                    <a:cubicBezTo>
                      <a:pt x="738" y="3419"/>
                      <a:pt x="745" y="3418"/>
                      <a:pt x="752" y="3418"/>
                    </a:cubicBezTo>
                    <a:lnTo>
                      <a:pt x="1046" y="3395"/>
                    </a:lnTo>
                    <a:lnTo>
                      <a:pt x="1293" y="4863"/>
                    </a:lnTo>
                    <a:lnTo>
                      <a:pt x="1140" y="4968"/>
                    </a:lnTo>
                    <a:cubicBezTo>
                      <a:pt x="1140" y="4968"/>
                      <a:pt x="1222" y="5814"/>
                      <a:pt x="2256" y="5814"/>
                    </a:cubicBezTo>
                    <a:cubicBezTo>
                      <a:pt x="3301" y="5814"/>
                      <a:pt x="3782" y="4487"/>
                      <a:pt x="3782" y="4487"/>
                    </a:cubicBezTo>
                    <a:lnTo>
                      <a:pt x="2996" y="4264"/>
                    </a:lnTo>
                    <a:lnTo>
                      <a:pt x="2667" y="3007"/>
                    </a:lnTo>
                    <a:cubicBezTo>
                      <a:pt x="2667" y="3007"/>
                      <a:pt x="2361" y="2772"/>
                      <a:pt x="2138" y="2373"/>
                    </a:cubicBezTo>
                    <a:cubicBezTo>
                      <a:pt x="2420" y="2361"/>
                      <a:pt x="2573" y="1891"/>
                      <a:pt x="2608" y="1621"/>
                    </a:cubicBezTo>
                    <a:cubicBezTo>
                      <a:pt x="2622" y="1457"/>
                      <a:pt x="2559" y="1345"/>
                      <a:pt x="2457" y="1345"/>
                    </a:cubicBezTo>
                    <a:cubicBezTo>
                      <a:pt x="2391" y="1345"/>
                      <a:pt x="2308" y="1393"/>
                      <a:pt x="2220" y="1504"/>
                    </a:cubicBezTo>
                    <a:cubicBezTo>
                      <a:pt x="2173" y="1739"/>
                      <a:pt x="1985" y="1985"/>
                      <a:pt x="1985" y="1985"/>
                    </a:cubicBezTo>
                    <a:lnTo>
                      <a:pt x="1985" y="670"/>
                    </a:lnTo>
                    <a:cubicBezTo>
                      <a:pt x="1492" y="494"/>
                      <a:pt x="1387" y="0"/>
                      <a:pt x="1387" y="0"/>
                    </a:cubicBezTo>
                    <a:close/>
                  </a:path>
                </a:pathLst>
              </a:custGeom>
              <a:solidFill>
                <a:srgbClr val="B596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56"/>
              <p:cNvSpPr/>
              <p:nvPr/>
            </p:nvSpPr>
            <p:spPr>
              <a:xfrm>
                <a:off x="7338285" y="965667"/>
                <a:ext cx="594644" cy="1419357"/>
              </a:xfrm>
              <a:custGeom>
                <a:avLst/>
                <a:gdLst/>
                <a:ahLst/>
                <a:cxnLst/>
                <a:rect l="l" t="t" r="r" b="b"/>
                <a:pathLst>
                  <a:path w="7741" h="18477" extrusionOk="0">
                    <a:moveTo>
                      <a:pt x="2561" y="1"/>
                    </a:moveTo>
                    <a:lnTo>
                      <a:pt x="59" y="9819"/>
                    </a:lnTo>
                    <a:cubicBezTo>
                      <a:pt x="12" y="10031"/>
                      <a:pt x="1" y="10266"/>
                      <a:pt x="48" y="10477"/>
                    </a:cubicBezTo>
                    <a:lnTo>
                      <a:pt x="1668" y="17982"/>
                    </a:lnTo>
                    <a:cubicBezTo>
                      <a:pt x="1735" y="18272"/>
                      <a:pt x="1982" y="18477"/>
                      <a:pt x="2268" y="18477"/>
                    </a:cubicBezTo>
                    <a:cubicBezTo>
                      <a:pt x="2283" y="18477"/>
                      <a:pt x="2299" y="18476"/>
                      <a:pt x="2314" y="18475"/>
                    </a:cubicBezTo>
                    <a:lnTo>
                      <a:pt x="7341" y="18170"/>
                    </a:lnTo>
                    <a:lnTo>
                      <a:pt x="7729" y="2291"/>
                    </a:lnTo>
                    <a:cubicBezTo>
                      <a:pt x="7740" y="1563"/>
                      <a:pt x="7235" y="940"/>
                      <a:pt x="6531" y="788"/>
                    </a:cubicBezTo>
                    <a:lnTo>
                      <a:pt x="256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56"/>
              <p:cNvSpPr/>
              <p:nvPr/>
            </p:nvSpPr>
            <p:spPr>
              <a:xfrm>
                <a:off x="7567431" y="1384322"/>
                <a:ext cx="351978" cy="997859"/>
              </a:xfrm>
              <a:custGeom>
                <a:avLst/>
                <a:gdLst/>
                <a:ahLst/>
                <a:cxnLst/>
                <a:rect l="l" t="t" r="r" b="b"/>
                <a:pathLst>
                  <a:path w="4582" h="12990" extrusionOk="0">
                    <a:moveTo>
                      <a:pt x="2221" y="0"/>
                    </a:moveTo>
                    <a:lnTo>
                      <a:pt x="1669" y="7129"/>
                    </a:lnTo>
                    <a:cubicBezTo>
                      <a:pt x="1633" y="7634"/>
                      <a:pt x="1528" y="8139"/>
                      <a:pt x="1375" y="8621"/>
                    </a:cubicBezTo>
                    <a:lnTo>
                      <a:pt x="1" y="12990"/>
                    </a:lnTo>
                    <a:lnTo>
                      <a:pt x="1" y="12990"/>
                    </a:lnTo>
                    <a:lnTo>
                      <a:pt x="4358" y="12732"/>
                    </a:lnTo>
                    <a:lnTo>
                      <a:pt x="4581" y="3371"/>
                    </a:lnTo>
                    <a:lnTo>
                      <a:pt x="2221" y="0"/>
                    </a:lnTo>
                    <a:close/>
                  </a:path>
                </a:pathLst>
              </a:custGeom>
              <a:solidFill>
                <a:srgbClr val="212121">
                  <a:alpha val="18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56"/>
              <p:cNvSpPr/>
              <p:nvPr/>
            </p:nvSpPr>
            <p:spPr>
              <a:xfrm>
                <a:off x="7338285" y="965667"/>
                <a:ext cx="295978" cy="991637"/>
              </a:xfrm>
              <a:custGeom>
                <a:avLst/>
                <a:gdLst/>
                <a:ahLst/>
                <a:cxnLst/>
                <a:rect l="l" t="t" r="r" b="b"/>
                <a:pathLst>
                  <a:path w="3853" h="12909" extrusionOk="0">
                    <a:moveTo>
                      <a:pt x="2561" y="1"/>
                    </a:moveTo>
                    <a:lnTo>
                      <a:pt x="59" y="9819"/>
                    </a:lnTo>
                    <a:cubicBezTo>
                      <a:pt x="12" y="10031"/>
                      <a:pt x="1" y="10266"/>
                      <a:pt x="48" y="10477"/>
                    </a:cubicBezTo>
                    <a:lnTo>
                      <a:pt x="576" y="12908"/>
                    </a:lnTo>
                    <a:lnTo>
                      <a:pt x="2079" y="8927"/>
                    </a:lnTo>
                    <a:lnTo>
                      <a:pt x="1680" y="6590"/>
                    </a:lnTo>
                    <a:lnTo>
                      <a:pt x="3853" y="2784"/>
                    </a:lnTo>
                    <a:lnTo>
                      <a:pt x="3442" y="177"/>
                    </a:lnTo>
                    <a:lnTo>
                      <a:pt x="25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56"/>
              <p:cNvSpPr/>
              <p:nvPr/>
            </p:nvSpPr>
            <p:spPr>
              <a:xfrm>
                <a:off x="7720836" y="2247674"/>
                <a:ext cx="228302" cy="310496"/>
              </a:xfrm>
              <a:custGeom>
                <a:avLst/>
                <a:gdLst/>
                <a:ahLst/>
                <a:cxnLst/>
                <a:rect l="l" t="t" r="r" b="b"/>
                <a:pathLst>
                  <a:path w="2972" h="4042" extrusionOk="0">
                    <a:moveTo>
                      <a:pt x="1375" y="1"/>
                    </a:moveTo>
                    <a:lnTo>
                      <a:pt x="0" y="3066"/>
                    </a:lnTo>
                    <a:cubicBezTo>
                      <a:pt x="0" y="3066"/>
                      <a:pt x="294" y="3571"/>
                      <a:pt x="1022" y="4041"/>
                    </a:cubicBezTo>
                    <a:cubicBezTo>
                      <a:pt x="1257" y="3818"/>
                      <a:pt x="1281" y="3102"/>
                      <a:pt x="1281" y="3102"/>
                    </a:cubicBezTo>
                    <a:lnTo>
                      <a:pt x="2972" y="929"/>
                    </a:lnTo>
                    <a:lnTo>
                      <a:pt x="1375" y="1"/>
                    </a:lnTo>
                    <a:close/>
                  </a:path>
                </a:pathLst>
              </a:custGeom>
              <a:solidFill>
                <a:srgbClr val="B596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56"/>
              <p:cNvSpPr/>
              <p:nvPr/>
            </p:nvSpPr>
            <p:spPr>
              <a:xfrm>
                <a:off x="6265605" y="1123603"/>
                <a:ext cx="783154" cy="1027741"/>
              </a:xfrm>
              <a:custGeom>
                <a:avLst/>
                <a:gdLst/>
                <a:ahLst/>
                <a:cxnLst/>
                <a:rect l="l" t="t" r="r" b="b"/>
                <a:pathLst>
                  <a:path w="10195" h="13379" extrusionOk="0">
                    <a:moveTo>
                      <a:pt x="10065" y="0"/>
                    </a:moveTo>
                    <a:cubicBezTo>
                      <a:pt x="8856" y="646"/>
                      <a:pt x="8022" y="2431"/>
                      <a:pt x="7082" y="4404"/>
                    </a:cubicBezTo>
                    <a:cubicBezTo>
                      <a:pt x="6154" y="6377"/>
                      <a:pt x="5191" y="8092"/>
                      <a:pt x="5191" y="8092"/>
                    </a:cubicBezTo>
                    <a:cubicBezTo>
                      <a:pt x="5191" y="8092"/>
                      <a:pt x="5071" y="7930"/>
                      <a:pt x="4967" y="7930"/>
                    </a:cubicBezTo>
                    <a:cubicBezTo>
                      <a:pt x="4915" y="7930"/>
                      <a:pt x="4866" y="7971"/>
                      <a:pt x="4839" y="8092"/>
                    </a:cubicBezTo>
                    <a:cubicBezTo>
                      <a:pt x="4757" y="8445"/>
                      <a:pt x="4710" y="8585"/>
                      <a:pt x="4710" y="8585"/>
                    </a:cubicBezTo>
                    <a:lnTo>
                      <a:pt x="775" y="7387"/>
                    </a:lnTo>
                    <a:cubicBezTo>
                      <a:pt x="775" y="7387"/>
                      <a:pt x="176" y="8374"/>
                      <a:pt x="0" y="9549"/>
                    </a:cubicBezTo>
                    <a:cubicBezTo>
                      <a:pt x="0" y="9549"/>
                      <a:pt x="3723" y="13283"/>
                      <a:pt x="6237" y="13377"/>
                    </a:cubicBezTo>
                    <a:cubicBezTo>
                      <a:pt x="6252" y="13378"/>
                      <a:pt x="6267" y="13378"/>
                      <a:pt x="6282" y="13378"/>
                    </a:cubicBezTo>
                    <a:cubicBezTo>
                      <a:pt x="8446" y="13378"/>
                      <a:pt x="10195" y="7611"/>
                      <a:pt x="10195" y="7611"/>
                    </a:cubicBezTo>
                    <a:lnTo>
                      <a:pt x="10065" y="12"/>
                    </a:lnTo>
                    <a:lnTo>
                      <a:pt x="1006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56"/>
              <p:cNvSpPr/>
              <p:nvPr/>
            </p:nvSpPr>
            <p:spPr>
              <a:xfrm>
                <a:off x="6753703" y="1123603"/>
                <a:ext cx="295056" cy="826479"/>
              </a:xfrm>
              <a:custGeom>
                <a:avLst/>
                <a:gdLst/>
                <a:ahLst/>
                <a:cxnLst/>
                <a:rect l="l" t="t" r="r" b="b"/>
                <a:pathLst>
                  <a:path w="3841" h="10759" extrusionOk="0">
                    <a:moveTo>
                      <a:pt x="3711" y="0"/>
                    </a:moveTo>
                    <a:cubicBezTo>
                      <a:pt x="2502" y="646"/>
                      <a:pt x="1668" y="2431"/>
                      <a:pt x="728" y="4404"/>
                    </a:cubicBezTo>
                    <a:cubicBezTo>
                      <a:pt x="482" y="4921"/>
                      <a:pt x="235" y="5426"/>
                      <a:pt x="0" y="5884"/>
                    </a:cubicBezTo>
                    <a:cubicBezTo>
                      <a:pt x="728" y="6307"/>
                      <a:pt x="1668" y="7176"/>
                      <a:pt x="1985" y="8903"/>
                    </a:cubicBezTo>
                    <a:cubicBezTo>
                      <a:pt x="2126" y="9725"/>
                      <a:pt x="2337" y="10324"/>
                      <a:pt x="2560" y="10758"/>
                    </a:cubicBezTo>
                    <a:cubicBezTo>
                      <a:pt x="3347" y="9231"/>
                      <a:pt x="3841" y="7611"/>
                      <a:pt x="3841" y="7611"/>
                    </a:cubicBezTo>
                    <a:lnTo>
                      <a:pt x="3711" y="0"/>
                    </a:lnTo>
                    <a:close/>
                  </a:path>
                </a:pathLst>
              </a:custGeom>
              <a:solidFill>
                <a:srgbClr val="212121">
                  <a:alpha val="18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56"/>
              <p:cNvSpPr/>
              <p:nvPr/>
            </p:nvSpPr>
            <p:spPr>
              <a:xfrm>
                <a:off x="6265605" y="1690132"/>
                <a:ext cx="126365" cy="220236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2867" extrusionOk="0">
                    <a:moveTo>
                      <a:pt x="775" y="1"/>
                    </a:moveTo>
                    <a:cubicBezTo>
                      <a:pt x="775" y="1"/>
                      <a:pt x="176" y="999"/>
                      <a:pt x="0" y="2174"/>
                    </a:cubicBezTo>
                    <a:cubicBezTo>
                      <a:pt x="0" y="2174"/>
                      <a:pt x="282" y="2455"/>
                      <a:pt x="740" y="2866"/>
                    </a:cubicBezTo>
                    <a:cubicBezTo>
                      <a:pt x="1010" y="1939"/>
                      <a:pt x="1409" y="870"/>
                      <a:pt x="1644" y="271"/>
                    </a:cubicBezTo>
                    <a:lnTo>
                      <a:pt x="7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56"/>
              <p:cNvSpPr/>
              <p:nvPr/>
            </p:nvSpPr>
            <p:spPr>
              <a:xfrm>
                <a:off x="7633341" y="1018901"/>
                <a:ext cx="613541" cy="1379565"/>
              </a:xfrm>
              <a:custGeom>
                <a:avLst/>
                <a:gdLst/>
                <a:ahLst/>
                <a:cxnLst/>
                <a:rect l="l" t="t" r="r" b="b"/>
                <a:pathLst>
                  <a:path w="7987" h="17959" extrusionOk="0">
                    <a:moveTo>
                      <a:pt x="2173" y="1"/>
                    </a:moveTo>
                    <a:cubicBezTo>
                      <a:pt x="1457" y="177"/>
                      <a:pt x="0" y="2455"/>
                      <a:pt x="634" y="4370"/>
                    </a:cubicBezTo>
                    <a:cubicBezTo>
                      <a:pt x="1280" y="6296"/>
                      <a:pt x="3500" y="12215"/>
                      <a:pt x="3500" y="12215"/>
                    </a:cubicBezTo>
                    <a:lnTo>
                      <a:pt x="2302" y="16291"/>
                    </a:lnTo>
                    <a:lnTo>
                      <a:pt x="4945" y="17958"/>
                    </a:lnTo>
                    <a:lnTo>
                      <a:pt x="7399" y="13378"/>
                    </a:lnTo>
                    <a:cubicBezTo>
                      <a:pt x="7846" y="12532"/>
                      <a:pt x="7987" y="11569"/>
                      <a:pt x="7810" y="10641"/>
                    </a:cubicBezTo>
                    <a:cubicBezTo>
                      <a:pt x="7364" y="8375"/>
                      <a:pt x="6436" y="4111"/>
                      <a:pt x="5555" y="2432"/>
                    </a:cubicBezTo>
                    <a:cubicBezTo>
                      <a:pt x="4334" y="95"/>
                      <a:pt x="2173" y="1"/>
                      <a:pt x="21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56"/>
              <p:cNvSpPr/>
              <p:nvPr/>
            </p:nvSpPr>
            <p:spPr>
              <a:xfrm>
                <a:off x="7810175" y="2186373"/>
                <a:ext cx="242743" cy="212093"/>
              </a:xfrm>
              <a:custGeom>
                <a:avLst/>
                <a:gdLst/>
                <a:ahLst/>
                <a:cxnLst/>
                <a:rect l="l" t="t" r="r" b="b"/>
                <a:pathLst>
                  <a:path w="3160" h="2761" extrusionOk="0">
                    <a:moveTo>
                      <a:pt x="329" y="0"/>
                    </a:moveTo>
                    <a:lnTo>
                      <a:pt x="0" y="1093"/>
                    </a:lnTo>
                    <a:lnTo>
                      <a:pt x="2643" y="2760"/>
                    </a:lnTo>
                    <a:lnTo>
                      <a:pt x="3159" y="1797"/>
                    </a:lnTo>
                    <a:lnTo>
                      <a:pt x="3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56"/>
              <p:cNvSpPr/>
              <p:nvPr/>
            </p:nvSpPr>
            <p:spPr>
              <a:xfrm>
                <a:off x="7647782" y="1065837"/>
                <a:ext cx="95638" cy="424109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5521" fill="none" extrusionOk="0">
                    <a:moveTo>
                      <a:pt x="1069" y="5520"/>
                    </a:moveTo>
                    <a:cubicBezTo>
                      <a:pt x="810" y="4804"/>
                      <a:pt x="599" y="4182"/>
                      <a:pt x="446" y="3759"/>
                    </a:cubicBezTo>
                    <a:cubicBezTo>
                      <a:pt x="0" y="2396"/>
                      <a:pt x="599" y="846"/>
                      <a:pt x="1245" y="0"/>
                    </a:cubicBezTo>
                  </a:path>
                </a:pathLst>
              </a:custGeom>
              <a:noFill/>
              <a:ln w="2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56"/>
              <p:cNvSpPr/>
              <p:nvPr/>
            </p:nvSpPr>
            <p:spPr>
              <a:xfrm>
                <a:off x="6918784" y="999082"/>
                <a:ext cx="369031" cy="1369426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17827" extrusionOk="0">
                    <a:moveTo>
                      <a:pt x="4557" y="0"/>
                    </a:moveTo>
                    <a:lnTo>
                      <a:pt x="1562" y="1621"/>
                    </a:lnTo>
                    <a:lnTo>
                      <a:pt x="1222" y="12121"/>
                    </a:lnTo>
                    <a:lnTo>
                      <a:pt x="0" y="17347"/>
                    </a:lnTo>
                    <a:lnTo>
                      <a:pt x="2067" y="17805"/>
                    </a:lnTo>
                    <a:cubicBezTo>
                      <a:pt x="2132" y="17820"/>
                      <a:pt x="2197" y="17827"/>
                      <a:pt x="2261" y="17827"/>
                    </a:cubicBezTo>
                    <a:cubicBezTo>
                      <a:pt x="2660" y="17827"/>
                      <a:pt x="3022" y="17554"/>
                      <a:pt x="3113" y="17159"/>
                    </a:cubicBezTo>
                    <a:lnTo>
                      <a:pt x="4733" y="10089"/>
                    </a:lnTo>
                    <a:cubicBezTo>
                      <a:pt x="4780" y="9866"/>
                      <a:pt x="4804" y="9631"/>
                      <a:pt x="4804" y="9396"/>
                    </a:cubicBezTo>
                    <a:lnTo>
                      <a:pt x="455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56"/>
              <p:cNvSpPr/>
              <p:nvPr/>
            </p:nvSpPr>
            <p:spPr>
              <a:xfrm>
                <a:off x="7138021" y="999082"/>
                <a:ext cx="149794" cy="936559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2192" extrusionOk="0">
                    <a:moveTo>
                      <a:pt x="1703" y="0"/>
                    </a:moveTo>
                    <a:lnTo>
                      <a:pt x="822" y="482"/>
                    </a:lnTo>
                    <a:lnTo>
                      <a:pt x="0" y="2936"/>
                    </a:lnTo>
                    <a:lnTo>
                      <a:pt x="1351" y="6131"/>
                    </a:lnTo>
                    <a:lnTo>
                      <a:pt x="517" y="8586"/>
                    </a:lnTo>
                    <a:lnTo>
                      <a:pt x="1398" y="12191"/>
                    </a:lnTo>
                    <a:lnTo>
                      <a:pt x="1879" y="10089"/>
                    </a:lnTo>
                    <a:cubicBezTo>
                      <a:pt x="1926" y="9866"/>
                      <a:pt x="1950" y="9631"/>
                      <a:pt x="1950" y="9396"/>
                    </a:cubicBezTo>
                    <a:lnTo>
                      <a:pt x="170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56"/>
              <p:cNvSpPr/>
              <p:nvPr/>
            </p:nvSpPr>
            <p:spPr>
              <a:xfrm>
                <a:off x="7659459" y="2384870"/>
                <a:ext cx="168768" cy="190431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2479" fill="none" extrusionOk="0">
                    <a:moveTo>
                      <a:pt x="1" y="0"/>
                    </a:moveTo>
                    <a:cubicBezTo>
                      <a:pt x="1" y="0"/>
                      <a:pt x="459" y="1562"/>
                      <a:pt x="2197" y="2478"/>
                    </a:cubicBezTo>
                  </a:path>
                </a:pathLst>
              </a:custGeom>
              <a:noFill/>
              <a:ln w="205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56"/>
              <p:cNvSpPr/>
              <p:nvPr/>
            </p:nvSpPr>
            <p:spPr>
              <a:xfrm>
                <a:off x="7306713" y="2241375"/>
                <a:ext cx="35259" cy="439473"/>
              </a:xfrm>
              <a:custGeom>
                <a:avLst/>
                <a:gdLst/>
                <a:ahLst/>
                <a:cxnLst/>
                <a:rect l="l" t="t" r="r" b="b"/>
                <a:pathLst>
                  <a:path w="459" h="5721" fill="none" extrusionOk="0">
                    <a:moveTo>
                      <a:pt x="1" y="1"/>
                    </a:moveTo>
                    <a:lnTo>
                      <a:pt x="459" y="5720"/>
                    </a:lnTo>
                  </a:path>
                </a:pathLst>
              </a:custGeom>
              <a:noFill/>
              <a:ln w="205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56"/>
              <p:cNvSpPr/>
              <p:nvPr/>
            </p:nvSpPr>
            <p:spPr>
              <a:xfrm rot="498523">
                <a:off x="6040096" y="1537018"/>
                <a:ext cx="95596" cy="154446"/>
              </a:xfrm>
              <a:custGeom>
                <a:avLst/>
                <a:gdLst/>
                <a:ahLst/>
                <a:cxnLst/>
                <a:rect l="l" t="t" r="r" b="b"/>
                <a:pathLst>
                  <a:path w="23414" h="37828" extrusionOk="0">
                    <a:moveTo>
                      <a:pt x="10015" y="9817"/>
                    </a:moveTo>
                    <a:lnTo>
                      <a:pt x="10015" y="15531"/>
                    </a:lnTo>
                    <a:cubicBezTo>
                      <a:pt x="8243" y="14973"/>
                      <a:pt x="7041" y="14204"/>
                      <a:pt x="7041" y="12791"/>
                    </a:cubicBezTo>
                    <a:cubicBezTo>
                      <a:pt x="7041" y="11465"/>
                      <a:pt x="7884" y="10300"/>
                      <a:pt x="10015" y="9817"/>
                    </a:cubicBezTo>
                    <a:close/>
                    <a:moveTo>
                      <a:pt x="14044" y="22459"/>
                    </a:moveTo>
                    <a:cubicBezTo>
                      <a:pt x="15779" y="23054"/>
                      <a:pt x="16944" y="23822"/>
                      <a:pt x="16944" y="25235"/>
                    </a:cubicBezTo>
                    <a:cubicBezTo>
                      <a:pt x="16944" y="26512"/>
                      <a:pt x="16051" y="27565"/>
                      <a:pt x="14044" y="28012"/>
                    </a:cubicBezTo>
                    <a:lnTo>
                      <a:pt x="14044" y="22459"/>
                    </a:lnTo>
                    <a:close/>
                    <a:moveTo>
                      <a:pt x="10015" y="1"/>
                    </a:moveTo>
                    <a:lnTo>
                      <a:pt x="10015" y="4463"/>
                    </a:lnTo>
                    <a:cubicBezTo>
                      <a:pt x="3657" y="5194"/>
                      <a:pt x="559" y="8850"/>
                      <a:pt x="559" y="13114"/>
                    </a:cubicBezTo>
                    <a:cubicBezTo>
                      <a:pt x="559" y="18877"/>
                      <a:pt x="5553" y="20364"/>
                      <a:pt x="10015" y="21443"/>
                    </a:cubicBezTo>
                    <a:lnTo>
                      <a:pt x="10015" y="28173"/>
                    </a:lnTo>
                    <a:cubicBezTo>
                      <a:pt x="7115" y="27888"/>
                      <a:pt x="4227" y="26797"/>
                      <a:pt x="2207" y="25310"/>
                    </a:cubicBezTo>
                    <a:lnTo>
                      <a:pt x="1" y="30218"/>
                    </a:lnTo>
                    <a:cubicBezTo>
                      <a:pt x="2207" y="31953"/>
                      <a:pt x="6037" y="33192"/>
                      <a:pt x="10015" y="33440"/>
                    </a:cubicBezTo>
                    <a:lnTo>
                      <a:pt x="10015" y="37828"/>
                    </a:lnTo>
                    <a:lnTo>
                      <a:pt x="14044" y="37828"/>
                    </a:lnTo>
                    <a:lnTo>
                      <a:pt x="14044" y="33316"/>
                    </a:lnTo>
                    <a:cubicBezTo>
                      <a:pt x="20365" y="32548"/>
                      <a:pt x="23414" y="28929"/>
                      <a:pt x="23414" y="24752"/>
                    </a:cubicBezTo>
                    <a:cubicBezTo>
                      <a:pt x="23414" y="19075"/>
                      <a:pt x="18506" y="17588"/>
                      <a:pt x="14044" y="16534"/>
                    </a:cubicBezTo>
                    <a:lnTo>
                      <a:pt x="14044" y="9693"/>
                    </a:lnTo>
                    <a:cubicBezTo>
                      <a:pt x="16051" y="9941"/>
                      <a:pt x="18146" y="10622"/>
                      <a:pt x="20204" y="11788"/>
                    </a:cubicBezTo>
                    <a:lnTo>
                      <a:pt x="22211" y="6842"/>
                    </a:lnTo>
                    <a:cubicBezTo>
                      <a:pt x="19993" y="5429"/>
                      <a:pt x="17055" y="4624"/>
                      <a:pt x="14044" y="4388"/>
                    </a:cubicBezTo>
                    <a:lnTo>
                      <a:pt x="1404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3" name="ZoneTexte 42"/>
          <p:cNvSpPr txBox="1"/>
          <p:nvPr/>
        </p:nvSpPr>
        <p:spPr>
          <a:xfrm>
            <a:off x="8541173" y="4754880"/>
            <a:ext cx="60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917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74"/>
          <p:cNvSpPr txBox="1">
            <a:spLocks noGrp="1"/>
          </p:cNvSpPr>
          <p:nvPr>
            <p:ph type="title"/>
          </p:nvPr>
        </p:nvSpPr>
        <p:spPr>
          <a:xfrm>
            <a:off x="822700" y="3580177"/>
            <a:ext cx="3243900" cy="74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500" dirty="0" smtClean="0"/>
              <a:t>GitHub</a:t>
            </a:r>
            <a:br>
              <a:rPr lang="en" sz="3500" dirty="0" smtClean="0"/>
            </a:br>
            <a:r>
              <a:rPr lang="fr-FR" sz="800" dirty="0"/>
              <a:t>https://github.com/tcgilles</a:t>
            </a:r>
            <a:endParaRPr sz="800" dirty="0"/>
          </a:p>
        </p:txBody>
      </p:sp>
      <p:sp>
        <p:nvSpPr>
          <p:cNvPr id="1256" name="Google Shape;1256;p74"/>
          <p:cNvSpPr txBox="1">
            <a:spLocks noGrp="1"/>
          </p:cNvSpPr>
          <p:nvPr>
            <p:ph type="title" idx="2"/>
          </p:nvPr>
        </p:nvSpPr>
        <p:spPr>
          <a:xfrm>
            <a:off x="822700" y="1477075"/>
            <a:ext cx="3243900" cy="74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 smtClean="0"/>
              <a:t>Dashboard</a:t>
            </a:r>
            <a:endParaRPr sz="3500" dirty="0"/>
          </a:p>
        </p:txBody>
      </p:sp>
      <p:sp>
        <p:nvSpPr>
          <p:cNvPr id="1258" name="Google Shape;1258;p74"/>
          <p:cNvSpPr txBox="1">
            <a:spLocks noGrp="1"/>
          </p:cNvSpPr>
          <p:nvPr>
            <p:ph type="title" idx="4"/>
          </p:nvPr>
        </p:nvSpPr>
        <p:spPr>
          <a:xfrm>
            <a:off x="5077342" y="3580177"/>
            <a:ext cx="3243900" cy="74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 smtClean="0"/>
              <a:t>Heroku</a:t>
            </a:r>
            <a:endParaRPr sz="3500" dirty="0"/>
          </a:p>
        </p:txBody>
      </p:sp>
      <p:sp>
        <p:nvSpPr>
          <p:cNvPr id="1260" name="Google Shape;1260;p74"/>
          <p:cNvSpPr txBox="1">
            <a:spLocks noGrp="1"/>
          </p:cNvSpPr>
          <p:nvPr>
            <p:ph type="title" idx="6"/>
          </p:nvPr>
        </p:nvSpPr>
        <p:spPr>
          <a:xfrm>
            <a:off x="5077342" y="1477075"/>
            <a:ext cx="3243900" cy="74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 smtClean="0"/>
              <a:t>API</a:t>
            </a:r>
            <a:endParaRPr sz="3500" dirty="0"/>
          </a:p>
        </p:txBody>
      </p:sp>
      <p:grpSp>
        <p:nvGrpSpPr>
          <p:cNvPr id="1266" name="Google Shape;1266;p74"/>
          <p:cNvGrpSpPr/>
          <p:nvPr/>
        </p:nvGrpSpPr>
        <p:grpSpPr>
          <a:xfrm>
            <a:off x="2277329" y="919838"/>
            <a:ext cx="334641" cy="185425"/>
            <a:chOff x="903075" y="2730000"/>
            <a:chExt cx="475275" cy="263350"/>
          </a:xfrm>
        </p:grpSpPr>
        <p:sp>
          <p:nvSpPr>
            <p:cNvPr id="1267" name="Google Shape;1267;p74"/>
            <p:cNvSpPr/>
            <p:nvPr/>
          </p:nvSpPr>
          <p:spPr>
            <a:xfrm>
              <a:off x="986725" y="2807325"/>
              <a:ext cx="308000" cy="108800"/>
            </a:xfrm>
            <a:custGeom>
              <a:avLst/>
              <a:gdLst/>
              <a:ahLst/>
              <a:cxnLst/>
              <a:rect l="l" t="t" r="r" b="b"/>
              <a:pathLst>
                <a:path w="12320" h="4352" extrusionOk="0">
                  <a:moveTo>
                    <a:pt x="6161" y="482"/>
                  </a:moveTo>
                  <a:cubicBezTo>
                    <a:pt x="6845" y="482"/>
                    <a:pt x="7462" y="894"/>
                    <a:pt x="7724" y="1527"/>
                  </a:cubicBezTo>
                  <a:cubicBezTo>
                    <a:pt x="7986" y="2159"/>
                    <a:pt x="7838" y="2888"/>
                    <a:pt x="7357" y="3370"/>
                  </a:cubicBezTo>
                  <a:cubicBezTo>
                    <a:pt x="7032" y="3694"/>
                    <a:pt x="6599" y="3866"/>
                    <a:pt x="6158" y="3866"/>
                  </a:cubicBezTo>
                  <a:cubicBezTo>
                    <a:pt x="5940" y="3866"/>
                    <a:pt x="5720" y="3824"/>
                    <a:pt x="5511" y="3737"/>
                  </a:cubicBezTo>
                  <a:cubicBezTo>
                    <a:pt x="4881" y="3475"/>
                    <a:pt x="4469" y="2858"/>
                    <a:pt x="4469" y="2174"/>
                  </a:cubicBezTo>
                  <a:cubicBezTo>
                    <a:pt x="4469" y="1241"/>
                    <a:pt x="5225" y="482"/>
                    <a:pt x="6161" y="482"/>
                  </a:cubicBezTo>
                  <a:close/>
                  <a:moveTo>
                    <a:pt x="1418" y="0"/>
                  </a:moveTo>
                  <a:cubicBezTo>
                    <a:pt x="1220" y="684"/>
                    <a:pt x="684" y="1220"/>
                    <a:pt x="0" y="1415"/>
                  </a:cubicBezTo>
                  <a:lnTo>
                    <a:pt x="0" y="2933"/>
                  </a:lnTo>
                  <a:cubicBezTo>
                    <a:pt x="684" y="3129"/>
                    <a:pt x="1220" y="3665"/>
                    <a:pt x="1418" y="4351"/>
                  </a:cubicBezTo>
                  <a:lnTo>
                    <a:pt x="10904" y="4351"/>
                  </a:lnTo>
                  <a:cubicBezTo>
                    <a:pt x="11100" y="3665"/>
                    <a:pt x="11636" y="3129"/>
                    <a:pt x="12319" y="2933"/>
                  </a:cubicBezTo>
                  <a:lnTo>
                    <a:pt x="12319" y="1415"/>
                  </a:lnTo>
                  <a:cubicBezTo>
                    <a:pt x="11636" y="1220"/>
                    <a:pt x="11100" y="684"/>
                    <a:pt x="10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68" name="Google Shape;1268;p74"/>
            <p:cNvSpPr/>
            <p:nvPr/>
          </p:nvSpPr>
          <p:spPr>
            <a:xfrm>
              <a:off x="1126675" y="2847600"/>
              <a:ext cx="28100" cy="28175"/>
            </a:xfrm>
            <a:custGeom>
              <a:avLst/>
              <a:gdLst/>
              <a:ahLst/>
              <a:cxnLst/>
              <a:rect l="l" t="t" r="r" b="b"/>
              <a:pathLst>
                <a:path w="1124" h="1127" extrusionOk="0">
                  <a:moveTo>
                    <a:pt x="563" y="0"/>
                  </a:moveTo>
                  <a:cubicBezTo>
                    <a:pt x="250" y="0"/>
                    <a:pt x="0" y="253"/>
                    <a:pt x="0" y="563"/>
                  </a:cubicBezTo>
                  <a:cubicBezTo>
                    <a:pt x="0" y="873"/>
                    <a:pt x="250" y="1126"/>
                    <a:pt x="563" y="1126"/>
                  </a:cubicBezTo>
                  <a:cubicBezTo>
                    <a:pt x="873" y="1126"/>
                    <a:pt x="1123" y="873"/>
                    <a:pt x="1123" y="563"/>
                  </a:cubicBezTo>
                  <a:cubicBezTo>
                    <a:pt x="1123" y="253"/>
                    <a:pt x="873" y="0"/>
                    <a:pt x="5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69" name="Google Shape;1269;p74"/>
            <p:cNvSpPr/>
            <p:nvPr/>
          </p:nvSpPr>
          <p:spPr>
            <a:xfrm>
              <a:off x="903075" y="2730000"/>
              <a:ext cx="475275" cy="263350"/>
            </a:xfrm>
            <a:custGeom>
              <a:avLst/>
              <a:gdLst/>
              <a:ahLst/>
              <a:cxnLst/>
              <a:rect l="l" t="t" r="r" b="b"/>
              <a:pathLst>
                <a:path w="19011" h="10534" extrusionOk="0">
                  <a:moveTo>
                    <a:pt x="14735" y="1964"/>
                  </a:moveTo>
                  <a:cubicBezTo>
                    <a:pt x="15045" y="1964"/>
                    <a:pt x="15298" y="2217"/>
                    <a:pt x="15298" y="2530"/>
                  </a:cubicBezTo>
                  <a:cubicBezTo>
                    <a:pt x="15298" y="3042"/>
                    <a:pt x="15716" y="3460"/>
                    <a:pt x="16231" y="3460"/>
                  </a:cubicBezTo>
                  <a:cubicBezTo>
                    <a:pt x="16541" y="3460"/>
                    <a:pt x="16794" y="3713"/>
                    <a:pt x="16794" y="4026"/>
                  </a:cubicBezTo>
                  <a:lnTo>
                    <a:pt x="16794" y="6511"/>
                  </a:lnTo>
                  <a:cubicBezTo>
                    <a:pt x="16794" y="6821"/>
                    <a:pt x="16541" y="7074"/>
                    <a:pt x="16231" y="7074"/>
                  </a:cubicBezTo>
                  <a:cubicBezTo>
                    <a:pt x="15716" y="7074"/>
                    <a:pt x="15298" y="7492"/>
                    <a:pt x="15298" y="8007"/>
                  </a:cubicBezTo>
                  <a:cubicBezTo>
                    <a:pt x="15298" y="8318"/>
                    <a:pt x="15045" y="8570"/>
                    <a:pt x="14735" y="8570"/>
                  </a:cubicBezTo>
                  <a:lnTo>
                    <a:pt x="4277" y="8570"/>
                  </a:lnTo>
                  <a:cubicBezTo>
                    <a:pt x="3966" y="8570"/>
                    <a:pt x="3714" y="8318"/>
                    <a:pt x="3714" y="8007"/>
                  </a:cubicBezTo>
                  <a:cubicBezTo>
                    <a:pt x="3714" y="7492"/>
                    <a:pt x="3295" y="7074"/>
                    <a:pt x="2783" y="7074"/>
                  </a:cubicBezTo>
                  <a:cubicBezTo>
                    <a:pt x="2470" y="7074"/>
                    <a:pt x="2217" y="6821"/>
                    <a:pt x="2217" y="6511"/>
                  </a:cubicBezTo>
                  <a:lnTo>
                    <a:pt x="2217" y="4026"/>
                  </a:lnTo>
                  <a:cubicBezTo>
                    <a:pt x="2217" y="3713"/>
                    <a:pt x="2470" y="3460"/>
                    <a:pt x="2783" y="3460"/>
                  </a:cubicBezTo>
                  <a:cubicBezTo>
                    <a:pt x="3295" y="3460"/>
                    <a:pt x="3714" y="3042"/>
                    <a:pt x="3714" y="2530"/>
                  </a:cubicBezTo>
                  <a:cubicBezTo>
                    <a:pt x="3714" y="2217"/>
                    <a:pt x="3966" y="1964"/>
                    <a:pt x="4277" y="1964"/>
                  </a:cubicBezTo>
                  <a:close/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lnTo>
                    <a:pt x="1" y="9968"/>
                  </a:lnTo>
                  <a:cubicBezTo>
                    <a:pt x="1" y="10281"/>
                    <a:pt x="254" y="10534"/>
                    <a:pt x="567" y="10534"/>
                  </a:cubicBezTo>
                  <a:lnTo>
                    <a:pt x="18445" y="10534"/>
                  </a:lnTo>
                  <a:cubicBezTo>
                    <a:pt x="18758" y="10534"/>
                    <a:pt x="19011" y="10281"/>
                    <a:pt x="19011" y="9968"/>
                  </a:cubicBezTo>
                  <a:lnTo>
                    <a:pt x="19011" y="567"/>
                  </a:lnTo>
                  <a:cubicBezTo>
                    <a:pt x="19011" y="253"/>
                    <a:pt x="18758" y="0"/>
                    <a:pt x="184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/>
          <a:srcRect l="2501" t="35452" r="-1" b="33391"/>
          <a:stretch/>
        </p:blipFill>
        <p:spPr>
          <a:xfrm>
            <a:off x="1232129" y="773714"/>
            <a:ext cx="2405274" cy="57573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4"/>
          <a:srcRect l="11212" t="30675" r="10642" b="29819"/>
          <a:stretch/>
        </p:blipFill>
        <p:spPr>
          <a:xfrm>
            <a:off x="5304739" y="807581"/>
            <a:ext cx="2783841" cy="5080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6282" y="2571750"/>
            <a:ext cx="956967" cy="98727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6"/>
          <a:srcRect l="39677" t="21779" r="39220" b="21506"/>
          <a:stretch/>
        </p:blipFill>
        <p:spPr>
          <a:xfrm>
            <a:off x="6366199" y="2571750"/>
            <a:ext cx="698690" cy="987278"/>
          </a:xfrm>
          <a:prstGeom prst="rect">
            <a:avLst/>
          </a:prstGeom>
        </p:spPr>
      </p:pic>
      <p:sp>
        <p:nvSpPr>
          <p:cNvPr id="38" name="ZoneTexte 37"/>
          <p:cNvSpPr txBox="1"/>
          <p:nvPr/>
        </p:nvSpPr>
        <p:spPr>
          <a:xfrm>
            <a:off x="8541173" y="4754880"/>
            <a:ext cx="60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6712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p79"/>
          <p:cNvSpPr txBox="1">
            <a:spLocks noGrp="1"/>
          </p:cNvSpPr>
          <p:nvPr>
            <p:ph type="title" idx="3"/>
          </p:nvPr>
        </p:nvSpPr>
        <p:spPr>
          <a:xfrm>
            <a:off x="720000" y="4638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Repertoires GitHub</a:t>
            </a:r>
            <a:endParaRPr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67" y="1142326"/>
            <a:ext cx="7586133" cy="342717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682827" y="3264747"/>
            <a:ext cx="2741173" cy="130475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2941654" y="3989493"/>
            <a:ext cx="2741173" cy="58000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8541173" y="4754880"/>
            <a:ext cx="60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5608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p79"/>
          <p:cNvSpPr txBox="1">
            <a:spLocks noGrp="1"/>
          </p:cNvSpPr>
          <p:nvPr>
            <p:ph type="title" idx="3"/>
          </p:nvPr>
        </p:nvSpPr>
        <p:spPr>
          <a:xfrm>
            <a:off x="720000" y="4638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Dashboard</a:t>
            </a:r>
            <a:endParaRPr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056000"/>
            <a:ext cx="7001600" cy="3850426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8541173" y="4754880"/>
            <a:ext cx="60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1142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7"/>
          <p:cNvSpPr txBox="1">
            <a:spLocks noGrp="1"/>
          </p:cNvSpPr>
          <p:nvPr>
            <p:ph type="title" idx="6"/>
          </p:nvPr>
        </p:nvSpPr>
        <p:spPr>
          <a:xfrm>
            <a:off x="4839643" y="1704402"/>
            <a:ext cx="804600" cy="924900"/>
          </a:xfrm>
          <a:prstGeom prst="rect">
            <a:avLst/>
          </a:prstGeom>
        </p:spPr>
        <p:txBody>
          <a:bodyPr spcFirstLastPara="1" wrap="square" lIns="91425" tIns="822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46" name="Google Shape;346;p37"/>
          <p:cNvSpPr txBox="1">
            <a:spLocks noGrp="1"/>
          </p:cNvSpPr>
          <p:nvPr>
            <p:ph type="title" idx="13"/>
          </p:nvPr>
        </p:nvSpPr>
        <p:spPr>
          <a:xfrm>
            <a:off x="4839643" y="3232593"/>
            <a:ext cx="804600" cy="924900"/>
          </a:xfrm>
          <a:prstGeom prst="rect">
            <a:avLst/>
          </a:prstGeom>
        </p:spPr>
        <p:txBody>
          <a:bodyPr spcFirstLastPara="1" wrap="square" lIns="91425" tIns="822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47" name="Google Shape;347;p37"/>
          <p:cNvSpPr txBox="1">
            <a:spLocks noGrp="1"/>
          </p:cNvSpPr>
          <p:nvPr>
            <p:ph type="title"/>
          </p:nvPr>
        </p:nvSpPr>
        <p:spPr>
          <a:xfrm>
            <a:off x="829125" y="1704402"/>
            <a:ext cx="804600" cy="924900"/>
          </a:xfrm>
          <a:prstGeom prst="rect">
            <a:avLst/>
          </a:prstGeom>
        </p:spPr>
        <p:txBody>
          <a:bodyPr spcFirstLastPara="1" wrap="square" lIns="91425" tIns="822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48" name="Google Shape;348;p37"/>
          <p:cNvSpPr txBox="1">
            <a:spLocks noGrp="1"/>
          </p:cNvSpPr>
          <p:nvPr>
            <p:ph type="title" idx="3"/>
          </p:nvPr>
        </p:nvSpPr>
        <p:spPr>
          <a:xfrm>
            <a:off x="829125" y="3232593"/>
            <a:ext cx="804600" cy="924900"/>
          </a:xfrm>
          <a:prstGeom prst="rect">
            <a:avLst/>
          </a:prstGeom>
        </p:spPr>
        <p:txBody>
          <a:bodyPr spcFirstLastPara="1" wrap="square" lIns="91425" tIns="822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49" name="Google Shape;349;p37"/>
          <p:cNvSpPr txBox="1">
            <a:spLocks noGrp="1"/>
          </p:cNvSpPr>
          <p:nvPr>
            <p:ph type="subTitle" idx="1"/>
          </p:nvPr>
        </p:nvSpPr>
        <p:spPr>
          <a:xfrm>
            <a:off x="1667357" y="1476750"/>
            <a:ext cx="2637000" cy="80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Modélisation</a:t>
            </a:r>
            <a:endParaRPr dirty="0"/>
          </a:p>
        </p:txBody>
      </p:sp>
      <p:sp>
        <p:nvSpPr>
          <p:cNvPr id="350" name="Google Shape;350;p37"/>
          <p:cNvSpPr txBox="1">
            <a:spLocks noGrp="1"/>
          </p:cNvSpPr>
          <p:nvPr>
            <p:ph type="subTitle" idx="2"/>
          </p:nvPr>
        </p:nvSpPr>
        <p:spPr>
          <a:xfrm>
            <a:off x="1667357" y="2208041"/>
            <a:ext cx="2637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Démarche, fonction coût métier, Cross validation</a:t>
            </a:r>
            <a:endParaRPr dirty="0"/>
          </a:p>
        </p:txBody>
      </p:sp>
      <p:sp>
        <p:nvSpPr>
          <p:cNvPr id="351" name="Google Shape;351;p37"/>
          <p:cNvSpPr txBox="1">
            <a:spLocks noGrp="1"/>
          </p:cNvSpPr>
          <p:nvPr>
            <p:ph type="title" idx="9"/>
          </p:nvPr>
        </p:nvSpPr>
        <p:spPr>
          <a:xfrm>
            <a:off x="720000" y="4638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52" name="Google Shape;352;p37"/>
          <p:cNvSpPr txBox="1">
            <a:spLocks noGrp="1"/>
          </p:cNvSpPr>
          <p:nvPr>
            <p:ph type="subTitle" idx="4"/>
          </p:nvPr>
        </p:nvSpPr>
        <p:spPr>
          <a:xfrm>
            <a:off x="1667359" y="3004962"/>
            <a:ext cx="2637000" cy="80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Pipeline de déploiement</a:t>
            </a:r>
            <a:endParaRPr dirty="0"/>
          </a:p>
        </p:txBody>
      </p:sp>
      <p:sp>
        <p:nvSpPr>
          <p:cNvPr id="353" name="Google Shape;353;p37"/>
          <p:cNvSpPr txBox="1">
            <a:spLocks noGrp="1"/>
          </p:cNvSpPr>
          <p:nvPr>
            <p:ph type="subTitle" idx="5"/>
          </p:nvPr>
        </p:nvSpPr>
        <p:spPr>
          <a:xfrm>
            <a:off x="1667359" y="3736234"/>
            <a:ext cx="2637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Git, GitHub, Tests unitaires</a:t>
            </a:r>
            <a:endParaRPr dirty="0"/>
          </a:p>
        </p:txBody>
      </p:sp>
      <p:sp>
        <p:nvSpPr>
          <p:cNvPr id="354" name="Google Shape;354;p37"/>
          <p:cNvSpPr txBox="1">
            <a:spLocks noGrp="1"/>
          </p:cNvSpPr>
          <p:nvPr>
            <p:ph type="subTitle" idx="7"/>
          </p:nvPr>
        </p:nvSpPr>
        <p:spPr>
          <a:xfrm>
            <a:off x="5677875" y="1476750"/>
            <a:ext cx="2637000" cy="80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Drift</a:t>
            </a:r>
            <a:endParaRPr dirty="0"/>
          </a:p>
        </p:txBody>
      </p:sp>
      <p:sp>
        <p:nvSpPr>
          <p:cNvPr id="355" name="Google Shape;355;p37"/>
          <p:cNvSpPr txBox="1">
            <a:spLocks noGrp="1"/>
          </p:cNvSpPr>
          <p:nvPr>
            <p:ph type="subTitle" idx="8"/>
          </p:nvPr>
        </p:nvSpPr>
        <p:spPr>
          <a:xfrm>
            <a:off x="5677875" y="2208016"/>
            <a:ext cx="2637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stability, Prediction drift, input data drift</a:t>
            </a:r>
            <a:endParaRPr dirty="0"/>
          </a:p>
        </p:txBody>
      </p:sp>
      <p:sp>
        <p:nvSpPr>
          <p:cNvPr id="356" name="Google Shape;356;p37"/>
          <p:cNvSpPr txBox="1">
            <a:spLocks noGrp="1"/>
          </p:cNvSpPr>
          <p:nvPr>
            <p:ph type="subTitle" idx="14"/>
          </p:nvPr>
        </p:nvSpPr>
        <p:spPr>
          <a:xfrm>
            <a:off x="5677875" y="3004952"/>
            <a:ext cx="2637000" cy="80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Dashboard</a:t>
            </a:r>
            <a:endParaRPr dirty="0"/>
          </a:p>
        </p:txBody>
      </p:sp>
      <p:sp>
        <p:nvSpPr>
          <p:cNvPr id="357" name="Google Shape;357;p37"/>
          <p:cNvSpPr txBox="1">
            <a:spLocks noGrp="1"/>
          </p:cNvSpPr>
          <p:nvPr>
            <p:ph type="subTitle" idx="15"/>
          </p:nvPr>
        </p:nvSpPr>
        <p:spPr>
          <a:xfrm>
            <a:off x="5677875" y="3736224"/>
            <a:ext cx="2637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Démo du déploiement</a:t>
            </a:r>
            <a:endParaRPr dirty="0"/>
          </a:p>
        </p:txBody>
      </p:sp>
      <p:sp>
        <p:nvSpPr>
          <p:cNvPr id="15" name="ZoneTexte 14"/>
          <p:cNvSpPr txBox="1"/>
          <p:nvPr/>
        </p:nvSpPr>
        <p:spPr>
          <a:xfrm>
            <a:off x="8541173" y="4754880"/>
            <a:ext cx="60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  <a:endParaRPr lang="fr-F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p79"/>
          <p:cNvSpPr txBox="1">
            <a:spLocks noGrp="1"/>
          </p:cNvSpPr>
          <p:nvPr>
            <p:ph type="title" idx="3"/>
          </p:nvPr>
        </p:nvSpPr>
        <p:spPr>
          <a:xfrm>
            <a:off x="720000" y="4638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Tests unitaires</a:t>
            </a:r>
            <a:endParaRPr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056000"/>
            <a:ext cx="7606453" cy="3900745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8541173" y="4754880"/>
            <a:ext cx="60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0423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p79"/>
          <p:cNvSpPr txBox="1">
            <a:spLocks noGrp="1"/>
          </p:cNvSpPr>
          <p:nvPr>
            <p:ph type="title" idx="3"/>
          </p:nvPr>
        </p:nvSpPr>
        <p:spPr>
          <a:xfrm>
            <a:off x="720000" y="4638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Déploiement sur Heroku</a:t>
            </a:r>
            <a:endParaRPr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63" y="1056000"/>
            <a:ext cx="6480674" cy="380915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541173" y="4754880"/>
            <a:ext cx="60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8894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63"/>
          <p:cNvSpPr txBox="1">
            <a:spLocks noGrp="1"/>
          </p:cNvSpPr>
          <p:nvPr>
            <p:ph type="title"/>
          </p:nvPr>
        </p:nvSpPr>
        <p:spPr>
          <a:xfrm>
            <a:off x="1647000" y="2042775"/>
            <a:ext cx="5850000" cy="159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drift</a:t>
            </a:r>
            <a:endParaRPr dirty="0"/>
          </a:p>
        </p:txBody>
      </p:sp>
      <p:sp>
        <p:nvSpPr>
          <p:cNvPr id="1017" name="Google Shape;1017;p63"/>
          <p:cNvSpPr txBox="1">
            <a:spLocks noGrp="1"/>
          </p:cNvSpPr>
          <p:nvPr>
            <p:ph type="title" idx="2"/>
          </p:nvPr>
        </p:nvSpPr>
        <p:spPr>
          <a:xfrm>
            <a:off x="3731550" y="899680"/>
            <a:ext cx="1680900" cy="108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018" name="Google Shape;1018;p63"/>
          <p:cNvSpPr txBox="1">
            <a:spLocks noGrp="1"/>
          </p:cNvSpPr>
          <p:nvPr>
            <p:ph type="subTitle" idx="1"/>
          </p:nvPr>
        </p:nvSpPr>
        <p:spPr>
          <a:xfrm>
            <a:off x="2522550" y="3804925"/>
            <a:ext cx="4098900" cy="5571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stability, Prediction drift, Input data drift</a:t>
            </a:r>
            <a:endParaRPr dirty="0"/>
          </a:p>
        </p:txBody>
      </p:sp>
      <p:sp>
        <p:nvSpPr>
          <p:cNvPr id="5" name="ZoneTexte 4"/>
          <p:cNvSpPr txBox="1"/>
          <p:nvPr/>
        </p:nvSpPr>
        <p:spPr>
          <a:xfrm>
            <a:off x="8541173" y="4754880"/>
            <a:ext cx="60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5434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66"/>
          <p:cNvSpPr txBox="1">
            <a:spLocks noGrp="1"/>
          </p:cNvSpPr>
          <p:nvPr>
            <p:ph type="title"/>
          </p:nvPr>
        </p:nvSpPr>
        <p:spPr>
          <a:xfrm>
            <a:off x="720000" y="4638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Summary</a:t>
            </a:r>
            <a:endParaRPr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056000"/>
            <a:ext cx="7821173" cy="383696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541173" y="4754880"/>
            <a:ext cx="60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0124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66"/>
          <p:cNvSpPr txBox="1">
            <a:spLocks noGrp="1"/>
          </p:cNvSpPr>
          <p:nvPr>
            <p:ph type="title"/>
          </p:nvPr>
        </p:nvSpPr>
        <p:spPr>
          <a:xfrm>
            <a:off x="720000" y="4638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Columns drift</a:t>
            </a:r>
            <a:endParaRPr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26" y="1056001"/>
            <a:ext cx="8082961" cy="3827126"/>
          </a:xfrm>
          <a:prstGeom prst="rect">
            <a:avLst/>
          </a:prstGeom>
        </p:spPr>
      </p:pic>
      <p:sp>
        <p:nvSpPr>
          <p:cNvPr id="4" name="Rectangle à coins arrondis 3"/>
          <p:cNvSpPr/>
          <p:nvPr/>
        </p:nvSpPr>
        <p:spPr>
          <a:xfrm>
            <a:off x="505626" y="1171787"/>
            <a:ext cx="8132747" cy="352214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8541173" y="4754880"/>
            <a:ext cx="60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6334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9" name="Google Shape;1149;p70"/>
          <p:cNvGrpSpPr/>
          <p:nvPr/>
        </p:nvGrpSpPr>
        <p:grpSpPr>
          <a:xfrm rot="10800000" flipH="1">
            <a:off x="3072363" y="-248161"/>
            <a:ext cx="6285889" cy="3147869"/>
            <a:chOff x="855044" y="942685"/>
            <a:chExt cx="6285889" cy="3147869"/>
          </a:xfrm>
        </p:grpSpPr>
        <p:grpSp>
          <p:nvGrpSpPr>
            <p:cNvPr id="1150" name="Google Shape;1150;p70"/>
            <p:cNvGrpSpPr/>
            <p:nvPr/>
          </p:nvGrpSpPr>
          <p:grpSpPr>
            <a:xfrm>
              <a:off x="855044" y="942685"/>
              <a:ext cx="5393407" cy="3147869"/>
              <a:chOff x="3133902" y="123487"/>
              <a:chExt cx="4554088" cy="2658000"/>
            </a:xfrm>
          </p:grpSpPr>
          <p:sp>
            <p:nvSpPr>
              <p:cNvPr id="1151" name="Google Shape;1151;p70"/>
              <p:cNvSpPr/>
              <p:nvPr/>
            </p:nvSpPr>
            <p:spPr>
              <a:xfrm rot="2700000">
                <a:off x="3700557" y="1039058"/>
                <a:ext cx="480691" cy="1801849"/>
              </a:xfrm>
              <a:prstGeom prst="rect">
                <a:avLst/>
              </a:prstGeom>
              <a:gradFill>
                <a:gsLst>
                  <a:gs pos="0">
                    <a:srgbClr val="E4EDF1">
                      <a:alpha val="0"/>
                    </a:srgbClr>
                  </a:gs>
                  <a:gs pos="83000">
                    <a:schemeClr val="lt1"/>
                  </a:gs>
                  <a:gs pos="100000">
                    <a:schemeClr val="lt1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70"/>
              <p:cNvSpPr/>
              <p:nvPr/>
            </p:nvSpPr>
            <p:spPr>
              <a:xfrm rot="-2700000" flipH="1">
                <a:off x="4651705" y="1031906"/>
                <a:ext cx="480691" cy="185064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70"/>
              <p:cNvSpPr/>
              <p:nvPr/>
            </p:nvSpPr>
            <p:spPr>
              <a:xfrm rot="2700000">
                <a:off x="6118645" y="-186657"/>
                <a:ext cx="480691" cy="327828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4" name="Google Shape;1154;p70"/>
            <p:cNvSpPr/>
            <p:nvPr/>
          </p:nvSpPr>
          <p:spPr>
            <a:xfrm rot="-2700000" flipH="1">
              <a:off x="6009952" y="879889"/>
              <a:ext cx="569362" cy="1824335"/>
            </a:xfrm>
            <a:prstGeom prst="rect">
              <a:avLst/>
            </a:prstGeom>
            <a:gradFill>
              <a:gsLst>
                <a:gs pos="0">
                  <a:srgbClr val="E4EDF1">
                    <a:alpha val="0"/>
                  </a:srgbClr>
                </a:gs>
                <a:gs pos="83000">
                  <a:schemeClr val="lt1"/>
                </a:gs>
                <a:gs pos="100000">
                  <a:schemeClr val="lt1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5" name="Google Shape;1155;p70"/>
          <p:cNvSpPr txBox="1">
            <a:spLocks noGrp="1"/>
          </p:cNvSpPr>
          <p:nvPr>
            <p:ph type="title"/>
          </p:nvPr>
        </p:nvSpPr>
        <p:spPr>
          <a:xfrm>
            <a:off x="722375" y="2042775"/>
            <a:ext cx="5660700" cy="159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Dashboard</a:t>
            </a:r>
            <a:endParaRPr dirty="0"/>
          </a:p>
        </p:txBody>
      </p:sp>
      <p:sp>
        <p:nvSpPr>
          <p:cNvPr id="1156" name="Google Shape;1156;p70"/>
          <p:cNvSpPr txBox="1">
            <a:spLocks noGrp="1"/>
          </p:cNvSpPr>
          <p:nvPr>
            <p:ph type="title" idx="2"/>
          </p:nvPr>
        </p:nvSpPr>
        <p:spPr>
          <a:xfrm>
            <a:off x="825075" y="899680"/>
            <a:ext cx="1680900" cy="108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157" name="Google Shape;1157;p70"/>
          <p:cNvSpPr txBox="1">
            <a:spLocks noGrp="1"/>
          </p:cNvSpPr>
          <p:nvPr>
            <p:ph type="subTitle" idx="1"/>
          </p:nvPr>
        </p:nvSpPr>
        <p:spPr>
          <a:xfrm>
            <a:off x="825075" y="3804925"/>
            <a:ext cx="4098900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Démo du dashboard interactif</a:t>
            </a:r>
            <a:endParaRPr dirty="0"/>
          </a:p>
        </p:txBody>
      </p:sp>
      <p:grpSp>
        <p:nvGrpSpPr>
          <p:cNvPr id="1158" name="Google Shape;1158;p70"/>
          <p:cNvGrpSpPr/>
          <p:nvPr/>
        </p:nvGrpSpPr>
        <p:grpSpPr>
          <a:xfrm>
            <a:off x="6697415" y="537200"/>
            <a:ext cx="1619700" cy="4069075"/>
            <a:chOff x="6697415" y="537200"/>
            <a:chExt cx="1619700" cy="4069075"/>
          </a:xfrm>
        </p:grpSpPr>
        <p:grpSp>
          <p:nvGrpSpPr>
            <p:cNvPr id="1159" name="Google Shape;1159;p70"/>
            <p:cNvGrpSpPr/>
            <p:nvPr/>
          </p:nvGrpSpPr>
          <p:grpSpPr>
            <a:xfrm>
              <a:off x="6697415" y="537200"/>
              <a:ext cx="1619700" cy="4069075"/>
              <a:chOff x="6697415" y="537200"/>
              <a:chExt cx="1619700" cy="4069075"/>
            </a:xfrm>
          </p:grpSpPr>
          <p:sp>
            <p:nvSpPr>
              <p:cNvPr id="1160" name="Google Shape;1160;p70"/>
              <p:cNvSpPr/>
              <p:nvPr/>
            </p:nvSpPr>
            <p:spPr>
              <a:xfrm>
                <a:off x="6697415" y="4410075"/>
                <a:ext cx="1619700" cy="196200"/>
              </a:xfrm>
              <a:prstGeom prst="ellipse">
                <a:avLst/>
              </a:prstGeom>
              <a:solidFill>
                <a:srgbClr val="749DE4">
                  <a:alpha val="33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61" name="Google Shape;1161;p70"/>
              <p:cNvGrpSpPr/>
              <p:nvPr/>
            </p:nvGrpSpPr>
            <p:grpSpPr>
              <a:xfrm>
                <a:off x="6765083" y="537200"/>
                <a:ext cx="1484365" cy="3970960"/>
                <a:chOff x="6710150" y="1569975"/>
                <a:chExt cx="403700" cy="1079975"/>
              </a:xfrm>
            </p:grpSpPr>
            <p:sp>
              <p:nvSpPr>
                <p:cNvPr id="1162" name="Google Shape;1162;p70"/>
                <p:cNvSpPr/>
                <p:nvPr/>
              </p:nvSpPr>
              <p:spPr>
                <a:xfrm>
                  <a:off x="6766800" y="2130425"/>
                  <a:ext cx="126125" cy="51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5" h="20781" extrusionOk="0">
                      <a:moveTo>
                        <a:pt x="1004" y="0"/>
                      </a:moveTo>
                      <a:cubicBezTo>
                        <a:pt x="1004" y="0"/>
                        <a:pt x="2095" y="13002"/>
                        <a:pt x="2145" y="14786"/>
                      </a:cubicBezTo>
                      <a:cubicBezTo>
                        <a:pt x="2182" y="16571"/>
                        <a:pt x="2194" y="17910"/>
                        <a:pt x="1872" y="18492"/>
                      </a:cubicBezTo>
                      <a:cubicBezTo>
                        <a:pt x="1649" y="18914"/>
                        <a:pt x="1103" y="19769"/>
                        <a:pt x="1103" y="19769"/>
                      </a:cubicBezTo>
                      <a:cubicBezTo>
                        <a:pt x="1103" y="19769"/>
                        <a:pt x="0" y="20488"/>
                        <a:pt x="25" y="20698"/>
                      </a:cubicBezTo>
                      <a:cubicBezTo>
                        <a:pt x="36" y="20757"/>
                        <a:pt x="125" y="20780"/>
                        <a:pt x="259" y="20780"/>
                      </a:cubicBezTo>
                      <a:cubicBezTo>
                        <a:pt x="577" y="20780"/>
                        <a:pt x="1149" y="20653"/>
                        <a:pt x="1550" y="20574"/>
                      </a:cubicBezTo>
                      <a:cubicBezTo>
                        <a:pt x="2132" y="20475"/>
                        <a:pt x="3186" y="19223"/>
                        <a:pt x="3186" y="19223"/>
                      </a:cubicBezTo>
                      <a:lnTo>
                        <a:pt x="3186" y="20723"/>
                      </a:lnTo>
                      <a:lnTo>
                        <a:pt x="3533" y="20723"/>
                      </a:lnTo>
                      <a:cubicBezTo>
                        <a:pt x="3533" y="20723"/>
                        <a:pt x="3533" y="19955"/>
                        <a:pt x="3731" y="19533"/>
                      </a:cubicBezTo>
                      <a:cubicBezTo>
                        <a:pt x="3942" y="19112"/>
                        <a:pt x="3954" y="18281"/>
                        <a:pt x="3533" y="17872"/>
                      </a:cubicBezTo>
                      <a:cubicBezTo>
                        <a:pt x="3533" y="17872"/>
                        <a:pt x="4338" y="12729"/>
                        <a:pt x="4698" y="10386"/>
                      </a:cubicBezTo>
                      <a:cubicBezTo>
                        <a:pt x="5045" y="8044"/>
                        <a:pt x="4450" y="5491"/>
                        <a:pt x="4450" y="4524"/>
                      </a:cubicBezTo>
                      <a:cubicBezTo>
                        <a:pt x="4450" y="3570"/>
                        <a:pt x="4797" y="74"/>
                        <a:pt x="4797" y="74"/>
                      </a:cubicBezTo>
                      <a:lnTo>
                        <a:pt x="1004" y="0"/>
                      </a:lnTo>
                      <a:close/>
                    </a:path>
                  </a:pathLst>
                </a:custGeom>
                <a:solidFill>
                  <a:srgbClr val="6F4A2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3" name="Google Shape;1163;p70"/>
                <p:cNvSpPr/>
                <p:nvPr/>
              </p:nvSpPr>
              <p:spPr>
                <a:xfrm>
                  <a:off x="6929475" y="2130425"/>
                  <a:ext cx="156800" cy="51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2" h="20781" extrusionOk="0">
                      <a:moveTo>
                        <a:pt x="0" y="0"/>
                      </a:moveTo>
                      <a:cubicBezTo>
                        <a:pt x="0" y="0"/>
                        <a:pt x="3359" y="13002"/>
                        <a:pt x="3719" y="14786"/>
                      </a:cubicBezTo>
                      <a:cubicBezTo>
                        <a:pt x="4078" y="16571"/>
                        <a:pt x="4326" y="17910"/>
                        <a:pt x="4103" y="18492"/>
                      </a:cubicBezTo>
                      <a:cubicBezTo>
                        <a:pt x="3942" y="18914"/>
                        <a:pt x="3558" y="19769"/>
                        <a:pt x="3558" y="19769"/>
                      </a:cubicBezTo>
                      <a:cubicBezTo>
                        <a:pt x="3558" y="19769"/>
                        <a:pt x="2578" y="20488"/>
                        <a:pt x="2640" y="20698"/>
                      </a:cubicBezTo>
                      <a:cubicBezTo>
                        <a:pt x="2662" y="20757"/>
                        <a:pt x="2755" y="20780"/>
                        <a:pt x="2888" y="20780"/>
                      </a:cubicBezTo>
                      <a:cubicBezTo>
                        <a:pt x="3204" y="20780"/>
                        <a:pt x="3752" y="20653"/>
                        <a:pt x="4152" y="20574"/>
                      </a:cubicBezTo>
                      <a:cubicBezTo>
                        <a:pt x="4710" y="20475"/>
                        <a:pt x="5541" y="19223"/>
                        <a:pt x="5541" y="19223"/>
                      </a:cubicBezTo>
                      <a:lnTo>
                        <a:pt x="5801" y="20723"/>
                      </a:lnTo>
                      <a:lnTo>
                        <a:pt x="6148" y="20723"/>
                      </a:lnTo>
                      <a:cubicBezTo>
                        <a:pt x="6148" y="20723"/>
                        <a:pt x="6012" y="19955"/>
                        <a:pt x="6148" y="19533"/>
                      </a:cubicBezTo>
                      <a:cubicBezTo>
                        <a:pt x="6272" y="19112"/>
                        <a:pt x="6148" y="18281"/>
                        <a:pt x="5652" y="17872"/>
                      </a:cubicBezTo>
                      <a:cubicBezTo>
                        <a:pt x="5652" y="17872"/>
                        <a:pt x="5565" y="12729"/>
                        <a:pt x="5503" y="10386"/>
                      </a:cubicBezTo>
                      <a:cubicBezTo>
                        <a:pt x="5441" y="8044"/>
                        <a:pt x="4400" y="5491"/>
                        <a:pt x="4239" y="4524"/>
                      </a:cubicBezTo>
                      <a:cubicBezTo>
                        <a:pt x="4066" y="3570"/>
                        <a:pt x="3818" y="74"/>
                        <a:pt x="3818" y="74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F4A2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4" name="Google Shape;1164;p70"/>
                <p:cNvSpPr/>
                <p:nvPr/>
              </p:nvSpPr>
              <p:spPr>
                <a:xfrm>
                  <a:off x="6777950" y="1621900"/>
                  <a:ext cx="48650" cy="7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6" h="3164" extrusionOk="0">
                      <a:moveTo>
                        <a:pt x="140" y="1"/>
                      </a:moveTo>
                      <a:cubicBezTo>
                        <a:pt x="54" y="1"/>
                        <a:pt x="1" y="71"/>
                        <a:pt x="1" y="163"/>
                      </a:cubicBezTo>
                      <a:lnTo>
                        <a:pt x="186" y="2865"/>
                      </a:lnTo>
                      <a:cubicBezTo>
                        <a:pt x="199" y="2964"/>
                        <a:pt x="286" y="3051"/>
                        <a:pt x="385" y="3051"/>
                      </a:cubicBezTo>
                      <a:lnTo>
                        <a:pt x="1773" y="3163"/>
                      </a:lnTo>
                      <a:cubicBezTo>
                        <a:pt x="1780" y="3164"/>
                        <a:pt x="1787" y="3164"/>
                        <a:pt x="1794" y="3164"/>
                      </a:cubicBezTo>
                      <a:cubicBezTo>
                        <a:pt x="1883" y="3164"/>
                        <a:pt x="1946" y="3093"/>
                        <a:pt x="1934" y="3002"/>
                      </a:cubicBezTo>
                      <a:lnTo>
                        <a:pt x="1748" y="300"/>
                      </a:lnTo>
                      <a:cubicBezTo>
                        <a:pt x="1736" y="200"/>
                        <a:pt x="1649" y="114"/>
                        <a:pt x="1562" y="114"/>
                      </a:cubicBezTo>
                      <a:lnTo>
                        <a:pt x="162" y="2"/>
                      </a:lnTo>
                      <a:cubicBezTo>
                        <a:pt x="154" y="1"/>
                        <a:pt x="147" y="1"/>
                        <a:pt x="14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5" name="Google Shape;1165;p70"/>
                <p:cNvSpPr/>
                <p:nvPr/>
              </p:nvSpPr>
              <p:spPr>
                <a:xfrm>
                  <a:off x="6785075" y="1626900"/>
                  <a:ext cx="5600" cy="5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212" extrusionOk="0">
                      <a:moveTo>
                        <a:pt x="100" y="0"/>
                      </a:moveTo>
                      <a:cubicBezTo>
                        <a:pt x="50" y="0"/>
                        <a:pt x="1" y="38"/>
                        <a:pt x="1" y="100"/>
                      </a:cubicBezTo>
                      <a:cubicBezTo>
                        <a:pt x="13" y="162"/>
                        <a:pt x="63" y="211"/>
                        <a:pt x="125" y="211"/>
                      </a:cubicBezTo>
                      <a:cubicBezTo>
                        <a:pt x="174" y="211"/>
                        <a:pt x="224" y="174"/>
                        <a:pt x="224" y="112"/>
                      </a:cubicBezTo>
                      <a:cubicBezTo>
                        <a:pt x="211" y="50"/>
                        <a:pt x="162" y="0"/>
                        <a:pt x="10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6" name="Google Shape;1166;p70"/>
                <p:cNvSpPr/>
                <p:nvPr/>
              </p:nvSpPr>
              <p:spPr>
                <a:xfrm>
                  <a:off x="6792525" y="1628750"/>
                  <a:ext cx="1365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6" h="138" extrusionOk="0">
                      <a:moveTo>
                        <a:pt x="0" y="1"/>
                      </a:moveTo>
                      <a:lnTo>
                        <a:pt x="12" y="100"/>
                      </a:lnTo>
                      <a:lnTo>
                        <a:pt x="545" y="137"/>
                      </a:lnTo>
                      <a:lnTo>
                        <a:pt x="545" y="3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7" name="Google Shape;1167;p70"/>
                <p:cNvSpPr/>
                <p:nvPr/>
              </p:nvSpPr>
              <p:spPr>
                <a:xfrm>
                  <a:off x="6816375" y="1630300"/>
                  <a:ext cx="4975" cy="6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" h="2604" fill="none" extrusionOk="0">
                      <a:moveTo>
                        <a:pt x="0" y="1"/>
                      </a:moveTo>
                      <a:lnTo>
                        <a:pt x="199" y="2604"/>
                      </a:lnTo>
                    </a:path>
                  </a:pathLst>
                </a:custGeom>
                <a:solidFill>
                  <a:schemeClr val="dk1"/>
                </a:solidFill>
                <a:ln w="1250" cap="flat" cmpd="sng">
                  <a:solidFill>
                    <a:schemeClr val="dk1"/>
                  </a:solidFill>
                  <a:prstDash val="solid"/>
                  <a:miter lim="1239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8" name="Google Shape;1168;p70"/>
                <p:cNvSpPr/>
                <p:nvPr/>
              </p:nvSpPr>
              <p:spPr>
                <a:xfrm>
                  <a:off x="6834975" y="1569975"/>
                  <a:ext cx="119300" cy="9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2" h="3803" extrusionOk="0">
                      <a:moveTo>
                        <a:pt x="2518" y="1"/>
                      </a:moveTo>
                      <a:cubicBezTo>
                        <a:pt x="2260" y="1"/>
                        <a:pt x="1957" y="62"/>
                        <a:pt x="1602" y="206"/>
                      </a:cubicBezTo>
                      <a:lnTo>
                        <a:pt x="1602" y="206"/>
                      </a:lnTo>
                      <a:cubicBezTo>
                        <a:pt x="1581" y="204"/>
                        <a:pt x="1528" y="199"/>
                        <a:pt x="1454" y="199"/>
                      </a:cubicBezTo>
                      <a:cubicBezTo>
                        <a:pt x="1194" y="199"/>
                        <a:pt x="674" y="265"/>
                        <a:pt x="384" y="753"/>
                      </a:cubicBezTo>
                      <a:cubicBezTo>
                        <a:pt x="0" y="1385"/>
                        <a:pt x="273" y="2030"/>
                        <a:pt x="384" y="2476"/>
                      </a:cubicBezTo>
                      <a:cubicBezTo>
                        <a:pt x="446" y="2748"/>
                        <a:pt x="409" y="3182"/>
                        <a:pt x="372" y="3480"/>
                      </a:cubicBezTo>
                      <a:cubicBezTo>
                        <a:pt x="348" y="3658"/>
                        <a:pt x="485" y="3803"/>
                        <a:pt x="649" y="3803"/>
                      </a:cubicBezTo>
                      <a:cubicBezTo>
                        <a:pt x="656" y="3803"/>
                        <a:pt x="663" y="3802"/>
                        <a:pt x="669" y="3802"/>
                      </a:cubicBezTo>
                      <a:lnTo>
                        <a:pt x="2851" y="3666"/>
                      </a:lnTo>
                      <a:cubicBezTo>
                        <a:pt x="2851" y="3666"/>
                        <a:pt x="2912" y="3668"/>
                        <a:pt x="3012" y="3668"/>
                      </a:cubicBezTo>
                      <a:cubicBezTo>
                        <a:pt x="3420" y="3668"/>
                        <a:pt x="4469" y="3620"/>
                        <a:pt x="4598" y="3133"/>
                      </a:cubicBezTo>
                      <a:cubicBezTo>
                        <a:pt x="4772" y="2525"/>
                        <a:pt x="3855" y="2228"/>
                        <a:pt x="3855" y="1583"/>
                      </a:cubicBezTo>
                      <a:cubicBezTo>
                        <a:pt x="3855" y="1007"/>
                        <a:pt x="3560" y="1"/>
                        <a:pt x="251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9" name="Google Shape;1169;p70"/>
                <p:cNvSpPr/>
                <p:nvPr/>
              </p:nvSpPr>
              <p:spPr>
                <a:xfrm>
                  <a:off x="6753175" y="1630925"/>
                  <a:ext cx="63850" cy="10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4" h="4165" extrusionOk="0">
                      <a:moveTo>
                        <a:pt x="1227" y="1"/>
                      </a:moveTo>
                      <a:cubicBezTo>
                        <a:pt x="1140" y="13"/>
                        <a:pt x="1016" y="1302"/>
                        <a:pt x="1016" y="1302"/>
                      </a:cubicBezTo>
                      <a:lnTo>
                        <a:pt x="967" y="2343"/>
                      </a:lnTo>
                      <a:lnTo>
                        <a:pt x="0" y="3756"/>
                      </a:lnTo>
                      <a:lnTo>
                        <a:pt x="1239" y="4165"/>
                      </a:lnTo>
                      <a:lnTo>
                        <a:pt x="1475" y="2740"/>
                      </a:lnTo>
                      <a:cubicBezTo>
                        <a:pt x="1859" y="2579"/>
                        <a:pt x="1735" y="1785"/>
                        <a:pt x="1735" y="1785"/>
                      </a:cubicBezTo>
                      <a:cubicBezTo>
                        <a:pt x="1735" y="1785"/>
                        <a:pt x="2367" y="1748"/>
                        <a:pt x="2367" y="1674"/>
                      </a:cubicBezTo>
                      <a:cubicBezTo>
                        <a:pt x="2355" y="1599"/>
                        <a:pt x="1574" y="1599"/>
                        <a:pt x="1574" y="1599"/>
                      </a:cubicBezTo>
                      <a:cubicBezTo>
                        <a:pt x="1574" y="1599"/>
                        <a:pt x="2553" y="1314"/>
                        <a:pt x="2466" y="1240"/>
                      </a:cubicBezTo>
                      <a:cubicBezTo>
                        <a:pt x="2452" y="1225"/>
                        <a:pt x="2412" y="1219"/>
                        <a:pt x="2357" y="1219"/>
                      </a:cubicBezTo>
                      <a:cubicBezTo>
                        <a:pt x="2089" y="1219"/>
                        <a:pt x="1450" y="1364"/>
                        <a:pt x="1450" y="1364"/>
                      </a:cubicBezTo>
                      <a:cubicBezTo>
                        <a:pt x="1450" y="1364"/>
                        <a:pt x="2268" y="633"/>
                        <a:pt x="2181" y="583"/>
                      </a:cubicBezTo>
                      <a:cubicBezTo>
                        <a:pt x="2178" y="581"/>
                        <a:pt x="2173" y="580"/>
                        <a:pt x="2167" y="580"/>
                      </a:cubicBezTo>
                      <a:cubicBezTo>
                        <a:pt x="2031" y="580"/>
                        <a:pt x="1314" y="1104"/>
                        <a:pt x="1314" y="1104"/>
                      </a:cubicBezTo>
                      <a:cubicBezTo>
                        <a:pt x="1314" y="1104"/>
                        <a:pt x="1301" y="1"/>
                        <a:pt x="1227" y="1"/>
                      </a:cubicBezTo>
                      <a:close/>
                    </a:path>
                  </a:pathLst>
                </a:custGeom>
                <a:solidFill>
                  <a:srgbClr val="6F4A2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0" name="Google Shape;1170;p70"/>
                <p:cNvSpPr/>
                <p:nvPr/>
              </p:nvSpPr>
              <p:spPr>
                <a:xfrm>
                  <a:off x="6768650" y="1839450"/>
                  <a:ext cx="268675" cy="30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47" h="12358" extrusionOk="0">
                      <a:moveTo>
                        <a:pt x="5008" y="1"/>
                      </a:moveTo>
                      <a:lnTo>
                        <a:pt x="3198" y="856"/>
                      </a:lnTo>
                      <a:lnTo>
                        <a:pt x="1339" y="2889"/>
                      </a:lnTo>
                      <a:cubicBezTo>
                        <a:pt x="1339" y="2889"/>
                        <a:pt x="1" y="6099"/>
                        <a:pt x="806" y="12358"/>
                      </a:cubicBezTo>
                      <a:lnTo>
                        <a:pt x="10747" y="12358"/>
                      </a:lnTo>
                      <a:cubicBezTo>
                        <a:pt x="10747" y="12358"/>
                        <a:pt x="10350" y="6210"/>
                        <a:pt x="8516" y="3062"/>
                      </a:cubicBezTo>
                      <a:lnTo>
                        <a:pt x="50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1" name="Google Shape;1171;p70"/>
                <p:cNvSpPr/>
                <p:nvPr/>
              </p:nvSpPr>
              <p:spPr>
                <a:xfrm>
                  <a:off x="6945275" y="2054200"/>
                  <a:ext cx="101350" cy="4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4" h="1822" extrusionOk="0">
                      <a:moveTo>
                        <a:pt x="3149" y="310"/>
                      </a:moveTo>
                      <a:cubicBezTo>
                        <a:pt x="3335" y="310"/>
                        <a:pt x="3483" y="446"/>
                        <a:pt x="3520" y="620"/>
                      </a:cubicBezTo>
                      <a:lnTo>
                        <a:pt x="3682" y="1512"/>
                      </a:lnTo>
                      <a:lnTo>
                        <a:pt x="360" y="1512"/>
                      </a:lnTo>
                      <a:lnTo>
                        <a:pt x="533" y="620"/>
                      </a:lnTo>
                      <a:cubicBezTo>
                        <a:pt x="558" y="446"/>
                        <a:pt x="719" y="310"/>
                        <a:pt x="905" y="310"/>
                      </a:cubicBezTo>
                      <a:close/>
                      <a:moveTo>
                        <a:pt x="905" y="0"/>
                      </a:moveTo>
                      <a:cubicBezTo>
                        <a:pt x="571" y="0"/>
                        <a:pt x="286" y="236"/>
                        <a:pt x="224" y="558"/>
                      </a:cubicBezTo>
                      <a:lnTo>
                        <a:pt x="0" y="1822"/>
                      </a:lnTo>
                      <a:lnTo>
                        <a:pt x="4053" y="1822"/>
                      </a:lnTo>
                      <a:lnTo>
                        <a:pt x="3818" y="558"/>
                      </a:lnTo>
                      <a:cubicBezTo>
                        <a:pt x="3768" y="236"/>
                        <a:pt x="3483" y="0"/>
                        <a:pt x="314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2" name="Google Shape;1172;p70"/>
                <p:cNvSpPr/>
                <p:nvPr/>
              </p:nvSpPr>
              <p:spPr>
                <a:xfrm>
                  <a:off x="6878025" y="2084250"/>
                  <a:ext cx="235825" cy="14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33" h="5665" extrusionOk="0">
                      <a:moveTo>
                        <a:pt x="1" y="0"/>
                      </a:moveTo>
                      <a:lnTo>
                        <a:pt x="460" y="4326"/>
                      </a:lnTo>
                      <a:cubicBezTo>
                        <a:pt x="546" y="5082"/>
                        <a:pt x="1191" y="5664"/>
                        <a:pt x="1947" y="5664"/>
                      </a:cubicBezTo>
                      <a:lnTo>
                        <a:pt x="7475" y="5664"/>
                      </a:lnTo>
                      <a:cubicBezTo>
                        <a:pt x="8243" y="5664"/>
                        <a:pt x="8888" y="5082"/>
                        <a:pt x="8974" y="4326"/>
                      </a:cubicBezTo>
                      <a:lnTo>
                        <a:pt x="9433" y="0"/>
                      </a:lnTo>
                      <a:close/>
                    </a:path>
                  </a:pathLst>
                </a:custGeom>
                <a:solidFill>
                  <a:srgbClr val="2E41C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3" name="Google Shape;1173;p70"/>
                <p:cNvSpPr/>
                <p:nvPr/>
              </p:nvSpPr>
              <p:spPr>
                <a:xfrm>
                  <a:off x="6973150" y="2016700"/>
                  <a:ext cx="42175" cy="5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7" h="2343" extrusionOk="0">
                      <a:moveTo>
                        <a:pt x="1501" y="0"/>
                      </a:moveTo>
                      <a:lnTo>
                        <a:pt x="509" y="25"/>
                      </a:lnTo>
                      <a:lnTo>
                        <a:pt x="460" y="533"/>
                      </a:lnTo>
                      <a:lnTo>
                        <a:pt x="51" y="1612"/>
                      </a:lnTo>
                      <a:cubicBezTo>
                        <a:pt x="1" y="1723"/>
                        <a:pt x="1" y="1859"/>
                        <a:pt x="38" y="1983"/>
                      </a:cubicBezTo>
                      <a:lnTo>
                        <a:pt x="63" y="2058"/>
                      </a:lnTo>
                      <a:cubicBezTo>
                        <a:pt x="125" y="2231"/>
                        <a:pt x="286" y="2343"/>
                        <a:pt x="472" y="2343"/>
                      </a:cubicBezTo>
                      <a:lnTo>
                        <a:pt x="955" y="2343"/>
                      </a:lnTo>
                      <a:cubicBezTo>
                        <a:pt x="1116" y="2343"/>
                        <a:pt x="1265" y="2244"/>
                        <a:pt x="1340" y="2095"/>
                      </a:cubicBezTo>
                      <a:lnTo>
                        <a:pt x="1451" y="1859"/>
                      </a:lnTo>
                      <a:lnTo>
                        <a:pt x="1327" y="1649"/>
                      </a:lnTo>
                      <a:cubicBezTo>
                        <a:pt x="1327" y="1649"/>
                        <a:pt x="1687" y="905"/>
                        <a:pt x="1377" y="583"/>
                      </a:cubicBezTo>
                      <a:lnTo>
                        <a:pt x="1501" y="0"/>
                      </a:lnTo>
                      <a:close/>
                    </a:path>
                  </a:pathLst>
                </a:custGeom>
                <a:solidFill>
                  <a:srgbClr val="6F4A2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4" name="Google Shape;1174;p70"/>
                <p:cNvSpPr/>
                <p:nvPr/>
              </p:nvSpPr>
              <p:spPr>
                <a:xfrm>
                  <a:off x="6710150" y="1660675"/>
                  <a:ext cx="294650" cy="26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6" h="10722" extrusionOk="0">
                      <a:moveTo>
                        <a:pt x="8600" y="0"/>
                      </a:moveTo>
                      <a:lnTo>
                        <a:pt x="7150" y="75"/>
                      </a:lnTo>
                      <a:cubicBezTo>
                        <a:pt x="5018" y="781"/>
                        <a:pt x="3382" y="2938"/>
                        <a:pt x="3382" y="2938"/>
                      </a:cubicBezTo>
                      <a:lnTo>
                        <a:pt x="1597" y="2306"/>
                      </a:lnTo>
                      <a:cubicBezTo>
                        <a:pt x="1597" y="2306"/>
                        <a:pt x="246" y="5032"/>
                        <a:pt x="110" y="6036"/>
                      </a:cubicBezTo>
                      <a:cubicBezTo>
                        <a:pt x="1" y="6907"/>
                        <a:pt x="638" y="7444"/>
                        <a:pt x="1592" y="7444"/>
                      </a:cubicBezTo>
                      <a:cubicBezTo>
                        <a:pt x="1725" y="7444"/>
                        <a:pt x="1863" y="7433"/>
                        <a:pt x="2006" y="7412"/>
                      </a:cubicBezTo>
                      <a:cubicBezTo>
                        <a:pt x="3184" y="7226"/>
                        <a:pt x="4411" y="5379"/>
                        <a:pt x="4411" y="5379"/>
                      </a:cubicBezTo>
                      <a:lnTo>
                        <a:pt x="4708" y="5776"/>
                      </a:lnTo>
                      <a:lnTo>
                        <a:pt x="3407" y="10523"/>
                      </a:lnTo>
                      <a:cubicBezTo>
                        <a:pt x="3878" y="10597"/>
                        <a:pt x="4373" y="10647"/>
                        <a:pt x="4882" y="10684"/>
                      </a:cubicBezTo>
                      <a:cubicBezTo>
                        <a:pt x="4907" y="10686"/>
                        <a:pt x="4933" y="10686"/>
                        <a:pt x="4959" y="10686"/>
                      </a:cubicBezTo>
                      <a:cubicBezTo>
                        <a:pt x="5561" y="10686"/>
                        <a:pt x="6102" y="10274"/>
                        <a:pt x="6233" y="9668"/>
                      </a:cubicBezTo>
                      <a:lnTo>
                        <a:pt x="6530" y="8317"/>
                      </a:lnTo>
                      <a:lnTo>
                        <a:pt x="7286" y="10126"/>
                      </a:lnTo>
                      <a:cubicBezTo>
                        <a:pt x="7431" y="10489"/>
                        <a:pt x="7788" y="10722"/>
                        <a:pt x="8185" y="10722"/>
                      </a:cubicBezTo>
                      <a:cubicBezTo>
                        <a:pt x="8195" y="10722"/>
                        <a:pt x="8205" y="10722"/>
                        <a:pt x="8216" y="10721"/>
                      </a:cubicBezTo>
                      <a:cubicBezTo>
                        <a:pt x="9976" y="10672"/>
                        <a:pt x="11165" y="10523"/>
                        <a:pt x="11165" y="10523"/>
                      </a:cubicBezTo>
                      <a:lnTo>
                        <a:pt x="9616" y="7251"/>
                      </a:lnTo>
                      <a:lnTo>
                        <a:pt x="11785" y="1574"/>
                      </a:lnTo>
                      <a:cubicBezTo>
                        <a:pt x="10918" y="546"/>
                        <a:pt x="8600" y="0"/>
                        <a:pt x="86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5" name="Google Shape;1175;p70"/>
                <p:cNvSpPr/>
                <p:nvPr/>
              </p:nvSpPr>
              <p:spPr>
                <a:xfrm>
                  <a:off x="6848600" y="1656775"/>
                  <a:ext cx="110650" cy="10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6" h="4036" extrusionOk="0">
                      <a:moveTo>
                        <a:pt x="2556" y="0"/>
                      </a:moveTo>
                      <a:cubicBezTo>
                        <a:pt x="2526" y="0"/>
                        <a:pt x="2496" y="3"/>
                        <a:pt x="2467" y="8"/>
                      </a:cubicBezTo>
                      <a:cubicBezTo>
                        <a:pt x="1079" y="231"/>
                        <a:pt x="0" y="1334"/>
                        <a:pt x="0" y="1334"/>
                      </a:cubicBezTo>
                      <a:lnTo>
                        <a:pt x="843" y="2350"/>
                      </a:lnTo>
                      <a:lnTo>
                        <a:pt x="211" y="2784"/>
                      </a:lnTo>
                      <a:cubicBezTo>
                        <a:pt x="211" y="2784"/>
                        <a:pt x="781" y="3255"/>
                        <a:pt x="1042" y="4036"/>
                      </a:cubicBezTo>
                      <a:cubicBezTo>
                        <a:pt x="1289" y="3552"/>
                        <a:pt x="3099" y="2982"/>
                        <a:pt x="3099" y="2982"/>
                      </a:cubicBezTo>
                      <a:lnTo>
                        <a:pt x="2430" y="2499"/>
                      </a:lnTo>
                      <a:lnTo>
                        <a:pt x="4425" y="1408"/>
                      </a:lnTo>
                      <a:cubicBezTo>
                        <a:pt x="4425" y="1408"/>
                        <a:pt x="3304" y="0"/>
                        <a:pt x="255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6" name="Google Shape;1176;p70"/>
                <p:cNvSpPr/>
                <p:nvPr/>
              </p:nvSpPr>
              <p:spPr>
                <a:xfrm>
                  <a:off x="6950550" y="1740300"/>
                  <a:ext cx="28525" cy="101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1" h="4066" extrusionOk="0">
                      <a:moveTo>
                        <a:pt x="211" y="1"/>
                      </a:moveTo>
                      <a:lnTo>
                        <a:pt x="0" y="4066"/>
                      </a:lnTo>
                      <a:lnTo>
                        <a:pt x="1140" y="1104"/>
                      </a:lnTo>
                      <a:lnTo>
                        <a:pt x="211" y="1"/>
                      </a:lnTo>
                      <a:close/>
                    </a:path>
                  </a:pathLst>
                </a:custGeom>
                <a:solidFill>
                  <a:srgbClr val="212121">
                    <a:alpha val="185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7" name="Google Shape;1177;p70"/>
                <p:cNvSpPr/>
                <p:nvPr/>
              </p:nvSpPr>
              <p:spPr>
                <a:xfrm>
                  <a:off x="6856350" y="1588775"/>
                  <a:ext cx="68550" cy="1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2" h="5975" extrusionOk="0">
                      <a:moveTo>
                        <a:pt x="818" y="1"/>
                      </a:moveTo>
                      <a:cubicBezTo>
                        <a:pt x="409" y="137"/>
                        <a:pt x="0" y="918"/>
                        <a:pt x="0" y="918"/>
                      </a:cubicBezTo>
                      <a:cubicBezTo>
                        <a:pt x="0" y="918"/>
                        <a:pt x="199" y="1389"/>
                        <a:pt x="261" y="1649"/>
                      </a:cubicBezTo>
                      <a:cubicBezTo>
                        <a:pt x="323" y="1910"/>
                        <a:pt x="298" y="2368"/>
                        <a:pt x="645" y="2554"/>
                      </a:cubicBezTo>
                      <a:cubicBezTo>
                        <a:pt x="805" y="2642"/>
                        <a:pt x="952" y="2667"/>
                        <a:pt x="1067" y="2667"/>
                      </a:cubicBezTo>
                      <a:cubicBezTo>
                        <a:pt x="1210" y="2667"/>
                        <a:pt x="1302" y="2629"/>
                        <a:pt x="1302" y="2629"/>
                      </a:cubicBezTo>
                      <a:lnTo>
                        <a:pt x="1401" y="3298"/>
                      </a:lnTo>
                      <a:cubicBezTo>
                        <a:pt x="1401" y="3298"/>
                        <a:pt x="781" y="5008"/>
                        <a:pt x="918" y="5975"/>
                      </a:cubicBezTo>
                      <a:cubicBezTo>
                        <a:pt x="1178" y="5120"/>
                        <a:pt x="2591" y="2976"/>
                        <a:pt x="2591" y="2976"/>
                      </a:cubicBezTo>
                      <a:lnTo>
                        <a:pt x="2281" y="1439"/>
                      </a:lnTo>
                      <a:lnTo>
                        <a:pt x="2281" y="1439"/>
                      </a:lnTo>
                      <a:cubicBezTo>
                        <a:pt x="2290" y="1440"/>
                        <a:pt x="2299" y="1440"/>
                        <a:pt x="2308" y="1440"/>
                      </a:cubicBezTo>
                      <a:cubicBezTo>
                        <a:pt x="2611" y="1440"/>
                        <a:pt x="2742" y="842"/>
                        <a:pt x="2405" y="769"/>
                      </a:cubicBezTo>
                      <a:cubicBezTo>
                        <a:pt x="2377" y="763"/>
                        <a:pt x="2350" y="760"/>
                        <a:pt x="2325" y="760"/>
                      </a:cubicBezTo>
                      <a:cubicBezTo>
                        <a:pt x="2078" y="760"/>
                        <a:pt x="1996" y="1067"/>
                        <a:pt x="1996" y="1067"/>
                      </a:cubicBezTo>
                      <a:cubicBezTo>
                        <a:pt x="831" y="869"/>
                        <a:pt x="818" y="1"/>
                        <a:pt x="818" y="1"/>
                      </a:cubicBezTo>
                      <a:close/>
                    </a:path>
                  </a:pathLst>
                </a:custGeom>
                <a:solidFill>
                  <a:srgbClr val="6F4A2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8" name="Google Shape;1178;p70"/>
                <p:cNvSpPr/>
                <p:nvPr/>
              </p:nvSpPr>
              <p:spPr>
                <a:xfrm>
                  <a:off x="6853550" y="1757650"/>
                  <a:ext cx="21100" cy="10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4" h="4302" fill="none" extrusionOk="0">
                      <a:moveTo>
                        <a:pt x="844" y="1"/>
                      </a:moveTo>
                      <a:lnTo>
                        <a:pt x="1" y="1922"/>
                      </a:lnTo>
                      <a:lnTo>
                        <a:pt x="707" y="4302"/>
                      </a:lnTo>
                    </a:path>
                  </a:pathLst>
                </a:custGeom>
                <a:solidFill>
                  <a:schemeClr val="dk1"/>
                </a:solidFill>
                <a:ln w="1250" cap="flat" cmpd="sng">
                  <a:solidFill>
                    <a:schemeClr val="dk1"/>
                  </a:solidFill>
                  <a:prstDash val="solid"/>
                  <a:miter lim="1239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9" name="Google Shape;1179;p70"/>
                <p:cNvSpPr/>
                <p:nvPr/>
              </p:nvSpPr>
              <p:spPr>
                <a:xfrm>
                  <a:off x="6775475" y="1734100"/>
                  <a:ext cx="19225" cy="7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" h="2902" fill="none" extrusionOk="0">
                      <a:moveTo>
                        <a:pt x="769" y="1"/>
                      </a:moveTo>
                      <a:lnTo>
                        <a:pt x="0" y="2901"/>
                      </a:lnTo>
                    </a:path>
                  </a:pathLst>
                </a:custGeom>
                <a:solidFill>
                  <a:schemeClr val="dk1"/>
                </a:solidFill>
                <a:ln w="1250" cap="flat" cmpd="sng">
                  <a:solidFill>
                    <a:schemeClr val="dk1"/>
                  </a:solidFill>
                  <a:prstDash val="solid"/>
                  <a:miter lim="1239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0" name="Google Shape;1180;p70"/>
                <p:cNvSpPr/>
                <p:nvPr/>
              </p:nvSpPr>
              <p:spPr>
                <a:xfrm>
                  <a:off x="6792825" y="1744025"/>
                  <a:ext cx="33500" cy="8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0" h="3323" extrusionOk="0">
                      <a:moveTo>
                        <a:pt x="1339" y="0"/>
                      </a:moveTo>
                      <a:cubicBezTo>
                        <a:pt x="496" y="893"/>
                        <a:pt x="484" y="2504"/>
                        <a:pt x="0" y="3322"/>
                      </a:cubicBezTo>
                      <a:cubicBezTo>
                        <a:pt x="633" y="2752"/>
                        <a:pt x="1104" y="2045"/>
                        <a:pt x="1104" y="2045"/>
                      </a:cubicBezTo>
                      <a:cubicBezTo>
                        <a:pt x="880" y="1736"/>
                        <a:pt x="930" y="806"/>
                        <a:pt x="1339" y="0"/>
                      </a:cubicBezTo>
                      <a:close/>
                    </a:path>
                  </a:pathLst>
                </a:custGeom>
                <a:solidFill>
                  <a:srgbClr val="212121">
                    <a:alpha val="185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1" name="Google Shape;1181;p70"/>
                <p:cNvSpPr/>
                <p:nvPr/>
              </p:nvSpPr>
              <p:spPr>
                <a:xfrm>
                  <a:off x="6955800" y="1700025"/>
                  <a:ext cx="83700" cy="321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8" h="12866" extrusionOk="0">
                      <a:moveTo>
                        <a:pt x="1959" y="0"/>
                      </a:moveTo>
                      <a:cubicBezTo>
                        <a:pt x="1959" y="0"/>
                        <a:pt x="38" y="695"/>
                        <a:pt x="1" y="1525"/>
                      </a:cubicBezTo>
                      <a:lnTo>
                        <a:pt x="844" y="6792"/>
                      </a:lnTo>
                      <a:lnTo>
                        <a:pt x="844" y="12866"/>
                      </a:lnTo>
                      <a:lnTo>
                        <a:pt x="2418" y="12866"/>
                      </a:lnTo>
                      <a:cubicBezTo>
                        <a:pt x="2418" y="12866"/>
                        <a:pt x="3037" y="9036"/>
                        <a:pt x="3199" y="6483"/>
                      </a:cubicBezTo>
                      <a:cubicBezTo>
                        <a:pt x="3347" y="3929"/>
                        <a:pt x="2529" y="794"/>
                        <a:pt x="195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2" name="Google Shape;1182;p70"/>
                <p:cNvSpPr/>
                <p:nvPr/>
              </p:nvSpPr>
              <p:spPr>
                <a:xfrm>
                  <a:off x="6860675" y="1806625"/>
                  <a:ext cx="7775" cy="7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" h="310" extrusionOk="0">
                      <a:moveTo>
                        <a:pt x="162" y="0"/>
                      </a:moveTo>
                      <a:cubicBezTo>
                        <a:pt x="75" y="0"/>
                        <a:pt x="1" y="74"/>
                        <a:pt x="1" y="161"/>
                      </a:cubicBezTo>
                      <a:cubicBezTo>
                        <a:pt x="1" y="248"/>
                        <a:pt x="75" y="310"/>
                        <a:pt x="162" y="310"/>
                      </a:cubicBezTo>
                      <a:cubicBezTo>
                        <a:pt x="249" y="310"/>
                        <a:pt x="311" y="248"/>
                        <a:pt x="311" y="161"/>
                      </a:cubicBezTo>
                      <a:cubicBezTo>
                        <a:pt x="311" y="74"/>
                        <a:pt x="249" y="0"/>
                        <a:pt x="162" y="0"/>
                      </a:cubicBezTo>
                      <a:close/>
                    </a:path>
                  </a:pathLst>
                </a:custGeom>
                <a:solidFill>
                  <a:srgbClr val="374E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3" name="Google Shape;1183;p70"/>
                <p:cNvSpPr/>
                <p:nvPr/>
              </p:nvSpPr>
              <p:spPr>
                <a:xfrm>
                  <a:off x="6908400" y="1877875"/>
                  <a:ext cx="50225" cy="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" h="249" extrusionOk="0">
                      <a:moveTo>
                        <a:pt x="1" y="1"/>
                      </a:moveTo>
                      <a:lnTo>
                        <a:pt x="1" y="249"/>
                      </a:lnTo>
                      <a:lnTo>
                        <a:pt x="2008" y="249"/>
                      </a:lnTo>
                      <a:lnTo>
                        <a:pt x="20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70"/>
                <p:cNvSpPr/>
                <p:nvPr/>
              </p:nvSpPr>
              <p:spPr>
                <a:xfrm>
                  <a:off x="6806775" y="1877875"/>
                  <a:ext cx="36275" cy="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" h="249" extrusionOk="0">
                      <a:moveTo>
                        <a:pt x="50" y="1"/>
                      </a:moveTo>
                      <a:lnTo>
                        <a:pt x="0" y="249"/>
                      </a:lnTo>
                      <a:lnTo>
                        <a:pt x="1450" y="249"/>
                      </a:lnTo>
                      <a:lnTo>
                        <a:pt x="1450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5" name="Google Shape;1185;p70"/>
                <p:cNvSpPr/>
                <p:nvPr/>
              </p:nvSpPr>
              <p:spPr>
                <a:xfrm>
                  <a:off x="6767100" y="2576250"/>
                  <a:ext cx="98575" cy="7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3" h="2948" extrusionOk="0">
                      <a:moveTo>
                        <a:pt x="3386" y="1"/>
                      </a:moveTo>
                      <a:cubicBezTo>
                        <a:pt x="2884" y="1"/>
                        <a:pt x="2170" y="1378"/>
                        <a:pt x="2170" y="1378"/>
                      </a:cubicBezTo>
                      <a:cubicBezTo>
                        <a:pt x="2170" y="1378"/>
                        <a:pt x="1810" y="1328"/>
                        <a:pt x="1600" y="1105"/>
                      </a:cubicBezTo>
                      <a:cubicBezTo>
                        <a:pt x="1364" y="1502"/>
                        <a:pt x="1104" y="1936"/>
                        <a:pt x="1104" y="1936"/>
                      </a:cubicBezTo>
                      <a:cubicBezTo>
                        <a:pt x="1104" y="1936"/>
                        <a:pt x="1" y="2655"/>
                        <a:pt x="26" y="2865"/>
                      </a:cubicBezTo>
                      <a:cubicBezTo>
                        <a:pt x="33" y="2924"/>
                        <a:pt x="119" y="2947"/>
                        <a:pt x="252" y="2947"/>
                      </a:cubicBezTo>
                      <a:cubicBezTo>
                        <a:pt x="566" y="2947"/>
                        <a:pt x="1141" y="2820"/>
                        <a:pt x="1550" y="2741"/>
                      </a:cubicBezTo>
                      <a:cubicBezTo>
                        <a:pt x="2133" y="2642"/>
                        <a:pt x="3174" y="1390"/>
                        <a:pt x="3174" y="1390"/>
                      </a:cubicBezTo>
                      <a:lnTo>
                        <a:pt x="3174" y="2890"/>
                      </a:lnTo>
                      <a:lnTo>
                        <a:pt x="3521" y="2890"/>
                      </a:lnTo>
                      <a:cubicBezTo>
                        <a:pt x="3521" y="2890"/>
                        <a:pt x="3521" y="2122"/>
                        <a:pt x="3731" y="1700"/>
                      </a:cubicBezTo>
                      <a:cubicBezTo>
                        <a:pt x="3930" y="1279"/>
                        <a:pt x="3942" y="448"/>
                        <a:pt x="3521" y="39"/>
                      </a:cubicBezTo>
                      <a:cubicBezTo>
                        <a:pt x="3478" y="13"/>
                        <a:pt x="3433" y="1"/>
                        <a:pt x="33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6" name="Google Shape;1186;p70"/>
                <p:cNvSpPr/>
                <p:nvPr/>
              </p:nvSpPr>
              <p:spPr>
                <a:xfrm>
                  <a:off x="6993925" y="2576250"/>
                  <a:ext cx="92350" cy="7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4" h="2948" extrusionOk="0">
                      <a:moveTo>
                        <a:pt x="2931" y="1"/>
                      </a:moveTo>
                      <a:cubicBezTo>
                        <a:pt x="2425" y="1"/>
                        <a:pt x="1959" y="1378"/>
                        <a:pt x="1959" y="1378"/>
                      </a:cubicBezTo>
                      <a:cubicBezTo>
                        <a:pt x="1959" y="1378"/>
                        <a:pt x="1587" y="1328"/>
                        <a:pt x="1339" y="1105"/>
                      </a:cubicBezTo>
                      <a:cubicBezTo>
                        <a:pt x="1178" y="1502"/>
                        <a:pt x="980" y="1936"/>
                        <a:pt x="980" y="1936"/>
                      </a:cubicBezTo>
                      <a:cubicBezTo>
                        <a:pt x="980" y="1936"/>
                        <a:pt x="0" y="2655"/>
                        <a:pt x="62" y="2865"/>
                      </a:cubicBezTo>
                      <a:cubicBezTo>
                        <a:pt x="84" y="2924"/>
                        <a:pt x="177" y="2947"/>
                        <a:pt x="310" y="2947"/>
                      </a:cubicBezTo>
                      <a:cubicBezTo>
                        <a:pt x="626" y="2947"/>
                        <a:pt x="1174" y="2820"/>
                        <a:pt x="1574" y="2741"/>
                      </a:cubicBezTo>
                      <a:cubicBezTo>
                        <a:pt x="2132" y="2642"/>
                        <a:pt x="2963" y="1390"/>
                        <a:pt x="2963" y="1390"/>
                      </a:cubicBezTo>
                      <a:lnTo>
                        <a:pt x="3223" y="2890"/>
                      </a:lnTo>
                      <a:lnTo>
                        <a:pt x="3570" y="2890"/>
                      </a:lnTo>
                      <a:cubicBezTo>
                        <a:pt x="3570" y="2890"/>
                        <a:pt x="3434" y="2122"/>
                        <a:pt x="3570" y="1700"/>
                      </a:cubicBezTo>
                      <a:cubicBezTo>
                        <a:pt x="3694" y="1279"/>
                        <a:pt x="3570" y="448"/>
                        <a:pt x="3074" y="39"/>
                      </a:cubicBezTo>
                      <a:cubicBezTo>
                        <a:pt x="3026" y="13"/>
                        <a:pt x="2978" y="1"/>
                        <a:pt x="29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70"/>
                <p:cNvSpPr/>
                <p:nvPr/>
              </p:nvSpPr>
              <p:spPr>
                <a:xfrm>
                  <a:off x="6878025" y="2084250"/>
                  <a:ext cx="235825" cy="16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33" h="6644" extrusionOk="0">
                      <a:moveTo>
                        <a:pt x="1" y="0"/>
                      </a:moveTo>
                      <a:lnTo>
                        <a:pt x="1" y="6644"/>
                      </a:lnTo>
                      <a:lnTo>
                        <a:pt x="9433" y="6644"/>
                      </a:lnTo>
                      <a:lnTo>
                        <a:pt x="943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188" name="Google Shape;1188;p70"/>
            <p:cNvSpPr/>
            <p:nvPr/>
          </p:nvSpPr>
          <p:spPr>
            <a:xfrm>
              <a:off x="7693966" y="2536562"/>
              <a:ext cx="243857" cy="393884"/>
            </a:xfrm>
            <a:custGeom>
              <a:avLst/>
              <a:gdLst/>
              <a:ahLst/>
              <a:cxnLst/>
              <a:rect l="l" t="t" r="r" b="b"/>
              <a:pathLst>
                <a:path w="23414" h="37828" extrusionOk="0">
                  <a:moveTo>
                    <a:pt x="10015" y="9817"/>
                  </a:moveTo>
                  <a:lnTo>
                    <a:pt x="10015" y="15531"/>
                  </a:lnTo>
                  <a:cubicBezTo>
                    <a:pt x="8243" y="14973"/>
                    <a:pt x="7041" y="14204"/>
                    <a:pt x="7041" y="12791"/>
                  </a:cubicBezTo>
                  <a:cubicBezTo>
                    <a:pt x="7041" y="11465"/>
                    <a:pt x="7884" y="10300"/>
                    <a:pt x="10015" y="9817"/>
                  </a:cubicBezTo>
                  <a:close/>
                  <a:moveTo>
                    <a:pt x="14044" y="22459"/>
                  </a:moveTo>
                  <a:cubicBezTo>
                    <a:pt x="15779" y="23054"/>
                    <a:pt x="16944" y="23822"/>
                    <a:pt x="16944" y="25235"/>
                  </a:cubicBezTo>
                  <a:cubicBezTo>
                    <a:pt x="16944" y="26512"/>
                    <a:pt x="16051" y="27565"/>
                    <a:pt x="14044" y="28012"/>
                  </a:cubicBezTo>
                  <a:lnTo>
                    <a:pt x="14044" y="22459"/>
                  </a:lnTo>
                  <a:close/>
                  <a:moveTo>
                    <a:pt x="10015" y="1"/>
                  </a:moveTo>
                  <a:lnTo>
                    <a:pt x="10015" y="4463"/>
                  </a:lnTo>
                  <a:cubicBezTo>
                    <a:pt x="3657" y="5194"/>
                    <a:pt x="559" y="8850"/>
                    <a:pt x="559" y="13114"/>
                  </a:cubicBezTo>
                  <a:cubicBezTo>
                    <a:pt x="559" y="18877"/>
                    <a:pt x="5553" y="20364"/>
                    <a:pt x="10015" y="21443"/>
                  </a:cubicBezTo>
                  <a:lnTo>
                    <a:pt x="10015" y="28173"/>
                  </a:lnTo>
                  <a:cubicBezTo>
                    <a:pt x="7115" y="27888"/>
                    <a:pt x="4227" y="26797"/>
                    <a:pt x="2207" y="25310"/>
                  </a:cubicBezTo>
                  <a:lnTo>
                    <a:pt x="1" y="30218"/>
                  </a:lnTo>
                  <a:cubicBezTo>
                    <a:pt x="2207" y="31953"/>
                    <a:pt x="6037" y="33192"/>
                    <a:pt x="10015" y="33440"/>
                  </a:cubicBezTo>
                  <a:lnTo>
                    <a:pt x="10015" y="37828"/>
                  </a:lnTo>
                  <a:lnTo>
                    <a:pt x="14044" y="37828"/>
                  </a:lnTo>
                  <a:lnTo>
                    <a:pt x="14044" y="33316"/>
                  </a:lnTo>
                  <a:cubicBezTo>
                    <a:pt x="20365" y="32548"/>
                    <a:pt x="23414" y="28929"/>
                    <a:pt x="23414" y="24752"/>
                  </a:cubicBezTo>
                  <a:cubicBezTo>
                    <a:pt x="23414" y="19075"/>
                    <a:pt x="18506" y="17588"/>
                    <a:pt x="14044" y="16534"/>
                  </a:cubicBezTo>
                  <a:lnTo>
                    <a:pt x="14044" y="9693"/>
                  </a:lnTo>
                  <a:cubicBezTo>
                    <a:pt x="16051" y="9941"/>
                    <a:pt x="18146" y="10622"/>
                    <a:pt x="20204" y="11788"/>
                  </a:cubicBezTo>
                  <a:lnTo>
                    <a:pt x="22211" y="6842"/>
                  </a:lnTo>
                  <a:cubicBezTo>
                    <a:pt x="19993" y="5429"/>
                    <a:pt x="17055" y="4624"/>
                    <a:pt x="14044" y="4388"/>
                  </a:cubicBezTo>
                  <a:lnTo>
                    <a:pt x="140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8541173" y="4754880"/>
            <a:ext cx="60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0963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p84"/>
          <p:cNvSpPr txBox="1"/>
          <p:nvPr/>
        </p:nvSpPr>
        <p:spPr>
          <a:xfrm>
            <a:off x="722375" y="4111775"/>
            <a:ext cx="3173100" cy="2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Please keep this slide for attribution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6" name="Google Shape;1616;p84"/>
          <p:cNvSpPr txBox="1">
            <a:spLocks noGrp="1"/>
          </p:cNvSpPr>
          <p:nvPr>
            <p:ph type="title"/>
          </p:nvPr>
        </p:nvSpPr>
        <p:spPr>
          <a:xfrm>
            <a:off x="722375" y="1416300"/>
            <a:ext cx="3849600" cy="111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617" name="Google Shape;1617;p84"/>
          <p:cNvSpPr txBox="1">
            <a:spLocks noGrp="1"/>
          </p:cNvSpPr>
          <p:nvPr>
            <p:ph type="subTitle" idx="1"/>
          </p:nvPr>
        </p:nvSpPr>
        <p:spPr>
          <a:xfrm>
            <a:off x="722375" y="2425500"/>
            <a:ext cx="3849600" cy="9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Do you have any questions?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youremail@freepik.com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+91 620 421 838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yourwebsite.com</a:t>
            </a:r>
            <a:endParaRPr/>
          </a:p>
        </p:txBody>
      </p:sp>
      <p:sp>
        <p:nvSpPr>
          <p:cNvPr id="1618" name="Google Shape;1618;p84"/>
          <p:cNvSpPr/>
          <p:nvPr/>
        </p:nvSpPr>
        <p:spPr>
          <a:xfrm>
            <a:off x="817600" y="874175"/>
            <a:ext cx="604500" cy="52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9" name="Google Shape;1619;p84"/>
          <p:cNvSpPr/>
          <p:nvPr/>
        </p:nvSpPr>
        <p:spPr>
          <a:xfrm>
            <a:off x="1530498" y="874175"/>
            <a:ext cx="604500" cy="52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0" name="Google Shape;1620;p84"/>
          <p:cNvSpPr/>
          <p:nvPr/>
        </p:nvSpPr>
        <p:spPr>
          <a:xfrm>
            <a:off x="2243396" y="874175"/>
            <a:ext cx="604500" cy="52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1" name="Google Shape;1621;p84"/>
          <p:cNvSpPr/>
          <p:nvPr/>
        </p:nvSpPr>
        <p:spPr>
          <a:xfrm>
            <a:off x="2956294" y="874175"/>
            <a:ext cx="604500" cy="52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22" name="Google Shape;1622;p84"/>
          <p:cNvGrpSpPr/>
          <p:nvPr/>
        </p:nvGrpSpPr>
        <p:grpSpPr>
          <a:xfrm>
            <a:off x="946900" y="964934"/>
            <a:ext cx="345901" cy="345883"/>
            <a:chOff x="266768" y="1721375"/>
            <a:chExt cx="397907" cy="397887"/>
          </a:xfrm>
        </p:grpSpPr>
        <p:sp>
          <p:nvSpPr>
            <p:cNvPr id="1623" name="Google Shape;1623;p84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84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5" name="Google Shape;1625;p84"/>
          <p:cNvGrpSpPr/>
          <p:nvPr/>
        </p:nvGrpSpPr>
        <p:grpSpPr>
          <a:xfrm>
            <a:off x="2372704" y="964934"/>
            <a:ext cx="345883" cy="345883"/>
            <a:chOff x="1379798" y="1723250"/>
            <a:chExt cx="397887" cy="397887"/>
          </a:xfrm>
        </p:grpSpPr>
        <p:sp>
          <p:nvSpPr>
            <p:cNvPr id="1626" name="Google Shape;1626;p84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84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84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84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0" name="Google Shape;1630;p84"/>
          <p:cNvGrpSpPr/>
          <p:nvPr/>
        </p:nvGrpSpPr>
        <p:grpSpPr>
          <a:xfrm>
            <a:off x="1659816" y="964934"/>
            <a:ext cx="345865" cy="345883"/>
            <a:chOff x="864491" y="1723250"/>
            <a:chExt cx="397866" cy="397887"/>
          </a:xfrm>
        </p:grpSpPr>
        <p:sp>
          <p:nvSpPr>
            <p:cNvPr id="1631" name="Google Shape;1631;p84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84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84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4" name="Google Shape;1634;p84"/>
          <p:cNvGrpSpPr/>
          <p:nvPr/>
        </p:nvGrpSpPr>
        <p:grpSpPr>
          <a:xfrm>
            <a:off x="3085001" y="964332"/>
            <a:ext cx="347085" cy="347085"/>
            <a:chOff x="1190625" y="238125"/>
            <a:chExt cx="5235075" cy="5235075"/>
          </a:xfrm>
        </p:grpSpPr>
        <p:sp>
          <p:nvSpPr>
            <p:cNvPr id="1635" name="Google Shape;1635;p84"/>
            <p:cNvSpPr/>
            <p:nvPr/>
          </p:nvSpPr>
          <p:spPr>
            <a:xfrm>
              <a:off x="2315100" y="1168900"/>
              <a:ext cx="2952100" cy="3373700"/>
            </a:xfrm>
            <a:custGeom>
              <a:avLst/>
              <a:gdLst/>
              <a:ahLst/>
              <a:cxnLst/>
              <a:rect l="l" t="t" r="r" b="b"/>
              <a:pathLst>
                <a:path w="118084" h="134948" extrusionOk="0">
                  <a:moveTo>
                    <a:pt x="69703" y="1"/>
                  </a:moveTo>
                  <a:cubicBezTo>
                    <a:pt x="69732" y="18483"/>
                    <a:pt x="69791" y="73192"/>
                    <a:pt x="69614" y="94277"/>
                  </a:cubicBezTo>
                  <a:cubicBezTo>
                    <a:pt x="69555" y="101848"/>
                    <a:pt x="66627" y="108827"/>
                    <a:pt x="61393" y="113914"/>
                  </a:cubicBezTo>
                  <a:cubicBezTo>
                    <a:pt x="56291" y="118871"/>
                    <a:pt x="49391" y="121638"/>
                    <a:pt x="41981" y="121638"/>
                  </a:cubicBezTo>
                  <a:cubicBezTo>
                    <a:pt x="41788" y="121638"/>
                    <a:pt x="41595" y="121636"/>
                    <a:pt x="41402" y="121632"/>
                  </a:cubicBezTo>
                  <a:cubicBezTo>
                    <a:pt x="26527" y="121336"/>
                    <a:pt x="14462" y="109005"/>
                    <a:pt x="14491" y="94159"/>
                  </a:cubicBezTo>
                  <a:cubicBezTo>
                    <a:pt x="14491" y="82094"/>
                    <a:pt x="22387" y="71477"/>
                    <a:pt x="33950" y="67988"/>
                  </a:cubicBezTo>
                  <a:lnTo>
                    <a:pt x="33861" y="54473"/>
                  </a:lnTo>
                  <a:cubicBezTo>
                    <a:pt x="25522" y="56070"/>
                    <a:pt x="17360" y="60949"/>
                    <a:pt x="11238" y="68224"/>
                  </a:cubicBezTo>
                  <a:cubicBezTo>
                    <a:pt x="3401" y="77480"/>
                    <a:pt x="1" y="88984"/>
                    <a:pt x="1864" y="99837"/>
                  </a:cubicBezTo>
                  <a:cubicBezTo>
                    <a:pt x="3668" y="109951"/>
                    <a:pt x="8961" y="119148"/>
                    <a:pt x="16857" y="125772"/>
                  </a:cubicBezTo>
                  <a:cubicBezTo>
                    <a:pt x="23901" y="131741"/>
                    <a:pt x="32192" y="134947"/>
                    <a:pt x="40396" y="134947"/>
                  </a:cubicBezTo>
                  <a:cubicBezTo>
                    <a:pt x="41215" y="134947"/>
                    <a:pt x="42034" y="134915"/>
                    <a:pt x="42851" y="134851"/>
                  </a:cubicBezTo>
                  <a:cubicBezTo>
                    <a:pt x="66893" y="133017"/>
                    <a:pt x="82508" y="116634"/>
                    <a:pt x="82596" y="93183"/>
                  </a:cubicBezTo>
                  <a:lnTo>
                    <a:pt x="82626" y="43738"/>
                  </a:lnTo>
                  <a:cubicBezTo>
                    <a:pt x="82626" y="40066"/>
                    <a:pt x="85620" y="37517"/>
                    <a:pt x="88833" y="37517"/>
                  </a:cubicBezTo>
                  <a:cubicBezTo>
                    <a:pt x="90045" y="37517"/>
                    <a:pt x="91289" y="37880"/>
                    <a:pt x="92414" y="38681"/>
                  </a:cubicBezTo>
                  <a:cubicBezTo>
                    <a:pt x="100014" y="44064"/>
                    <a:pt x="111163" y="46104"/>
                    <a:pt x="118083" y="46873"/>
                  </a:cubicBezTo>
                  <a:lnTo>
                    <a:pt x="118083" y="34127"/>
                  </a:lnTo>
                  <a:cubicBezTo>
                    <a:pt x="112405" y="32530"/>
                    <a:pt x="106432" y="30697"/>
                    <a:pt x="101197" y="27503"/>
                  </a:cubicBezTo>
                  <a:cubicBezTo>
                    <a:pt x="91320" y="21441"/>
                    <a:pt x="85228" y="12214"/>
                    <a:pt x="83069" y="30"/>
                  </a:cubicBezTo>
                  <a:lnTo>
                    <a:pt x="830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84"/>
            <p:cNvSpPr/>
            <p:nvPr/>
          </p:nvSpPr>
          <p:spPr>
            <a:xfrm>
              <a:off x="1190625" y="238125"/>
              <a:ext cx="5235075" cy="5235075"/>
            </a:xfrm>
            <a:custGeom>
              <a:avLst/>
              <a:gdLst/>
              <a:ahLst/>
              <a:cxnLst/>
              <a:rect l="l" t="t" r="r" b="b"/>
              <a:pathLst>
                <a:path w="209403" h="209403" extrusionOk="0">
                  <a:moveTo>
                    <a:pt x="108469" y="24836"/>
                  </a:moveTo>
                  <a:cubicBezTo>
                    <a:pt x="108549" y="24836"/>
                    <a:pt x="108628" y="24838"/>
                    <a:pt x="108708" y="24841"/>
                  </a:cubicBezTo>
                  <a:lnTo>
                    <a:pt x="132248" y="24841"/>
                  </a:lnTo>
                  <a:cubicBezTo>
                    <a:pt x="132267" y="24841"/>
                    <a:pt x="132287" y="24841"/>
                    <a:pt x="132306" y="24841"/>
                  </a:cubicBezTo>
                  <a:cubicBezTo>
                    <a:pt x="136154" y="24841"/>
                    <a:pt x="139377" y="27758"/>
                    <a:pt x="139789" y="31583"/>
                  </a:cubicBezTo>
                  <a:cubicBezTo>
                    <a:pt x="140794" y="42082"/>
                    <a:pt x="144993" y="49445"/>
                    <a:pt x="152653" y="54147"/>
                  </a:cubicBezTo>
                  <a:cubicBezTo>
                    <a:pt x="156556" y="56542"/>
                    <a:pt x="161406" y="57991"/>
                    <a:pt x="166463" y="59411"/>
                  </a:cubicBezTo>
                  <a:cubicBezTo>
                    <a:pt x="167557" y="59736"/>
                    <a:pt x="168651" y="59973"/>
                    <a:pt x="169775" y="60150"/>
                  </a:cubicBezTo>
                  <a:cubicBezTo>
                    <a:pt x="173028" y="60357"/>
                    <a:pt x="175512" y="63078"/>
                    <a:pt x="175453" y="66331"/>
                  </a:cubicBezTo>
                  <a:lnTo>
                    <a:pt x="175453" y="90787"/>
                  </a:lnTo>
                  <a:cubicBezTo>
                    <a:pt x="175453" y="92414"/>
                    <a:pt x="174802" y="94011"/>
                    <a:pt x="173620" y="95194"/>
                  </a:cubicBezTo>
                  <a:cubicBezTo>
                    <a:pt x="172462" y="96322"/>
                    <a:pt x="170909" y="96969"/>
                    <a:pt x="169292" y="96969"/>
                  </a:cubicBezTo>
                  <a:cubicBezTo>
                    <a:pt x="169256" y="96969"/>
                    <a:pt x="169220" y="96969"/>
                    <a:pt x="169184" y="96968"/>
                  </a:cubicBezTo>
                  <a:cubicBezTo>
                    <a:pt x="168444" y="96968"/>
                    <a:pt x="154871" y="96702"/>
                    <a:pt x="141888" y="91970"/>
                  </a:cubicBezTo>
                  <a:cubicBezTo>
                    <a:pt x="141720" y="91905"/>
                    <a:pt x="141550" y="91875"/>
                    <a:pt x="141384" y="91875"/>
                  </a:cubicBezTo>
                  <a:cubicBezTo>
                    <a:pt x="140646" y="91875"/>
                    <a:pt x="139996" y="92474"/>
                    <a:pt x="139996" y="93271"/>
                  </a:cubicBezTo>
                  <a:lnTo>
                    <a:pt x="139966" y="130444"/>
                  </a:lnTo>
                  <a:cubicBezTo>
                    <a:pt x="139848" y="160371"/>
                    <a:pt x="119265" y="182077"/>
                    <a:pt x="88776" y="184443"/>
                  </a:cubicBezTo>
                  <a:cubicBezTo>
                    <a:pt x="87653" y="184532"/>
                    <a:pt x="86529" y="184561"/>
                    <a:pt x="85405" y="184561"/>
                  </a:cubicBezTo>
                  <a:cubicBezTo>
                    <a:pt x="61481" y="184561"/>
                    <a:pt x="39095" y="164896"/>
                    <a:pt x="34629" y="139168"/>
                  </a:cubicBezTo>
                  <a:cubicBezTo>
                    <a:pt x="32116" y="124707"/>
                    <a:pt x="36522" y="109507"/>
                    <a:pt x="46724" y="97441"/>
                  </a:cubicBezTo>
                  <a:cubicBezTo>
                    <a:pt x="56803" y="85541"/>
                    <a:pt x="70647" y="78721"/>
                    <a:pt x="84747" y="78721"/>
                  </a:cubicBezTo>
                  <a:cubicBezTo>
                    <a:pt x="84839" y="78721"/>
                    <a:pt x="84930" y="78721"/>
                    <a:pt x="85021" y="78722"/>
                  </a:cubicBezTo>
                  <a:cubicBezTo>
                    <a:pt x="88392" y="78722"/>
                    <a:pt x="91142" y="81472"/>
                    <a:pt x="91172" y="84873"/>
                  </a:cubicBezTo>
                  <a:lnTo>
                    <a:pt x="91349" y="108856"/>
                  </a:lnTo>
                  <a:cubicBezTo>
                    <a:pt x="91349" y="112641"/>
                    <a:pt x="88658" y="116013"/>
                    <a:pt x="84902" y="116545"/>
                  </a:cubicBezTo>
                  <a:cubicBezTo>
                    <a:pt x="77125" y="117580"/>
                    <a:pt x="71447" y="124441"/>
                    <a:pt x="71890" y="132277"/>
                  </a:cubicBezTo>
                  <a:cubicBezTo>
                    <a:pt x="72334" y="140114"/>
                    <a:pt x="78751" y="146295"/>
                    <a:pt x="86618" y="146443"/>
                  </a:cubicBezTo>
                  <a:cubicBezTo>
                    <a:pt x="86736" y="146445"/>
                    <a:pt x="86855" y="146446"/>
                    <a:pt x="86973" y="146446"/>
                  </a:cubicBezTo>
                  <a:cubicBezTo>
                    <a:pt x="91096" y="146446"/>
                    <a:pt x="94919" y="144946"/>
                    <a:pt x="97707" y="142243"/>
                  </a:cubicBezTo>
                  <a:cubicBezTo>
                    <a:pt x="100605" y="139434"/>
                    <a:pt x="102143" y="135619"/>
                    <a:pt x="102173" y="131390"/>
                  </a:cubicBezTo>
                  <a:cubicBezTo>
                    <a:pt x="102380" y="106047"/>
                    <a:pt x="102291" y="31790"/>
                    <a:pt x="102291" y="31051"/>
                  </a:cubicBezTo>
                  <a:cubicBezTo>
                    <a:pt x="102291" y="28419"/>
                    <a:pt x="103917" y="26083"/>
                    <a:pt x="106401" y="25196"/>
                  </a:cubicBezTo>
                  <a:cubicBezTo>
                    <a:pt x="107067" y="24956"/>
                    <a:pt x="107756" y="24836"/>
                    <a:pt x="108469" y="24836"/>
                  </a:cubicBezTo>
                  <a:close/>
                  <a:moveTo>
                    <a:pt x="33831" y="0"/>
                  </a:moveTo>
                  <a:cubicBezTo>
                    <a:pt x="15141" y="0"/>
                    <a:pt x="0" y="15141"/>
                    <a:pt x="0" y="33831"/>
                  </a:cubicBezTo>
                  <a:lnTo>
                    <a:pt x="0" y="175601"/>
                  </a:lnTo>
                  <a:cubicBezTo>
                    <a:pt x="0" y="194261"/>
                    <a:pt x="15141" y="209402"/>
                    <a:pt x="33831" y="209402"/>
                  </a:cubicBezTo>
                  <a:lnTo>
                    <a:pt x="175601" y="209402"/>
                  </a:lnTo>
                  <a:cubicBezTo>
                    <a:pt x="194261" y="209402"/>
                    <a:pt x="209402" y="194261"/>
                    <a:pt x="209402" y="175601"/>
                  </a:cubicBezTo>
                  <a:lnTo>
                    <a:pt x="209402" y="33831"/>
                  </a:lnTo>
                  <a:cubicBezTo>
                    <a:pt x="209402" y="15141"/>
                    <a:pt x="194261" y="0"/>
                    <a:pt x="1756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7" name="Google Shape;1637;p84"/>
          <p:cNvGrpSpPr/>
          <p:nvPr/>
        </p:nvGrpSpPr>
        <p:grpSpPr>
          <a:xfrm>
            <a:off x="6159643" y="1853806"/>
            <a:ext cx="2166300" cy="2754769"/>
            <a:chOff x="6179275" y="1853806"/>
            <a:chExt cx="2166300" cy="2754769"/>
          </a:xfrm>
        </p:grpSpPr>
        <p:sp>
          <p:nvSpPr>
            <p:cNvPr id="1638" name="Google Shape;1638;p84"/>
            <p:cNvSpPr/>
            <p:nvPr/>
          </p:nvSpPr>
          <p:spPr>
            <a:xfrm>
              <a:off x="6179275" y="4412375"/>
              <a:ext cx="2166300" cy="196200"/>
            </a:xfrm>
            <a:prstGeom prst="ellipse">
              <a:avLst/>
            </a:prstGeom>
            <a:solidFill>
              <a:srgbClr val="749DE4">
                <a:alpha val="3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39" name="Google Shape;1639;p84"/>
            <p:cNvGrpSpPr/>
            <p:nvPr/>
          </p:nvGrpSpPr>
          <p:grpSpPr>
            <a:xfrm>
              <a:off x="6453961" y="1853806"/>
              <a:ext cx="1769328" cy="2660147"/>
              <a:chOff x="6594248" y="1853806"/>
              <a:chExt cx="1769328" cy="2660147"/>
            </a:xfrm>
          </p:grpSpPr>
          <p:grpSp>
            <p:nvGrpSpPr>
              <p:cNvPr id="1640" name="Google Shape;1640;p84"/>
              <p:cNvGrpSpPr/>
              <p:nvPr/>
            </p:nvGrpSpPr>
            <p:grpSpPr>
              <a:xfrm>
                <a:off x="6594248" y="1853806"/>
                <a:ext cx="1769328" cy="2660027"/>
                <a:chOff x="3211076" y="2197100"/>
                <a:chExt cx="1377338" cy="2071027"/>
              </a:xfrm>
            </p:grpSpPr>
            <p:sp>
              <p:nvSpPr>
                <p:cNvPr id="1641" name="Google Shape;1641;p84"/>
                <p:cNvSpPr/>
                <p:nvPr/>
              </p:nvSpPr>
              <p:spPr>
                <a:xfrm>
                  <a:off x="3211076" y="2197100"/>
                  <a:ext cx="1377338" cy="16230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63" h="25999" extrusionOk="0">
                      <a:moveTo>
                        <a:pt x="11195" y="0"/>
                      </a:moveTo>
                      <a:cubicBezTo>
                        <a:pt x="10916" y="0"/>
                        <a:pt x="10634" y="11"/>
                        <a:pt x="10350" y="33"/>
                      </a:cubicBezTo>
                      <a:cubicBezTo>
                        <a:pt x="5132" y="417"/>
                        <a:pt x="880" y="4556"/>
                        <a:pt x="360" y="9762"/>
                      </a:cubicBezTo>
                      <a:cubicBezTo>
                        <a:pt x="0" y="13319"/>
                        <a:pt x="1364" y="16566"/>
                        <a:pt x="3706" y="18785"/>
                      </a:cubicBezTo>
                      <a:cubicBezTo>
                        <a:pt x="5689" y="20644"/>
                        <a:pt x="6743" y="23284"/>
                        <a:pt x="6743" y="25998"/>
                      </a:cubicBezTo>
                      <a:lnTo>
                        <a:pt x="15630" y="25998"/>
                      </a:lnTo>
                      <a:cubicBezTo>
                        <a:pt x="15630" y="23222"/>
                        <a:pt x="16795" y="20607"/>
                        <a:pt x="18778" y="18673"/>
                      </a:cubicBezTo>
                      <a:cubicBezTo>
                        <a:pt x="20810" y="16690"/>
                        <a:pt x="22062" y="13939"/>
                        <a:pt x="22062" y="10877"/>
                      </a:cubicBezTo>
                      <a:cubicBezTo>
                        <a:pt x="22062" y="4873"/>
                        <a:pt x="17196" y="0"/>
                        <a:pt x="1119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2" name="Google Shape;1642;p84"/>
                <p:cNvSpPr/>
                <p:nvPr/>
              </p:nvSpPr>
              <p:spPr>
                <a:xfrm>
                  <a:off x="3279933" y="2231934"/>
                  <a:ext cx="762177" cy="1522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9" h="24387" extrusionOk="0">
                      <a:moveTo>
                        <a:pt x="11174" y="1"/>
                      </a:moveTo>
                      <a:cubicBezTo>
                        <a:pt x="10902" y="1"/>
                        <a:pt x="10627" y="11"/>
                        <a:pt x="10350" y="32"/>
                      </a:cubicBezTo>
                      <a:cubicBezTo>
                        <a:pt x="5132" y="392"/>
                        <a:pt x="868" y="4283"/>
                        <a:pt x="348" y="9167"/>
                      </a:cubicBezTo>
                      <a:cubicBezTo>
                        <a:pt x="1" y="12501"/>
                        <a:pt x="1364" y="15550"/>
                        <a:pt x="3706" y="17632"/>
                      </a:cubicBezTo>
                      <a:cubicBezTo>
                        <a:pt x="5677" y="19380"/>
                        <a:pt x="6743" y="21846"/>
                        <a:pt x="6743" y="24387"/>
                      </a:cubicBezTo>
                      <a:lnTo>
                        <a:pt x="8800" y="24387"/>
                      </a:lnTo>
                      <a:cubicBezTo>
                        <a:pt x="8800" y="21846"/>
                        <a:pt x="7735" y="19380"/>
                        <a:pt x="5764" y="17632"/>
                      </a:cubicBezTo>
                      <a:cubicBezTo>
                        <a:pt x="3421" y="15550"/>
                        <a:pt x="2058" y="12501"/>
                        <a:pt x="2405" y="9167"/>
                      </a:cubicBezTo>
                      <a:cubicBezTo>
                        <a:pt x="2926" y="4345"/>
                        <a:pt x="7078" y="491"/>
                        <a:pt x="12209" y="45"/>
                      </a:cubicBezTo>
                      <a:cubicBezTo>
                        <a:pt x="11868" y="17"/>
                        <a:pt x="11523" y="1"/>
                        <a:pt x="1117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3" name="Google Shape;1643;p84"/>
                <p:cNvSpPr/>
                <p:nvPr/>
              </p:nvSpPr>
              <p:spPr>
                <a:xfrm>
                  <a:off x="3538381" y="2820436"/>
                  <a:ext cx="393106" cy="974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7" h="15605" fill="none" extrusionOk="0">
                      <a:moveTo>
                        <a:pt x="5082" y="15604"/>
                      </a:moveTo>
                      <a:lnTo>
                        <a:pt x="4053" y="2355"/>
                      </a:lnTo>
                      <a:cubicBezTo>
                        <a:pt x="3954" y="1029"/>
                        <a:pt x="2839" y="0"/>
                        <a:pt x="1512" y="0"/>
                      </a:cubicBezTo>
                      <a:lnTo>
                        <a:pt x="1512" y="0"/>
                      </a:lnTo>
                      <a:cubicBezTo>
                        <a:pt x="682" y="0"/>
                        <a:pt x="0" y="669"/>
                        <a:pt x="0" y="1500"/>
                      </a:cubicBezTo>
                      <a:lnTo>
                        <a:pt x="0" y="1500"/>
                      </a:lnTo>
                      <a:cubicBezTo>
                        <a:pt x="0" y="2330"/>
                        <a:pt x="682" y="3012"/>
                        <a:pt x="1512" y="3012"/>
                      </a:cubicBezTo>
                      <a:lnTo>
                        <a:pt x="6297" y="3012"/>
                      </a:lnTo>
                    </a:path>
                  </a:pathLst>
                </a:custGeom>
                <a:noFill/>
                <a:ln w="15500" cap="flat" cmpd="sng">
                  <a:solidFill>
                    <a:schemeClr val="accent6"/>
                  </a:solidFill>
                  <a:prstDash val="solid"/>
                  <a:miter lim="1239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4" name="Google Shape;1644;p84"/>
                <p:cNvSpPr/>
                <p:nvPr/>
              </p:nvSpPr>
              <p:spPr>
                <a:xfrm>
                  <a:off x="3887348" y="2820436"/>
                  <a:ext cx="393106" cy="974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7" h="15605" fill="none" extrusionOk="0">
                      <a:moveTo>
                        <a:pt x="1215" y="15604"/>
                      </a:moveTo>
                      <a:lnTo>
                        <a:pt x="2243" y="2355"/>
                      </a:lnTo>
                      <a:cubicBezTo>
                        <a:pt x="2343" y="1029"/>
                        <a:pt x="3458" y="0"/>
                        <a:pt x="4784" y="0"/>
                      </a:cubicBezTo>
                      <a:lnTo>
                        <a:pt x="4784" y="0"/>
                      </a:lnTo>
                      <a:cubicBezTo>
                        <a:pt x="5615" y="0"/>
                        <a:pt x="6296" y="669"/>
                        <a:pt x="6296" y="1500"/>
                      </a:cubicBezTo>
                      <a:lnTo>
                        <a:pt x="6296" y="1500"/>
                      </a:lnTo>
                      <a:cubicBezTo>
                        <a:pt x="6296" y="2330"/>
                        <a:pt x="5615" y="3012"/>
                        <a:pt x="4784" y="3012"/>
                      </a:cubicBezTo>
                      <a:lnTo>
                        <a:pt x="0" y="3012"/>
                      </a:lnTo>
                    </a:path>
                  </a:pathLst>
                </a:custGeom>
                <a:noFill/>
                <a:ln w="15500" cap="flat" cmpd="sng">
                  <a:solidFill>
                    <a:schemeClr val="accent6"/>
                  </a:solidFill>
                  <a:prstDash val="solid"/>
                  <a:miter lim="1239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5" name="Google Shape;1645;p84"/>
                <p:cNvSpPr/>
                <p:nvPr/>
              </p:nvSpPr>
              <p:spPr>
                <a:xfrm>
                  <a:off x="3636641" y="3757407"/>
                  <a:ext cx="546303" cy="510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51" h="8181" extrusionOk="0">
                      <a:moveTo>
                        <a:pt x="0" y="0"/>
                      </a:moveTo>
                      <a:lnTo>
                        <a:pt x="0" y="6879"/>
                      </a:lnTo>
                      <a:lnTo>
                        <a:pt x="1859" y="6879"/>
                      </a:lnTo>
                      <a:cubicBezTo>
                        <a:pt x="2417" y="7672"/>
                        <a:pt x="3334" y="8181"/>
                        <a:pt x="4375" y="8181"/>
                      </a:cubicBezTo>
                      <a:cubicBezTo>
                        <a:pt x="5404" y="8181"/>
                        <a:pt x="6321" y="7660"/>
                        <a:pt x="6879" y="6879"/>
                      </a:cubicBezTo>
                      <a:lnTo>
                        <a:pt x="8751" y="6879"/>
                      </a:lnTo>
                      <a:lnTo>
                        <a:pt x="875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6" name="Google Shape;1646;p84"/>
                <p:cNvSpPr/>
                <p:nvPr/>
              </p:nvSpPr>
              <p:spPr>
                <a:xfrm>
                  <a:off x="3600246" y="3757407"/>
                  <a:ext cx="618282" cy="74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4" h="1191" extrusionOk="0">
                      <a:moveTo>
                        <a:pt x="125" y="0"/>
                      </a:moveTo>
                      <a:cubicBezTo>
                        <a:pt x="38" y="124"/>
                        <a:pt x="1" y="261"/>
                        <a:pt x="1" y="422"/>
                      </a:cubicBezTo>
                      <a:cubicBezTo>
                        <a:pt x="1" y="843"/>
                        <a:pt x="335" y="1190"/>
                        <a:pt x="769" y="1190"/>
                      </a:cubicBezTo>
                      <a:lnTo>
                        <a:pt x="9135" y="1190"/>
                      </a:lnTo>
                      <a:cubicBezTo>
                        <a:pt x="9557" y="1190"/>
                        <a:pt x="9904" y="843"/>
                        <a:pt x="9904" y="422"/>
                      </a:cubicBezTo>
                      <a:cubicBezTo>
                        <a:pt x="9904" y="273"/>
                        <a:pt x="9867" y="124"/>
                        <a:pt x="9780" y="0"/>
                      </a:cubicBezTo>
                      <a:close/>
                    </a:path>
                  </a:pathLst>
                </a:custGeom>
                <a:solidFill>
                  <a:srgbClr val="39396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7" name="Google Shape;1647;p84"/>
                <p:cNvSpPr/>
                <p:nvPr/>
              </p:nvSpPr>
              <p:spPr>
                <a:xfrm>
                  <a:off x="3600246" y="3912914"/>
                  <a:ext cx="618282" cy="96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4" h="1538" extrusionOk="0">
                      <a:moveTo>
                        <a:pt x="497" y="1"/>
                      </a:moveTo>
                      <a:lnTo>
                        <a:pt x="9408" y="1"/>
                      </a:lnTo>
                      <a:cubicBezTo>
                        <a:pt x="9681" y="1"/>
                        <a:pt x="9904" y="211"/>
                        <a:pt x="9904" y="496"/>
                      </a:cubicBezTo>
                      <a:lnTo>
                        <a:pt x="9904" y="1042"/>
                      </a:lnTo>
                      <a:cubicBezTo>
                        <a:pt x="9904" y="1314"/>
                        <a:pt x="9681" y="1538"/>
                        <a:pt x="9408" y="1538"/>
                      </a:cubicBezTo>
                      <a:lnTo>
                        <a:pt x="497" y="1538"/>
                      </a:lnTo>
                      <a:cubicBezTo>
                        <a:pt x="211" y="1538"/>
                        <a:pt x="1" y="1314"/>
                        <a:pt x="1" y="1042"/>
                      </a:cubicBezTo>
                      <a:lnTo>
                        <a:pt x="1" y="496"/>
                      </a:lnTo>
                      <a:cubicBezTo>
                        <a:pt x="1" y="211"/>
                        <a:pt x="211" y="1"/>
                        <a:pt x="49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8" name="Google Shape;1648;p84"/>
                <p:cNvSpPr/>
                <p:nvPr/>
              </p:nvSpPr>
              <p:spPr>
                <a:xfrm>
                  <a:off x="3600246" y="4090082"/>
                  <a:ext cx="618282" cy="9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4" h="1551" extrusionOk="0">
                      <a:moveTo>
                        <a:pt x="497" y="1"/>
                      </a:moveTo>
                      <a:lnTo>
                        <a:pt x="9408" y="1"/>
                      </a:lnTo>
                      <a:cubicBezTo>
                        <a:pt x="9681" y="1"/>
                        <a:pt x="9904" y="224"/>
                        <a:pt x="9904" y="497"/>
                      </a:cubicBezTo>
                      <a:lnTo>
                        <a:pt x="9904" y="1054"/>
                      </a:lnTo>
                      <a:cubicBezTo>
                        <a:pt x="9904" y="1327"/>
                        <a:pt x="9681" y="1550"/>
                        <a:pt x="9408" y="1550"/>
                      </a:cubicBezTo>
                      <a:lnTo>
                        <a:pt x="497" y="1550"/>
                      </a:lnTo>
                      <a:cubicBezTo>
                        <a:pt x="211" y="1550"/>
                        <a:pt x="1" y="1327"/>
                        <a:pt x="1" y="1054"/>
                      </a:cubicBezTo>
                      <a:lnTo>
                        <a:pt x="1" y="497"/>
                      </a:lnTo>
                      <a:cubicBezTo>
                        <a:pt x="1" y="224"/>
                        <a:pt x="211" y="1"/>
                        <a:pt x="49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9" name="Google Shape;1649;p84"/>
                <p:cNvSpPr/>
                <p:nvPr/>
              </p:nvSpPr>
              <p:spPr>
                <a:xfrm>
                  <a:off x="3600246" y="3734996"/>
                  <a:ext cx="618282" cy="96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4" h="1550" extrusionOk="0">
                      <a:moveTo>
                        <a:pt x="497" y="0"/>
                      </a:moveTo>
                      <a:lnTo>
                        <a:pt x="9408" y="0"/>
                      </a:lnTo>
                      <a:cubicBezTo>
                        <a:pt x="9681" y="0"/>
                        <a:pt x="9904" y="223"/>
                        <a:pt x="9904" y="496"/>
                      </a:cubicBezTo>
                      <a:lnTo>
                        <a:pt x="9904" y="1054"/>
                      </a:lnTo>
                      <a:cubicBezTo>
                        <a:pt x="9904" y="1326"/>
                        <a:pt x="9681" y="1549"/>
                        <a:pt x="9408" y="1549"/>
                      </a:cubicBezTo>
                      <a:lnTo>
                        <a:pt x="497" y="1549"/>
                      </a:lnTo>
                      <a:cubicBezTo>
                        <a:pt x="211" y="1549"/>
                        <a:pt x="1" y="1326"/>
                        <a:pt x="1" y="1054"/>
                      </a:cubicBezTo>
                      <a:lnTo>
                        <a:pt x="1" y="496"/>
                      </a:lnTo>
                      <a:cubicBezTo>
                        <a:pt x="1" y="223"/>
                        <a:pt x="211" y="0"/>
                        <a:pt x="49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50" name="Google Shape;1650;p84"/>
              <p:cNvGrpSpPr/>
              <p:nvPr/>
            </p:nvGrpSpPr>
            <p:grpSpPr>
              <a:xfrm>
                <a:off x="6594307" y="3991540"/>
                <a:ext cx="837173" cy="522413"/>
                <a:chOff x="6594307" y="3991540"/>
                <a:chExt cx="837173" cy="522413"/>
              </a:xfrm>
            </p:grpSpPr>
            <p:sp>
              <p:nvSpPr>
                <p:cNvPr id="1651" name="Google Shape;1651;p84"/>
                <p:cNvSpPr/>
                <p:nvPr/>
              </p:nvSpPr>
              <p:spPr>
                <a:xfrm>
                  <a:off x="6630658" y="4383815"/>
                  <a:ext cx="558760" cy="130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39" h="1686" extrusionOk="0">
                      <a:moveTo>
                        <a:pt x="0" y="0"/>
                      </a:moveTo>
                      <a:lnTo>
                        <a:pt x="0" y="1686"/>
                      </a:lnTo>
                      <a:lnTo>
                        <a:pt x="7238" y="1686"/>
                      </a:lnTo>
                      <a:lnTo>
                        <a:pt x="723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2" name="Google Shape;1652;p84"/>
                <p:cNvSpPr/>
                <p:nvPr/>
              </p:nvSpPr>
              <p:spPr>
                <a:xfrm>
                  <a:off x="6630658" y="4383815"/>
                  <a:ext cx="558760" cy="18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39" h="236" extrusionOk="0">
                      <a:moveTo>
                        <a:pt x="0" y="0"/>
                      </a:moveTo>
                      <a:lnTo>
                        <a:pt x="0" y="236"/>
                      </a:lnTo>
                      <a:lnTo>
                        <a:pt x="7238" y="236"/>
                      </a:lnTo>
                      <a:lnTo>
                        <a:pt x="723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3" name="Google Shape;1653;p84"/>
                <p:cNvSpPr/>
                <p:nvPr/>
              </p:nvSpPr>
              <p:spPr>
                <a:xfrm>
                  <a:off x="6677511" y="4383815"/>
                  <a:ext cx="24932" cy="130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" h="1686" extrusionOk="0">
                      <a:moveTo>
                        <a:pt x="0" y="0"/>
                      </a:moveTo>
                      <a:lnTo>
                        <a:pt x="0" y="1686"/>
                      </a:lnTo>
                      <a:lnTo>
                        <a:pt x="323" y="1686"/>
                      </a:lnTo>
                      <a:lnTo>
                        <a:pt x="323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4" name="Google Shape;1654;p84"/>
                <p:cNvSpPr/>
                <p:nvPr/>
              </p:nvSpPr>
              <p:spPr>
                <a:xfrm>
                  <a:off x="6751149" y="4383815"/>
                  <a:ext cx="24005" cy="130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" h="1686" extrusionOk="0">
                      <a:moveTo>
                        <a:pt x="1" y="0"/>
                      </a:moveTo>
                      <a:lnTo>
                        <a:pt x="1" y="1686"/>
                      </a:lnTo>
                      <a:lnTo>
                        <a:pt x="311" y="1686"/>
                      </a:lnTo>
                      <a:lnTo>
                        <a:pt x="31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5" name="Google Shape;1655;p84"/>
                <p:cNvSpPr/>
                <p:nvPr/>
              </p:nvSpPr>
              <p:spPr>
                <a:xfrm>
                  <a:off x="6824863" y="4383815"/>
                  <a:ext cx="24005" cy="130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" h="1686" extrusionOk="0">
                      <a:moveTo>
                        <a:pt x="0" y="0"/>
                      </a:moveTo>
                      <a:lnTo>
                        <a:pt x="0" y="1686"/>
                      </a:lnTo>
                      <a:lnTo>
                        <a:pt x="310" y="1686"/>
                      </a:lnTo>
                      <a:lnTo>
                        <a:pt x="310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6" name="Google Shape;1656;p84"/>
                <p:cNvSpPr/>
                <p:nvPr/>
              </p:nvSpPr>
              <p:spPr>
                <a:xfrm>
                  <a:off x="6897574" y="4383815"/>
                  <a:ext cx="24932" cy="130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" h="1686" extrusionOk="0">
                      <a:moveTo>
                        <a:pt x="0" y="0"/>
                      </a:moveTo>
                      <a:lnTo>
                        <a:pt x="0" y="1686"/>
                      </a:lnTo>
                      <a:lnTo>
                        <a:pt x="322" y="1686"/>
                      </a:lnTo>
                      <a:lnTo>
                        <a:pt x="322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7" name="Google Shape;1657;p84"/>
                <p:cNvSpPr/>
                <p:nvPr/>
              </p:nvSpPr>
              <p:spPr>
                <a:xfrm>
                  <a:off x="6971212" y="4383815"/>
                  <a:ext cx="24005" cy="130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" h="1686" extrusionOk="0">
                      <a:moveTo>
                        <a:pt x="1" y="0"/>
                      </a:moveTo>
                      <a:lnTo>
                        <a:pt x="1" y="1686"/>
                      </a:lnTo>
                      <a:lnTo>
                        <a:pt x="310" y="1686"/>
                      </a:lnTo>
                      <a:lnTo>
                        <a:pt x="310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8" name="Google Shape;1658;p84"/>
                <p:cNvSpPr/>
                <p:nvPr/>
              </p:nvSpPr>
              <p:spPr>
                <a:xfrm>
                  <a:off x="7043923" y="4383815"/>
                  <a:ext cx="24932" cy="130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" h="1686" extrusionOk="0">
                      <a:moveTo>
                        <a:pt x="0" y="0"/>
                      </a:moveTo>
                      <a:lnTo>
                        <a:pt x="0" y="1686"/>
                      </a:lnTo>
                      <a:lnTo>
                        <a:pt x="323" y="1686"/>
                      </a:lnTo>
                      <a:lnTo>
                        <a:pt x="323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9" name="Google Shape;1659;p84"/>
                <p:cNvSpPr/>
                <p:nvPr/>
              </p:nvSpPr>
              <p:spPr>
                <a:xfrm>
                  <a:off x="7117560" y="4383815"/>
                  <a:ext cx="24005" cy="130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" h="1686" extrusionOk="0">
                      <a:moveTo>
                        <a:pt x="1" y="0"/>
                      </a:moveTo>
                      <a:lnTo>
                        <a:pt x="1" y="1686"/>
                      </a:lnTo>
                      <a:lnTo>
                        <a:pt x="311" y="1686"/>
                      </a:lnTo>
                      <a:lnTo>
                        <a:pt x="31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0" name="Google Shape;1660;p84"/>
                <p:cNvSpPr/>
                <p:nvPr/>
              </p:nvSpPr>
              <p:spPr>
                <a:xfrm>
                  <a:off x="6872643" y="4252749"/>
                  <a:ext cx="558838" cy="131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0" h="1699" extrusionOk="0">
                      <a:moveTo>
                        <a:pt x="1" y="0"/>
                      </a:moveTo>
                      <a:lnTo>
                        <a:pt x="1" y="1698"/>
                      </a:lnTo>
                      <a:lnTo>
                        <a:pt x="7239" y="1698"/>
                      </a:lnTo>
                      <a:lnTo>
                        <a:pt x="723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1" name="Google Shape;1661;p84"/>
                <p:cNvSpPr/>
                <p:nvPr/>
              </p:nvSpPr>
              <p:spPr>
                <a:xfrm>
                  <a:off x="6872643" y="4252749"/>
                  <a:ext cx="558838" cy="1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0" h="249" extrusionOk="0">
                      <a:moveTo>
                        <a:pt x="1" y="0"/>
                      </a:moveTo>
                      <a:lnTo>
                        <a:pt x="1" y="248"/>
                      </a:lnTo>
                      <a:lnTo>
                        <a:pt x="7239" y="248"/>
                      </a:lnTo>
                      <a:lnTo>
                        <a:pt x="723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2" name="Google Shape;1662;p84"/>
                <p:cNvSpPr/>
                <p:nvPr/>
              </p:nvSpPr>
              <p:spPr>
                <a:xfrm>
                  <a:off x="6920499" y="4252749"/>
                  <a:ext cx="24005" cy="131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" h="1699" extrusionOk="0">
                      <a:moveTo>
                        <a:pt x="1" y="0"/>
                      </a:moveTo>
                      <a:lnTo>
                        <a:pt x="1" y="1698"/>
                      </a:lnTo>
                      <a:lnTo>
                        <a:pt x="310" y="1698"/>
                      </a:lnTo>
                      <a:lnTo>
                        <a:pt x="310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3" name="Google Shape;1663;p84"/>
                <p:cNvSpPr/>
                <p:nvPr/>
              </p:nvSpPr>
              <p:spPr>
                <a:xfrm>
                  <a:off x="6993210" y="4252749"/>
                  <a:ext cx="24932" cy="131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" h="1699" extrusionOk="0">
                      <a:moveTo>
                        <a:pt x="1" y="0"/>
                      </a:moveTo>
                      <a:lnTo>
                        <a:pt x="1" y="1698"/>
                      </a:lnTo>
                      <a:lnTo>
                        <a:pt x="323" y="1698"/>
                      </a:lnTo>
                      <a:lnTo>
                        <a:pt x="323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4" name="Google Shape;1664;p84"/>
                <p:cNvSpPr/>
                <p:nvPr/>
              </p:nvSpPr>
              <p:spPr>
                <a:xfrm>
                  <a:off x="7066848" y="4252749"/>
                  <a:ext cx="24005" cy="131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" h="1699" extrusionOk="0">
                      <a:moveTo>
                        <a:pt x="1" y="0"/>
                      </a:moveTo>
                      <a:lnTo>
                        <a:pt x="1" y="1698"/>
                      </a:lnTo>
                      <a:lnTo>
                        <a:pt x="311" y="1698"/>
                      </a:lnTo>
                      <a:lnTo>
                        <a:pt x="31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5" name="Google Shape;1665;p84"/>
                <p:cNvSpPr/>
                <p:nvPr/>
              </p:nvSpPr>
              <p:spPr>
                <a:xfrm>
                  <a:off x="7140562" y="4252749"/>
                  <a:ext cx="24005" cy="131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" h="1699" extrusionOk="0">
                      <a:moveTo>
                        <a:pt x="0" y="0"/>
                      </a:moveTo>
                      <a:lnTo>
                        <a:pt x="0" y="1698"/>
                      </a:lnTo>
                      <a:lnTo>
                        <a:pt x="310" y="1698"/>
                      </a:lnTo>
                      <a:lnTo>
                        <a:pt x="310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6" name="Google Shape;1666;p84"/>
                <p:cNvSpPr/>
                <p:nvPr/>
              </p:nvSpPr>
              <p:spPr>
                <a:xfrm>
                  <a:off x="7213274" y="4252749"/>
                  <a:ext cx="24932" cy="131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" h="1699" extrusionOk="0">
                      <a:moveTo>
                        <a:pt x="0" y="0"/>
                      </a:moveTo>
                      <a:lnTo>
                        <a:pt x="0" y="1698"/>
                      </a:lnTo>
                      <a:lnTo>
                        <a:pt x="323" y="1698"/>
                      </a:lnTo>
                      <a:lnTo>
                        <a:pt x="323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7" name="Google Shape;1667;p84"/>
                <p:cNvSpPr/>
                <p:nvPr/>
              </p:nvSpPr>
              <p:spPr>
                <a:xfrm>
                  <a:off x="7286911" y="4252749"/>
                  <a:ext cx="24005" cy="131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" h="1699" extrusionOk="0">
                      <a:moveTo>
                        <a:pt x="1" y="0"/>
                      </a:moveTo>
                      <a:lnTo>
                        <a:pt x="1" y="1698"/>
                      </a:lnTo>
                      <a:lnTo>
                        <a:pt x="310" y="1698"/>
                      </a:lnTo>
                      <a:lnTo>
                        <a:pt x="310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8" name="Google Shape;1668;p84"/>
                <p:cNvSpPr/>
                <p:nvPr/>
              </p:nvSpPr>
              <p:spPr>
                <a:xfrm>
                  <a:off x="7359622" y="4252749"/>
                  <a:ext cx="24932" cy="131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" h="1699" extrusionOk="0">
                      <a:moveTo>
                        <a:pt x="1" y="0"/>
                      </a:moveTo>
                      <a:lnTo>
                        <a:pt x="1" y="1698"/>
                      </a:lnTo>
                      <a:lnTo>
                        <a:pt x="323" y="1698"/>
                      </a:lnTo>
                      <a:lnTo>
                        <a:pt x="323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9" name="Google Shape;1669;p84"/>
                <p:cNvSpPr/>
                <p:nvPr/>
              </p:nvSpPr>
              <p:spPr>
                <a:xfrm>
                  <a:off x="6787504" y="4121684"/>
                  <a:ext cx="558838" cy="131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0" h="1699" extrusionOk="0">
                      <a:moveTo>
                        <a:pt x="1" y="0"/>
                      </a:moveTo>
                      <a:lnTo>
                        <a:pt x="1" y="1698"/>
                      </a:lnTo>
                      <a:lnTo>
                        <a:pt x="7239" y="1698"/>
                      </a:lnTo>
                      <a:lnTo>
                        <a:pt x="723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0" name="Google Shape;1670;p84"/>
                <p:cNvSpPr/>
                <p:nvPr/>
              </p:nvSpPr>
              <p:spPr>
                <a:xfrm>
                  <a:off x="6787504" y="4121684"/>
                  <a:ext cx="558838" cy="19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0" h="248" extrusionOk="0">
                      <a:moveTo>
                        <a:pt x="1" y="0"/>
                      </a:moveTo>
                      <a:lnTo>
                        <a:pt x="1" y="248"/>
                      </a:lnTo>
                      <a:lnTo>
                        <a:pt x="7239" y="248"/>
                      </a:lnTo>
                      <a:lnTo>
                        <a:pt x="723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1" name="Google Shape;1671;p84"/>
                <p:cNvSpPr/>
                <p:nvPr/>
              </p:nvSpPr>
              <p:spPr>
                <a:xfrm>
                  <a:off x="6834435" y="4121684"/>
                  <a:ext cx="24932" cy="131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" h="1699" extrusionOk="0">
                      <a:moveTo>
                        <a:pt x="0" y="0"/>
                      </a:moveTo>
                      <a:lnTo>
                        <a:pt x="0" y="1698"/>
                      </a:lnTo>
                      <a:lnTo>
                        <a:pt x="322" y="1698"/>
                      </a:lnTo>
                      <a:lnTo>
                        <a:pt x="322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2" name="Google Shape;1672;p84"/>
                <p:cNvSpPr/>
                <p:nvPr/>
              </p:nvSpPr>
              <p:spPr>
                <a:xfrm>
                  <a:off x="6908072" y="4121684"/>
                  <a:ext cx="24005" cy="131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" h="1699" extrusionOk="0">
                      <a:moveTo>
                        <a:pt x="1" y="0"/>
                      </a:moveTo>
                      <a:lnTo>
                        <a:pt x="1" y="1698"/>
                      </a:lnTo>
                      <a:lnTo>
                        <a:pt x="310" y="1698"/>
                      </a:lnTo>
                      <a:lnTo>
                        <a:pt x="310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3" name="Google Shape;1673;p84"/>
                <p:cNvSpPr/>
                <p:nvPr/>
              </p:nvSpPr>
              <p:spPr>
                <a:xfrm>
                  <a:off x="6981709" y="4121684"/>
                  <a:ext cx="24005" cy="131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" h="1699" extrusionOk="0">
                      <a:moveTo>
                        <a:pt x="1" y="0"/>
                      </a:moveTo>
                      <a:lnTo>
                        <a:pt x="1" y="1698"/>
                      </a:lnTo>
                      <a:lnTo>
                        <a:pt x="311" y="1698"/>
                      </a:lnTo>
                      <a:lnTo>
                        <a:pt x="31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4" name="Google Shape;1674;p84"/>
                <p:cNvSpPr/>
                <p:nvPr/>
              </p:nvSpPr>
              <p:spPr>
                <a:xfrm>
                  <a:off x="7054421" y="4121684"/>
                  <a:ext cx="25009" cy="131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" h="1699" extrusionOk="0">
                      <a:moveTo>
                        <a:pt x="1" y="0"/>
                      </a:moveTo>
                      <a:lnTo>
                        <a:pt x="1" y="1698"/>
                      </a:lnTo>
                      <a:lnTo>
                        <a:pt x="323" y="1698"/>
                      </a:lnTo>
                      <a:lnTo>
                        <a:pt x="323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5" name="Google Shape;1675;p84"/>
                <p:cNvSpPr/>
                <p:nvPr/>
              </p:nvSpPr>
              <p:spPr>
                <a:xfrm>
                  <a:off x="7128135" y="4121684"/>
                  <a:ext cx="24005" cy="131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" h="1699" extrusionOk="0">
                      <a:moveTo>
                        <a:pt x="0" y="0"/>
                      </a:moveTo>
                      <a:lnTo>
                        <a:pt x="0" y="1698"/>
                      </a:lnTo>
                      <a:lnTo>
                        <a:pt x="310" y="1698"/>
                      </a:lnTo>
                      <a:lnTo>
                        <a:pt x="310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6" name="Google Shape;1676;p84"/>
                <p:cNvSpPr/>
                <p:nvPr/>
              </p:nvSpPr>
              <p:spPr>
                <a:xfrm>
                  <a:off x="7201773" y="4121684"/>
                  <a:ext cx="24005" cy="131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" h="1699" extrusionOk="0">
                      <a:moveTo>
                        <a:pt x="1" y="0"/>
                      </a:moveTo>
                      <a:lnTo>
                        <a:pt x="1" y="1698"/>
                      </a:lnTo>
                      <a:lnTo>
                        <a:pt x="310" y="1698"/>
                      </a:lnTo>
                      <a:lnTo>
                        <a:pt x="310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7" name="Google Shape;1677;p84"/>
                <p:cNvSpPr/>
                <p:nvPr/>
              </p:nvSpPr>
              <p:spPr>
                <a:xfrm>
                  <a:off x="7274484" y="4121684"/>
                  <a:ext cx="24932" cy="131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" h="1699" extrusionOk="0">
                      <a:moveTo>
                        <a:pt x="1" y="0"/>
                      </a:moveTo>
                      <a:lnTo>
                        <a:pt x="1" y="1698"/>
                      </a:lnTo>
                      <a:lnTo>
                        <a:pt x="323" y="1698"/>
                      </a:lnTo>
                      <a:lnTo>
                        <a:pt x="323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678" name="Google Shape;1678;p84"/>
                <p:cNvGrpSpPr/>
                <p:nvPr/>
              </p:nvGrpSpPr>
              <p:grpSpPr>
                <a:xfrm>
                  <a:off x="6594307" y="3991540"/>
                  <a:ext cx="558760" cy="130138"/>
                  <a:chOff x="7487832" y="4383815"/>
                  <a:chExt cx="558760" cy="130138"/>
                </a:xfrm>
              </p:grpSpPr>
              <p:sp>
                <p:nvSpPr>
                  <p:cNvPr id="1679" name="Google Shape;1679;p84"/>
                  <p:cNvSpPr/>
                  <p:nvPr/>
                </p:nvSpPr>
                <p:spPr>
                  <a:xfrm>
                    <a:off x="7487832" y="4383815"/>
                    <a:ext cx="558760" cy="1301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39" h="1686" extrusionOk="0">
                        <a:moveTo>
                          <a:pt x="0" y="0"/>
                        </a:moveTo>
                        <a:lnTo>
                          <a:pt x="0" y="1686"/>
                        </a:lnTo>
                        <a:lnTo>
                          <a:pt x="7239" y="1686"/>
                        </a:lnTo>
                        <a:lnTo>
                          <a:pt x="7239" y="0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80" name="Google Shape;1680;p84"/>
                  <p:cNvSpPr/>
                  <p:nvPr/>
                </p:nvSpPr>
                <p:spPr>
                  <a:xfrm>
                    <a:off x="7487832" y="4383815"/>
                    <a:ext cx="558760" cy="18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39" h="236" extrusionOk="0">
                        <a:moveTo>
                          <a:pt x="0" y="0"/>
                        </a:moveTo>
                        <a:lnTo>
                          <a:pt x="0" y="236"/>
                        </a:lnTo>
                        <a:lnTo>
                          <a:pt x="7239" y="236"/>
                        </a:lnTo>
                        <a:lnTo>
                          <a:pt x="7239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81" name="Google Shape;1681;p84"/>
                  <p:cNvSpPr/>
                  <p:nvPr/>
                </p:nvSpPr>
                <p:spPr>
                  <a:xfrm>
                    <a:off x="7534685" y="4383815"/>
                    <a:ext cx="24932" cy="1301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3" h="1686" extrusionOk="0">
                        <a:moveTo>
                          <a:pt x="1" y="0"/>
                        </a:moveTo>
                        <a:lnTo>
                          <a:pt x="1" y="1686"/>
                        </a:lnTo>
                        <a:lnTo>
                          <a:pt x="323" y="1686"/>
                        </a:lnTo>
                        <a:lnTo>
                          <a:pt x="32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82" name="Google Shape;1682;p84"/>
                  <p:cNvSpPr/>
                  <p:nvPr/>
                </p:nvSpPr>
                <p:spPr>
                  <a:xfrm>
                    <a:off x="7608399" y="4383815"/>
                    <a:ext cx="23928" cy="1301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0" h="1686" extrusionOk="0">
                        <a:moveTo>
                          <a:pt x="0" y="0"/>
                        </a:moveTo>
                        <a:lnTo>
                          <a:pt x="0" y="1686"/>
                        </a:lnTo>
                        <a:lnTo>
                          <a:pt x="310" y="1686"/>
                        </a:lnTo>
                        <a:lnTo>
                          <a:pt x="310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83" name="Google Shape;1683;p84"/>
                  <p:cNvSpPr/>
                  <p:nvPr/>
                </p:nvSpPr>
                <p:spPr>
                  <a:xfrm>
                    <a:off x="7682037" y="4383815"/>
                    <a:ext cx="24005" cy="1301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1" h="1686" extrusionOk="0">
                        <a:moveTo>
                          <a:pt x="0" y="0"/>
                        </a:moveTo>
                        <a:lnTo>
                          <a:pt x="0" y="1686"/>
                        </a:lnTo>
                        <a:lnTo>
                          <a:pt x="310" y="1686"/>
                        </a:lnTo>
                        <a:lnTo>
                          <a:pt x="310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84" name="Google Shape;1684;p84"/>
                  <p:cNvSpPr/>
                  <p:nvPr/>
                </p:nvSpPr>
                <p:spPr>
                  <a:xfrm>
                    <a:off x="7754748" y="4383815"/>
                    <a:ext cx="24932" cy="1301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3" h="1686" extrusionOk="0">
                        <a:moveTo>
                          <a:pt x="0" y="0"/>
                        </a:moveTo>
                        <a:lnTo>
                          <a:pt x="0" y="1686"/>
                        </a:lnTo>
                        <a:lnTo>
                          <a:pt x="323" y="1686"/>
                        </a:lnTo>
                        <a:lnTo>
                          <a:pt x="32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85" name="Google Shape;1685;p84"/>
                  <p:cNvSpPr/>
                  <p:nvPr/>
                </p:nvSpPr>
                <p:spPr>
                  <a:xfrm>
                    <a:off x="7828385" y="4383815"/>
                    <a:ext cx="24005" cy="1301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1" h="1686" extrusionOk="0">
                        <a:moveTo>
                          <a:pt x="1" y="0"/>
                        </a:moveTo>
                        <a:lnTo>
                          <a:pt x="1" y="1686"/>
                        </a:lnTo>
                        <a:lnTo>
                          <a:pt x="311" y="1686"/>
                        </a:lnTo>
                        <a:lnTo>
                          <a:pt x="311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86" name="Google Shape;1686;p84"/>
                  <p:cNvSpPr/>
                  <p:nvPr/>
                </p:nvSpPr>
                <p:spPr>
                  <a:xfrm>
                    <a:off x="7899798" y="4383815"/>
                    <a:ext cx="24932" cy="1301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3" h="1686" extrusionOk="0">
                        <a:moveTo>
                          <a:pt x="0" y="0"/>
                        </a:moveTo>
                        <a:lnTo>
                          <a:pt x="0" y="1686"/>
                        </a:lnTo>
                        <a:lnTo>
                          <a:pt x="323" y="1686"/>
                        </a:lnTo>
                        <a:lnTo>
                          <a:pt x="32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87" name="Google Shape;1687;p84"/>
                  <p:cNvSpPr/>
                  <p:nvPr/>
                </p:nvSpPr>
                <p:spPr>
                  <a:xfrm>
                    <a:off x="7973435" y="4383815"/>
                    <a:ext cx="24005" cy="1301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1" h="1686" extrusionOk="0">
                        <a:moveTo>
                          <a:pt x="1" y="0"/>
                        </a:moveTo>
                        <a:lnTo>
                          <a:pt x="1" y="1686"/>
                        </a:lnTo>
                        <a:lnTo>
                          <a:pt x="311" y="1686"/>
                        </a:lnTo>
                        <a:lnTo>
                          <a:pt x="311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Google Shape;368;p39"/>
          <p:cNvGrpSpPr/>
          <p:nvPr/>
        </p:nvGrpSpPr>
        <p:grpSpPr>
          <a:xfrm flipH="1">
            <a:off x="-228598" y="2181952"/>
            <a:ext cx="5476553" cy="3190144"/>
            <a:chOff x="2089891" y="1097291"/>
            <a:chExt cx="4624295" cy="2693696"/>
          </a:xfrm>
        </p:grpSpPr>
        <p:sp>
          <p:nvSpPr>
            <p:cNvPr id="369" name="Google Shape;369;p39"/>
            <p:cNvSpPr/>
            <p:nvPr/>
          </p:nvSpPr>
          <p:spPr>
            <a:xfrm rot="2700000">
              <a:off x="3178545" y="822843"/>
              <a:ext cx="480691" cy="3278288"/>
            </a:xfrm>
            <a:prstGeom prst="rect">
              <a:avLst/>
            </a:prstGeom>
            <a:gradFill>
              <a:gsLst>
                <a:gs pos="0">
                  <a:srgbClr val="E4EDF1">
                    <a:alpha val="0"/>
                  </a:srgbClr>
                </a:gs>
                <a:gs pos="83000">
                  <a:schemeClr val="lt1"/>
                </a:gs>
                <a:gs pos="100000">
                  <a:schemeClr val="lt1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9"/>
            <p:cNvSpPr/>
            <p:nvPr/>
          </p:nvSpPr>
          <p:spPr>
            <a:xfrm rot="-2700000" flipH="1">
              <a:off x="4651705" y="1031906"/>
              <a:ext cx="480691" cy="18506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9"/>
            <p:cNvSpPr/>
            <p:nvPr/>
          </p:nvSpPr>
          <p:spPr>
            <a:xfrm rot="-8100000">
              <a:off x="5631740" y="988827"/>
              <a:ext cx="480691" cy="1901127"/>
            </a:xfrm>
            <a:prstGeom prst="rect">
              <a:avLst/>
            </a:prstGeom>
            <a:gradFill>
              <a:gsLst>
                <a:gs pos="0">
                  <a:srgbClr val="E4EDF1">
                    <a:alpha val="0"/>
                  </a:srgbClr>
                </a:gs>
                <a:gs pos="83000">
                  <a:schemeClr val="lt1"/>
                </a:gs>
                <a:gs pos="100000">
                  <a:schemeClr val="lt1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2" name="Google Shape;372;p39"/>
          <p:cNvSpPr txBox="1">
            <a:spLocks noGrp="1"/>
          </p:cNvSpPr>
          <p:nvPr>
            <p:ph type="title"/>
          </p:nvPr>
        </p:nvSpPr>
        <p:spPr>
          <a:xfrm>
            <a:off x="4220024" y="2044900"/>
            <a:ext cx="4578535" cy="159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Modélisation</a:t>
            </a:r>
            <a:endParaRPr dirty="0"/>
          </a:p>
        </p:txBody>
      </p:sp>
      <p:sp>
        <p:nvSpPr>
          <p:cNvPr id="373" name="Google Shape;373;p39"/>
          <p:cNvSpPr txBox="1">
            <a:spLocks noGrp="1"/>
          </p:cNvSpPr>
          <p:nvPr>
            <p:ph type="title" idx="2"/>
          </p:nvPr>
        </p:nvSpPr>
        <p:spPr>
          <a:xfrm>
            <a:off x="4322725" y="901805"/>
            <a:ext cx="1680900" cy="1084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74" name="Google Shape;374;p39"/>
          <p:cNvSpPr txBox="1">
            <a:spLocks noGrp="1"/>
          </p:cNvSpPr>
          <p:nvPr>
            <p:ph type="subTitle" idx="1"/>
          </p:nvPr>
        </p:nvSpPr>
        <p:spPr>
          <a:xfrm>
            <a:off x="4322725" y="3807049"/>
            <a:ext cx="4098900" cy="603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dirty="0"/>
              <a:t>Démarche, fonction coût métier, Cross validation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75" name="Google Shape;375;p39"/>
          <p:cNvGrpSpPr/>
          <p:nvPr/>
        </p:nvGrpSpPr>
        <p:grpSpPr>
          <a:xfrm>
            <a:off x="569820" y="539337"/>
            <a:ext cx="3172855" cy="4069097"/>
            <a:chOff x="569820" y="539337"/>
            <a:chExt cx="3172855" cy="4069097"/>
          </a:xfrm>
        </p:grpSpPr>
        <p:sp>
          <p:nvSpPr>
            <p:cNvPr id="376" name="Google Shape;376;p39"/>
            <p:cNvSpPr/>
            <p:nvPr/>
          </p:nvSpPr>
          <p:spPr>
            <a:xfrm>
              <a:off x="827275" y="4410075"/>
              <a:ext cx="2915400" cy="196200"/>
            </a:xfrm>
            <a:prstGeom prst="ellipse">
              <a:avLst/>
            </a:prstGeom>
            <a:solidFill>
              <a:srgbClr val="749DE4">
                <a:alpha val="3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7" name="Google Shape;377;p39"/>
            <p:cNvGrpSpPr/>
            <p:nvPr/>
          </p:nvGrpSpPr>
          <p:grpSpPr>
            <a:xfrm>
              <a:off x="569820" y="539337"/>
              <a:ext cx="2915389" cy="4069097"/>
              <a:chOff x="569820" y="539337"/>
              <a:chExt cx="2915389" cy="4069097"/>
            </a:xfrm>
          </p:grpSpPr>
          <p:sp>
            <p:nvSpPr>
              <p:cNvPr id="378" name="Google Shape;378;p39"/>
              <p:cNvSpPr/>
              <p:nvPr/>
            </p:nvSpPr>
            <p:spPr>
              <a:xfrm>
                <a:off x="1762705" y="950103"/>
                <a:ext cx="54126" cy="383708"/>
              </a:xfrm>
              <a:custGeom>
                <a:avLst/>
                <a:gdLst/>
                <a:ahLst/>
                <a:cxnLst/>
                <a:rect l="l" t="t" r="r" b="b"/>
                <a:pathLst>
                  <a:path w="460" h="3261" extrusionOk="0">
                    <a:moveTo>
                      <a:pt x="236" y="1"/>
                    </a:moveTo>
                    <a:cubicBezTo>
                      <a:pt x="100" y="1"/>
                      <a:pt x="1" y="100"/>
                      <a:pt x="1" y="224"/>
                    </a:cubicBezTo>
                    <a:lnTo>
                      <a:pt x="1" y="3037"/>
                    </a:lnTo>
                    <a:cubicBezTo>
                      <a:pt x="1" y="3161"/>
                      <a:pt x="100" y="3260"/>
                      <a:pt x="236" y="3260"/>
                    </a:cubicBezTo>
                    <a:cubicBezTo>
                      <a:pt x="360" y="3260"/>
                      <a:pt x="459" y="3161"/>
                      <a:pt x="459" y="3037"/>
                    </a:cubicBezTo>
                    <a:lnTo>
                      <a:pt x="459" y="224"/>
                    </a:lnTo>
                    <a:cubicBezTo>
                      <a:pt x="459" y="100"/>
                      <a:pt x="360" y="1"/>
                      <a:pt x="236" y="1"/>
                    </a:cubicBezTo>
                    <a:close/>
                  </a:path>
                </a:pathLst>
              </a:custGeom>
              <a:solidFill>
                <a:srgbClr val="3F4E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9"/>
              <p:cNvSpPr/>
              <p:nvPr/>
            </p:nvSpPr>
            <p:spPr>
              <a:xfrm>
                <a:off x="1844364" y="1047882"/>
                <a:ext cx="54126" cy="385120"/>
              </a:xfrm>
              <a:custGeom>
                <a:avLst/>
                <a:gdLst/>
                <a:ahLst/>
                <a:cxnLst/>
                <a:rect l="l" t="t" r="r" b="b"/>
                <a:pathLst>
                  <a:path w="460" h="3273" extrusionOk="0">
                    <a:moveTo>
                      <a:pt x="236" y="0"/>
                    </a:moveTo>
                    <a:cubicBezTo>
                      <a:pt x="112" y="0"/>
                      <a:pt x="1" y="99"/>
                      <a:pt x="1" y="236"/>
                    </a:cubicBezTo>
                    <a:lnTo>
                      <a:pt x="1" y="3037"/>
                    </a:lnTo>
                    <a:cubicBezTo>
                      <a:pt x="1" y="3161"/>
                      <a:pt x="112" y="3272"/>
                      <a:pt x="236" y="3272"/>
                    </a:cubicBezTo>
                    <a:cubicBezTo>
                      <a:pt x="360" y="3272"/>
                      <a:pt x="459" y="3161"/>
                      <a:pt x="459" y="3037"/>
                    </a:cubicBezTo>
                    <a:lnTo>
                      <a:pt x="459" y="236"/>
                    </a:lnTo>
                    <a:cubicBezTo>
                      <a:pt x="459" y="99"/>
                      <a:pt x="360" y="0"/>
                      <a:pt x="236" y="0"/>
                    </a:cubicBezTo>
                    <a:close/>
                  </a:path>
                </a:pathLst>
              </a:custGeom>
              <a:solidFill>
                <a:srgbClr val="3F4E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9"/>
              <p:cNvSpPr/>
              <p:nvPr/>
            </p:nvSpPr>
            <p:spPr>
              <a:xfrm>
                <a:off x="1927553" y="971989"/>
                <a:ext cx="54009" cy="383708"/>
              </a:xfrm>
              <a:custGeom>
                <a:avLst/>
                <a:gdLst/>
                <a:ahLst/>
                <a:cxnLst/>
                <a:rect l="l" t="t" r="r" b="b"/>
                <a:pathLst>
                  <a:path w="459" h="3261" extrusionOk="0">
                    <a:moveTo>
                      <a:pt x="223" y="1"/>
                    </a:moveTo>
                    <a:cubicBezTo>
                      <a:pt x="99" y="1"/>
                      <a:pt x="0" y="100"/>
                      <a:pt x="0" y="224"/>
                    </a:cubicBezTo>
                    <a:lnTo>
                      <a:pt x="0" y="3037"/>
                    </a:lnTo>
                    <a:cubicBezTo>
                      <a:pt x="0" y="3161"/>
                      <a:pt x="99" y="3260"/>
                      <a:pt x="223" y="3260"/>
                    </a:cubicBezTo>
                    <a:cubicBezTo>
                      <a:pt x="347" y="3260"/>
                      <a:pt x="459" y="3161"/>
                      <a:pt x="459" y="3037"/>
                    </a:cubicBezTo>
                    <a:lnTo>
                      <a:pt x="459" y="224"/>
                    </a:lnTo>
                    <a:cubicBezTo>
                      <a:pt x="459" y="100"/>
                      <a:pt x="347" y="1"/>
                      <a:pt x="223" y="1"/>
                    </a:cubicBezTo>
                    <a:close/>
                  </a:path>
                </a:pathLst>
              </a:custGeom>
              <a:solidFill>
                <a:srgbClr val="3F4E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9"/>
              <p:cNvSpPr/>
              <p:nvPr/>
            </p:nvSpPr>
            <p:spPr>
              <a:xfrm>
                <a:off x="2009212" y="983637"/>
                <a:ext cx="54009" cy="383708"/>
              </a:xfrm>
              <a:custGeom>
                <a:avLst/>
                <a:gdLst/>
                <a:ahLst/>
                <a:cxnLst/>
                <a:rect l="l" t="t" r="r" b="b"/>
                <a:pathLst>
                  <a:path w="459" h="3261" extrusionOk="0">
                    <a:moveTo>
                      <a:pt x="223" y="1"/>
                    </a:moveTo>
                    <a:cubicBezTo>
                      <a:pt x="99" y="1"/>
                      <a:pt x="0" y="100"/>
                      <a:pt x="0" y="224"/>
                    </a:cubicBezTo>
                    <a:lnTo>
                      <a:pt x="0" y="3037"/>
                    </a:lnTo>
                    <a:cubicBezTo>
                      <a:pt x="0" y="3161"/>
                      <a:pt x="99" y="3260"/>
                      <a:pt x="223" y="3260"/>
                    </a:cubicBezTo>
                    <a:cubicBezTo>
                      <a:pt x="360" y="3260"/>
                      <a:pt x="459" y="3161"/>
                      <a:pt x="459" y="3037"/>
                    </a:cubicBezTo>
                    <a:lnTo>
                      <a:pt x="459" y="224"/>
                    </a:lnTo>
                    <a:cubicBezTo>
                      <a:pt x="459" y="100"/>
                      <a:pt x="360" y="1"/>
                      <a:pt x="223" y="1"/>
                    </a:cubicBezTo>
                    <a:close/>
                  </a:path>
                </a:pathLst>
              </a:custGeom>
              <a:solidFill>
                <a:srgbClr val="3F4E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9"/>
              <p:cNvSpPr/>
              <p:nvPr/>
            </p:nvSpPr>
            <p:spPr>
              <a:xfrm>
                <a:off x="2090872" y="983637"/>
                <a:ext cx="54009" cy="383708"/>
              </a:xfrm>
              <a:custGeom>
                <a:avLst/>
                <a:gdLst/>
                <a:ahLst/>
                <a:cxnLst/>
                <a:rect l="l" t="t" r="r" b="b"/>
                <a:pathLst>
                  <a:path w="459" h="3261" extrusionOk="0">
                    <a:moveTo>
                      <a:pt x="236" y="1"/>
                    </a:moveTo>
                    <a:cubicBezTo>
                      <a:pt x="99" y="1"/>
                      <a:pt x="0" y="100"/>
                      <a:pt x="0" y="224"/>
                    </a:cubicBezTo>
                    <a:lnTo>
                      <a:pt x="0" y="3037"/>
                    </a:lnTo>
                    <a:cubicBezTo>
                      <a:pt x="0" y="3161"/>
                      <a:pt x="99" y="3260"/>
                      <a:pt x="236" y="3260"/>
                    </a:cubicBezTo>
                    <a:cubicBezTo>
                      <a:pt x="360" y="3260"/>
                      <a:pt x="459" y="3161"/>
                      <a:pt x="459" y="3037"/>
                    </a:cubicBezTo>
                    <a:lnTo>
                      <a:pt x="459" y="224"/>
                    </a:lnTo>
                    <a:cubicBezTo>
                      <a:pt x="459" y="100"/>
                      <a:pt x="360" y="1"/>
                      <a:pt x="236" y="1"/>
                    </a:cubicBezTo>
                    <a:close/>
                  </a:path>
                </a:pathLst>
              </a:custGeom>
              <a:solidFill>
                <a:srgbClr val="3F4E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9"/>
              <p:cNvSpPr/>
              <p:nvPr/>
            </p:nvSpPr>
            <p:spPr>
              <a:xfrm>
                <a:off x="973763" y="4229998"/>
                <a:ext cx="1830410" cy="275691"/>
              </a:xfrm>
              <a:custGeom>
                <a:avLst/>
                <a:gdLst/>
                <a:ahLst/>
                <a:cxnLst/>
                <a:rect l="l" t="t" r="r" b="b"/>
                <a:pathLst>
                  <a:path w="15556" h="2343" extrusionOk="0">
                    <a:moveTo>
                      <a:pt x="0" y="0"/>
                    </a:moveTo>
                    <a:lnTo>
                      <a:pt x="0" y="1686"/>
                    </a:lnTo>
                    <a:cubicBezTo>
                      <a:pt x="0" y="2045"/>
                      <a:pt x="3483" y="2343"/>
                      <a:pt x="7784" y="2343"/>
                    </a:cubicBezTo>
                    <a:cubicBezTo>
                      <a:pt x="12072" y="2343"/>
                      <a:pt x="15555" y="2045"/>
                      <a:pt x="15555" y="1686"/>
                    </a:cubicBezTo>
                    <a:lnTo>
                      <a:pt x="155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9"/>
              <p:cNvSpPr/>
              <p:nvPr/>
            </p:nvSpPr>
            <p:spPr>
              <a:xfrm>
                <a:off x="1562910" y="4229998"/>
                <a:ext cx="10355" cy="271337"/>
              </a:xfrm>
              <a:custGeom>
                <a:avLst/>
                <a:gdLst/>
                <a:ahLst/>
                <a:cxnLst/>
                <a:rect l="l" t="t" r="r" b="b"/>
                <a:pathLst>
                  <a:path w="88" h="2306" extrusionOk="0">
                    <a:moveTo>
                      <a:pt x="1" y="0"/>
                    </a:moveTo>
                    <a:lnTo>
                      <a:pt x="1" y="2293"/>
                    </a:lnTo>
                    <a:cubicBezTo>
                      <a:pt x="25" y="2293"/>
                      <a:pt x="63" y="2293"/>
                      <a:pt x="87" y="2306"/>
                    </a:cubicBez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9"/>
              <p:cNvSpPr/>
              <p:nvPr/>
            </p:nvSpPr>
            <p:spPr>
              <a:xfrm>
                <a:off x="1455011" y="4229998"/>
                <a:ext cx="11767" cy="26698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2269" extrusionOk="0">
                    <a:moveTo>
                      <a:pt x="0" y="0"/>
                    </a:moveTo>
                    <a:lnTo>
                      <a:pt x="0" y="2256"/>
                    </a:lnTo>
                    <a:cubicBezTo>
                      <a:pt x="38" y="2256"/>
                      <a:pt x="62" y="2268"/>
                      <a:pt x="100" y="2268"/>
                    </a:cubicBez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9"/>
              <p:cNvSpPr/>
              <p:nvPr/>
            </p:nvSpPr>
            <p:spPr>
              <a:xfrm>
                <a:off x="1669397" y="4229998"/>
                <a:ext cx="11767" cy="272749"/>
              </a:xfrm>
              <a:custGeom>
                <a:avLst/>
                <a:gdLst/>
                <a:ahLst/>
                <a:cxnLst/>
                <a:rect l="l" t="t" r="r" b="b"/>
                <a:pathLst>
                  <a:path w="100" h="2318" extrusionOk="0">
                    <a:moveTo>
                      <a:pt x="0" y="0"/>
                    </a:moveTo>
                    <a:lnTo>
                      <a:pt x="0" y="2318"/>
                    </a:lnTo>
                    <a:lnTo>
                      <a:pt x="100" y="2318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9"/>
              <p:cNvSpPr/>
              <p:nvPr/>
            </p:nvSpPr>
            <p:spPr>
              <a:xfrm>
                <a:off x="1775883" y="4229998"/>
                <a:ext cx="11767" cy="274279"/>
              </a:xfrm>
              <a:custGeom>
                <a:avLst/>
                <a:gdLst/>
                <a:ahLst/>
                <a:cxnLst/>
                <a:rect l="l" t="t" r="r" b="b"/>
                <a:pathLst>
                  <a:path w="100" h="2331" extrusionOk="0">
                    <a:moveTo>
                      <a:pt x="0" y="0"/>
                    </a:moveTo>
                    <a:lnTo>
                      <a:pt x="0" y="2330"/>
                    </a:lnTo>
                    <a:lnTo>
                      <a:pt x="99" y="2330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9"/>
              <p:cNvSpPr/>
              <p:nvPr/>
            </p:nvSpPr>
            <p:spPr>
              <a:xfrm>
                <a:off x="1348525" y="4229998"/>
                <a:ext cx="11767" cy="261100"/>
              </a:xfrm>
              <a:custGeom>
                <a:avLst/>
                <a:gdLst/>
                <a:ahLst/>
                <a:cxnLst/>
                <a:rect l="l" t="t" r="r" b="b"/>
                <a:pathLst>
                  <a:path w="100" h="2219" extrusionOk="0">
                    <a:moveTo>
                      <a:pt x="1" y="0"/>
                    </a:moveTo>
                    <a:lnTo>
                      <a:pt x="1" y="2219"/>
                    </a:lnTo>
                    <a:lnTo>
                      <a:pt x="100" y="2219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9"/>
              <p:cNvSpPr/>
              <p:nvPr/>
            </p:nvSpPr>
            <p:spPr>
              <a:xfrm>
                <a:off x="1256629" y="4229998"/>
                <a:ext cx="10355" cy="255335"/>
              </a:xfrm>
              <a:custGeom>
                <a:avLst/>
                <a:gdLst/>
                <a:ahLst/>
                <a:cxnLst/>
                <a:rect l="l" t="t" r="r" b="b"/>
                <a:pathLst>
                  <a:path w="88" h="2170" extrusionOk="0">
                    <a:moveTo>
                      <a:pt x="1" y="0"/>
                    </a:moveTo>
                    <a:lnTo>
                      <a:pt x="1" y="2157"/>
                    </a:lnTo>
                    <a:cubicBezTo>
                      <a:pt x="26" y="2157"/>
                      <a:pt x="63" y="2169"/>
                      <a:pt x="88" y="2169"/>
                    </a:cubicBezTo>
                    <a:lnTo>
                      <a:pt x="8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9"/>
              <p:cNvSpPr/>
              <p:nvPr/>
            </p:nvSpPr>
            <p:spPr>
              <a:xfrm>
                <a:off x="1001414" y="4229998"/>
                <a:ext cx="11767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100" h="1885" extrusionOk="0">
                    <a:moveTo>
                      <a:pt x="1" y="0"/>
                    </a:moveTo>
                    <a:lnTo>
                      <a:pt x="1" y="1847"/>
                    </a:lnTo>
                    <a:cubicBezTo>
                      <a:pt x="38" y="1859"/>
                      <a:pt x="63" y="1872"/>
                      <a:pt x="100" y="1884"/>
                    </a:cubicBez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9"/>
              <p:cNvSpPr/>
              <p:nvPr/>
            </p:nvSpPr>
            <p:spPr>
              <a:xfrm>
                <a:off x="1045185" y="4229998"/>
                <a:ext cx="11767" cy="23050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1959" extrusionOk="0">
                    <a:moveTo>
                      <a:pt x="1" y="0"/>
                    </a:moveTo>
                    <a:lnTo>
                      <a:pt x="1" y="1946"/>
                    </a:lnTo>
                    <a:cubicBezTo>
                      <a:pt x="25" y="1946"/>
                      <a:pt x="63" y="1959"/>
                      <a:pt x="100" y="1959"/>
                    </a:cubicBez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9"/>
              <p:cNvSpPr/>
              <p:nvPr/>
            </p:nvSpPr>
            <p:spPr>
              <a:xfrm>
                <a:off x="1099193" y="4229998"/>
                <a:ext cx="11767" cy="23921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2033" extrusionOk="0">
                    <a:moveTo>
                      <a:pt x="0" y="0"/>
                    </a:moveTo>
                    <a:lnTo>
                      <a:pt x="0" y="2021"/>
                    </a:lnTo>
                    <a:cubicBezTo>
                      <a:pt x="37" y="2021"/>
                      <a:pt x="62" y="2033"/>
                      <a:pt x="99" y="2033"/>
                    </a:cubicBez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9"/>
              <p:cNvSpPr/>
              <p:nvPr/>
            </p:nvSpPr>
            <p:spPr>
              <a:xfrm>
                <a:off x="1172028" y="4229998"/>
                <a:ext cx="10355" cy="248040"/>
              </a:xfrm>
              <a:custGeom>
                <a:avLst/>
                <a:gdLst/>
                <a:ahLst/>
                <a:cxnLst/>
                <a:rect l="l" t="t" r="r" b="b"/>
                <a:pathLst>
                  <a:path w="88" h="2108" extrusionOk="0">
                    <a:moveTo>
                      <a:pt x="1" y="0"/>
                    </a:moveTo>
                    <a:lnTo>
                      <a:pt x="1" y="2095"/>
                    </a:lnTo>
                    <a:cubicBezTo>
                      <a:pt x="26" y="2095"/>
                      <a:pt x="63" y="2095"/>
                      <a:pt x="88" y="2107"/>
                    </a:cubicBezTo>
                    <a:lnTo>
                      <a:pt x="8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9"/>
              <p:cNvSpPr/>
              <p:nvPr/>
            </p:nvSpPr>
            <p:spPr>
              <a:xfrm>
                <a:off x="1990268" y="4229998"/>
                <a:ext cx="11767" cy="274279"/>
              </a:xfrm>
              <a:custGeom>
                <a:avLst/>
                <a:gdLst/>
                <a:ahLst/>
                <a:cxnLst/>
                <a:rect l="l" t="t" r="r" b="b"/>
                <a:pathLst>
                  <a:path w="100" h="2331" extrusionOk="0">
                    <a:moveTo>
                      <a:pt x="0" y="0"/>
                    </a:moveTo>
                    <a:lnTo>
                      <a:pt x="0" y="2330"/>
                    </a:lnTo>
                    <a:lnTo>
                      <a:pt x="99" y="2330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9"/>
              <p:cNvSpPr/>
              <p:nvPr/>
            </p:nvSpPr>
            <p:spPr>
              <a:xfrm>
                <a:off x="1883782" y="4229998"/>
                <a:ext cx="10355" cy="275691"/>
              </a:xfrm>
              <a:custGeom>
                <a:avLst/>
                <a:gdLst/>
                <a:ahLst/>
                <a:cxnLst/>
                <a:rect l="l" t="t" r="r" b="b"/>
                <a:pathLst>
                  <a:path w="88" h="2343" extrusionOk="0">
                    <a:moveTo>
                      <a:pt x="0" y="0"/>
                    </a:moveTo>
                    <a:lnTo>
                      <a:pt x="0" y="2343"/>
                    </a:lnTo>
                    <a:lnTo>
                      <a:pt x="87" y="2343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9"/>
              <p:cNvSpPr/>
              <p:nvPr/>
            </p:nvSpPr>
            <p:spPr>
              <a:xfrm>
                <a:off x="2666958" y="4229998"/>
                <a:ext cx="11767" cy="23921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2033" extrusionOk="0">
                    <a:moveTo>
                      <a:pt x="0" y="0"/>
                    </a:moveTo>
                    <a:lnTo>
                      <a:pt x="0" y="2033"/>
                    </a:lnTo>
                    <a:cubicBezTo>
                      <a:pt x="37" y="2033"/>
                      <a:pt x="62" y="2021"/>
                      <a:pt x="99" y="2021"/>
                    </a:cubicBez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9"/>
              <p:cNvSpPr/>
              <p:nvPr/>
            </p:nvSpPr>
            <p:spPr>
              <a:xfrm>
                <a:off x="2720849" y="4229998"/>
                <a:ext cx="11767" cy="23050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1959" extrusionOk="0">
                    <a:moveTo>
                      <a:pt x="1" y="0"/>
                    </a:moveTo>
                    <a:lnTo>
                      <a:pt x="1" y="1959"/>
                    </a:lnTo>
                    <a:cubicBezTo>
                      <a:pt x="38" y="1959"/>
                      <a:pt x="75" y="1946"/>
                      <a:pt x="100" y="1946"/>
                    </a:cubicBez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9"/>
              <p:cNvSpPr/>
              <p:nvPr/>
            </p:nvSpPr>
            <p:spPr>
              <a:xfrm>
                <a:off x="2510817" y="4229998"/>
                <a:ext cx="10355" cy="255335"/>
              </a:xfrm>
              <a:custGeom>
                <a:avLst/>
                <a:gdLst/>
                <a:ahLst/>
                <a:cxnLst/>
                <a:rect l="l" t="t" r="r" b="b"/>
                <a:pathLst>
                  <a:path w="88" h="2170" extrusionOk="0">
                    <a:moveTo>
                      <a:pt x="1" y="0"/>
                    </a:moveTo>
                    <a:lnTo>
                      <a:pt x="1" y="2169"/>
                    </a:lnTo>
                    <a:cubicBezTo>
                      <a:pt x="26" y="2169"/>
                      <a:pt x="63" y="2157"/>
                      <a:pt x="88" y="2157"/>
                    </a:cubicBezTo>
                    <a:lnTo>
                      <a:pt x="8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9"/>
              <p:cNvSpPr/>
              <p:nvPr/>
            </p:nvSpPr>
            <p:spPr>
              <a:xfrm>
                <a:off x="2764620" y="4229998"/>
                <a:ext cx="11767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100" h="1885" extrusionOk="0">
                    <a:moveTo>
                      <a:pt x="0" y="0"/>
                    </a:moveTo>
                    <a:lnTo>
                      <a:pt x="0" y="1884"/>
                    </a:lnTo>
                    <a:cubicBezTo>
                      <a:pt x="38" y="1872"/>
                      <a:pt x="75" y="1859"/>
                      <a:pt x="100" y="1847"/>
                    </a:cubicBez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9"/>
              <p:cNvSpPr/>
              <p:nvPr/>
            </p:nvSpPr>
            <p:spPr>
              <a:xfrm>
                <a:off x="2595418" y="4229998"/>
                <a:ext cx="10355" cy="248040"/>
              </a:xfrm>
              <a:custGeom>
                <a:avLst/>
                <a:gdLst/>
                <a:ahLst/>
                <a:cxnLst/>
                <a:rect l="l" t="t" r="r" b="b"/>
                <a:pathLst>
                  <a:path w="88" h="2108" extrusionOk="0">
                    <a:moveTo>
                      <a:pt x="1" y="0"/>
                    </a:moveTo>
                    <a:lnTo>
                      <a:pt x="1" y="2107"/>
                    </a:lnTo>
                    <a:cubicBezTo>
                      <a:pt x="26" y="2095"/>
                      <a:pt x="63" y="2095"/>
                      <a:pt x="87" y="2095"/>
                    </a:cubicBez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9"/>
              <p:cNvSpPr/>
              <p:nvPr/>
            </p:nvSpPr>
            <p:spPr>
              <a:xfrm>
                <a:off x="2204654" y="4229998"/>
                <a:ext cx="10237" cy="271337"/>
              </a:xfrm>
              <a:custGeom>
                <a:avLst/>
                <a:gdLst/>
                <a:ahLst/>
                <a:cxnLst/>
                <a:rect l="l" t="t" r="r" b="b"/>
                <a:pathLst>
                  <a:path w="87" h="2306" extrusionOk="0">
                    <a:moveTo>
                      <a:pt x="0" y="0"/>
                    </a:moveTo>
                    <a:lnTo>
                      <a:pt x="0" y="2306"/>
                    </a:lnTo>
                    <a:cubicBezTo>
                      <a:pt x="25" y="2306"/>
                      <a:pt x="62" y="2293"/>
                      <a:pt x="87" y="2293"/>
                    </a:cubicBez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9"/>
              <p:cNvSpPr/>
              <p:nvPr/>
            </p:nvSpPr>
            <p:spPr>
              <a:xfrm>
                <a:off x="2096637" y="4229998"/>
                <a:ext cx="11884" cy="272749"/>
              </a:xfrm>
              <a:custGeom>
                <a:avLst/>
                <a:gdLst/>
                <a:ahLst/>
                <a:cxnLst/>
                <a:rect l="l" t="t" r="r" b="b"/>
                <a:pathLst>
                  <a:path w="101" h="2318" extrusionOk="0">
                    <a:moveTo>
                      <a:pt x="1" y="0"/>
                    </a:moveTo>
                    <a:lnTo>
                      <a:pt x="1" y="2318"/>
                    </a:lnTo>
                    <a:lnTo>
                      <a:pt x="100" y="2318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9"/>
              <p:cNvSpPr/>
              <p:nvPr/>
            </p:nvSpPr>
            <p:spPr>
              <a:xfrm>
                <a:off x="2311022" y="4229998"/>
                <a:ext cx="11767" cy="26698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2269" extrusionOk="0">
                    <a:moveTo>
                      <a:pt x="1" y="0"/>
                    </a:moveTo>
                    <a:lnTo>
                      <a:pt x="1" y="2268"/>
                    </a:lnTo>
                    <a:cubicBezTo>
                      <a:pt x="38" y="2268"/>
                      <a:pt x="63" y="2268"/>
                      <a:pt x="100" y="2256"/>
                    </a:cubicBez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9"/>
              <p:cNvSpPr/>
              <p:nvPr/>
            </p:nvSpPr>
            <p:spPr>
              <a:xfrm>
                <a:off x="2417509" y="4229998"/>
                <a:ext cx="11767" cy="261100"/>
              </a:xfrm>
              <a:custGeom>
                <a:avLst/>
                <a:gdLst/>
                <a:ahLst/>
                <a:cxnLst/>
                <a:rect l="l" t="t" r="r" b="b"/>
                <a:pathLst>
                  <a:path w="100" h="2219" extrusionOk="0">
                    <a:moveTo>
                      <a:pt x="1" y="0"/>
                    </a:moveTo>
                    <a:lnTo>
                      <a:pt x="1" y="2219"/>
                    </a:lnTo>
                    <a:lnTo>
                      <a:pt x="100" y="2219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9"/>
              <p:cNvSpPr/>
              <p:nvPr/>
            </p:nvSpPr>
            <p:spPr>
              <a:xfrm>
                <a:off x="973763" y="4152692"/>
                <a:ext cx="1830410" cy="153201"/>
              </a:xfrm>
              <a:custGeom>
                <a:avLst/>
                <a:gdLst/>
                <a:ahLst/>
                <a:cxnLst/>
                <a:rect l="l" t="t" r="r" b="b"/>
                <a:pathLst>
                  <a:path w="15556" h="1302" extrusionOk="0">
                    <a:moveTo>
                      <a:pt x="7772" y="0"/>
                    </a:moveTo>
                    <a:cubicBezTo>
                      <a:pt x="3483" y="0"/>
                      <a:pt x="0" y="298"/>
                      <a:pt x="0" y="657"/>
                    </a:cubicBezTo>
                    <a:cubicBezTo>
                      <a:pt x="0" y="1004"/>
                      <a:pt x="3483" y="1302"/>
                      <a:pt x="7772" y="1302"/>
                    </a:cubicBezTo>
                    <a:cubicBezTo>
                      <a:pt x="12072" y="1302"/>
                      <a:pt x="15555" y="1004"/>
                      <a:pt x="15555" y="657"/>
                    </a:cubicBezTo>
                    <a:cubicBezTo>
                      <a:pt x="15555" y="298"/>
                      <a:pt x="12072" y="0"/>
                      <a:pt x="77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9"/>
              <p:cNvSpPr/>
              <p:nvPr/>
            </p:nvSpPr>
            <p:spPr>
              <a:xfrm>
                <a:off x="1000002" y="3999493"/>
                <a:ext cx="1831822" cy="275809"/>
              </a:xfrm>
              <a:custGeom>
                <a:avLst/>
                <a:gdLst/>
                <a:ahLst/>
                <a:cxnLst/>
                <a:rect l="l" t="t" r="r" b="b"/>
                <a:pathLst>
                  <a:path w="15568" h="2344" extrusionOk="0">
                    <a:moveTo>
                      <a:pt x="0" y="1"/>
                    </a:moveTo>
                    <a:lnTo>
                      <a:pt x="0" y="1699"/>
                    </a:lnTo>
                    <a:cubicBezTo>
                      <a:pt x="0" y="2058"/>
                      <a:pt x="3483" y="2343"/>
                      <a:pt x="7784" y="2343"/>
                    </a:cubicBezTo>
                    <a:cubicBezTo>
                      <a:pt x="12085" y="2343"/>
                      <a:pt x="15568" y="2058"/>
                      <a:pt x="15568" y="1699"/>
                    </a:cubicBezTo>
                    <a:lnTo>
                      <a:pt x="1556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9"/>
              <p:cNvSpPr/>
              <p:nvPr/>
            </p:nvSpPr>
            <p:spPr>
              <a:xfrm>
                <a:off x="1589149" y="3999493"/>
                <a:ext cx="11767" cy="2714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2307" extrusionOk="0">
                    <a:moveTo>
                      <a:pt x="1" y="1"/>
                    </a:moveTo>
                    <a:lnTo>
                      <a:pt x="1" y="2306"/>
                    </a:lnTo>
                    <a:lnTo>
                      <a:pt x="100" y="2306"/>
                    </a:lnTo>
                    <a:lnTo>
                      <a:pt x="1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9"/>
              <p:cNvSpPr/>
              <p:nvPr/>
            </p:nvSpPr>
            <p:spPr>
              <a:xfrm>
                <a:off x="1482663" y="3999493"/>
                <a:ext cx="11884" cy="267101"/>
              </a:xfrm>
              <a:custGeom>
                <a:avLst/>
                <a:gdLst/>
                <a:ahLst/>
                <a:cxnLst/>
                <a:rect l="l" t="t" r="r" b="b"/>
                <a:pathLst>
                  <a:path w="101" h="2270" extrusionOk="0">
                    <a:moveTo>
                      <a:pt x="1" y="1"/>
                    </a:moveTo>
                    <a:lnTo>
                      <a:pt x="1" y="2269"/>
                    </a:lnTo>
                    <a:lnTo>
                      <a:pt x="100" y="2269"/>
                    </a:lnTo>
                    <a:lnTo>
                      <a:pt x="1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9"/>
              <p:cNvSpPr/>
              <p:nvPr/>
            </p:nvSpPr>
            <p:spPr>
              <a:xfrm>
                <a:off x="1697048" y="3999493"/>
                <a:ext cx="10355" cy="274397"/>
              </a:xfrm>
              <a:custGeom>
                <a:avLst/>
                <a:gdLst/>
                <a:ahLst/>
                <a:cxnLst/>
                <a:rect l="l" t="t" r="r" b="b"/>
                <a:pathLst>
                  <a:path w="88" h="2332" extrusionOk="0">
                    <a:moveTo>
                      <a:pt x="1" y="1"/>
                    </a:moveTo>
                    <a:lnTo>
                      <a:pt x="1" y="2319"/>
                    </a:lnTo>
                    <a:cubicBezTo>
                      <a:pt x="26" y="2319"/>
                      <a:pt x="63" y="2319"/>
                      <a:pt x="88" y="2331"/>
                    </a:cubicBezTo>
                    <a:lnTo>
                      <a:pt x="8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9"/>
              <p:cNvSpPr/>
              <p:nvPr/>
            </p:nvSpPr>
            <p:spPr>
              <a:xfrm>
                <a:off x="1803534" y="3999493"/>
                <a:ext cx="11767" cy="275809"/>
              </a:xfrm>
              <a:custGeom>
                <a:avLst/>
                <a:gdLst/>
                <a:ahLst/>
                <a:cxnLst/>
                <a:rect l="l" t="t" r="r" b="b"/>
                <a:pathLst>
                  <a:path w="100" h="2344" extrusionOk="0">
                    <a:moveTo>
                      <a:pt x="1" y="1"/>
                    </a:moveTo>
                    <a:lnTo>
                      <a:pt x="1" y="2343"/>
                    </a:lnTo>
                    <a:lnTo>
                      <a:pt x="100" y="2343"/>
                    </a:lnTo>
                    <a:lnTo>
                      <a:pt x="1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9"/>
              <p:cNvSpPr/>
              <p:nvPr/>
            </p:nvSpPr>
            <p:spPr>
              <a:xfrm>
                <a:off x="1376294" y="3999493"/>
                <a:ext cx="10237" cy="261218"/>
              </a:xfrm>
              <a:custGeom>
                <a:avLst/>
                <a:gdLst/>
                <a:ahLst/>
                <a:cxnLst/>
                <a:rect l="l" t="t" r="r" b="b"/>
                <a:pathLst>
                  <a:path w="87" h="2220" extrusionOk="0">
                    <a:moveTo>
                      <a:pt x="0" y="1"/>
                    </a:moveTo>
                    <a:lnTo>
                      <a:pt x="0" y="2220"/>
                    </a:lnTo>
                    <a:lnTo>
                      <a:pt x="87" y="2220"/>
                    </a:lnTo>
                    <a:lnTo>
                      <a:pt x="8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9"/>
              <p:cNvSpPr/>
              <p:nvPr/>
            </p:nvSpPr>
            <p:spPr>
              <a:xfrm>
                <a:off x="1282868" y="3999493"/>
                <a:ext cx="11884" cy="255335"/>
              </a:xfrm>
              <a:custGeom>
                <a:avLst/>
                <a:gdLst/>
                <a:ahLst/>
                <a:cxnLst/>
                <a:rect l="l" t="t" r="r" b="b"/>
                <a:pathLst>
                  <a:path w="101" h="2170" extrusionOk="0">
                    <a:moveTo>
                      <a:pt x="1" y="1"/>
                    </a:moveTo>
                    <a:lnTo>
                      <a:pt x="1" y="2158"/>
                    </a:lnTo>
                    <a:cubicBezTo>
                      <a:pt x="38" y="2170"/>
                      <a:pt x="75" y="2170"/>
                      <a:pt x="100" y="2170"/>
                    </a:cubicBezTo>
                    <a:lnTo>
                      <a:pt x="1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9"/>
              <p:cNvSpPr/>
              <p:nvPr/>
            </p:nvSpPr>
            <p:spPr>
              <a:xfrm>
                <a:off x="1029183" y="3999493"/>
                <a:ext cx="11767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100" h="1885" extrusionOk="0">
                    <a:moveTo>
                      <a:pt x="0" y="1"/>
                    </a:moveTo>
                    <a:lnTo>
                      <a:pt x="0" y="1860"/>
                    </a:lnTo>
                    <a:cubicBezTo>
                      <a:pt x="25" y="1860"/>
                      <a:pt x="62" y="1872"/>
                      <a:pt x="99" y="1885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9"/>
              <p:cNvSpPr/>
              <p:nvPr/>
            </p:nvSpPr>
            <p:spPr>
              <a:xfrm>
                <a:off x="1072954" y="3999493"/>
                <a:ext cx="10237" cy="230625"/>
              </a:xfrm>
              <a:custGeom>
                <a:avLst/>
                <a:gdLst/>
                <a:ahLst/>
                <a:cxnLst/>
                <a:rect l="l" t="t" r="r" b="b"/>
                <a:pathLst>
                  <a:path w="87" h="1960" extrusionOk="0">
                    <a:moveTo>
                      <a:pt x="0" y="1"/>
                    </a:moveTo>
                    <a:lnTo>
                      <a:pt x="0" y="1947"/>
                    </a:lnTo>
                    <a:cubicBezTo>
                      <a:pt x="25" y="1947"/>
                      <a:pt x="62" y="1959"/>
                      <a:pt x="87" y="1959"/>
                    </a:cubicBezTo>
                    <a:lnTo>
                      <a:pt x="8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9"/>
              <p:cNvSpPr/>
              <p:nvPr/>
            </p:nvSpPr>
            <p:spPr>
              <a:xfrm>
                <a:off x="1126844" y="3999493"/>
                <a:ext cx="10355" cy="239332"/>
              </a:xfrm>
              <a:custGeom>
                <a:avLst/>
                <a:gdLst/>
                <a:ahLst/>
                <a:cxnLst/>
                <a:rect l="l" t="t" r="r" b="b"/>
                <a:pathLst>
                  <a:path w="88" h="2034" extrusionOk="0">
                    <a:moveTo>
                      <a:pt x="1" y="1"/>
                    </a:moveTo>
                    <a:lnTo>
                      <a:pt x="1" y="2021"/>
                    </a:lnTo>
                    <a:cubicBezTo>
                      <a:pt x="25" y="2034"/>
                      <a:pt x="63" y="2034"/>
                      <a:pt x="87" y="2034"/>
                    </a:cubicBezTo>
                    <a:lnTo>
                      <a:pt x="8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9"/>
              <p:cNvSpPr/>
              <p:nvPr/>
            </p:nvSpPr>
            <p:spPr>
              <a:xfrm>
                <a:off x="1198385" y="3999493"/>
                <a:ext cx="11767" cy="248040"/>
              </a:xfrm>
              <a:custGeom>
                <a:avLst/>
                <a:gdLst/>
                <a:ahLst/>
                <a:cxnLst/>
                <a:rect l="l" t="t" r="r" b="b"/>
                <a:pathLst>
                  <a:path w="100" h="2108" extrusionOk="0">
                    <a:moveTo>
                      <a:pt x="0" y="1"/>
                    </a:moveTo>
                    <a:lnTo>
                      <a:pt x="0" y="2096"/>
                    </a:lnTo>
                    <a:cubicBezTo>
                      <a:pt x="37" y="2096"/>
                      <a:pt x="62" y="2108"/>
                      <a:pt x="99" y="2108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9"/>
              <p:cNvSpPr/>
              <p:nvPr/>
            </p:nvSpPr>
            <p:spPr>
              <a:xfrm>
                <a:off x="2017920" y="3999493"/>
                <a:ext cx="10355" cy="275809"/>
              </a:xfrm>
              <a:custGeom>
                <a:avLst/>
                <a:gdLst/>
                <a:ahLst/>
                <a:cxnLst/>
                <a:rect l="l" t="t" r="r" b="b"/>
                <a:pathLst>
                  <a:path w="88" h="2344" extrusionOk="0">
                    <a:moveTo>
                      <a:pt x="1" y="1"/>
                    </a:moveTo>
                    <a:lnTo>
                      <a:pt x="1" y="2343"/>
                    </a:lnTo>
                    <a:lnTo>
                      <a:pt x="87" y="2343"/>
                    </a:lnTo>
                    <a:lnTo>
                      <a:pt x="8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9"/>
              <p:cNvSpPr/>
              <p:nvPr/>
            </p:nvSpPr>
            <p:spPr>
              <a:xfrm>
                <a:off x="1910021" y="3999493"/>
                <a:ext cx="11767" cy="275809"/>
              </a:xfrm>
              <a:custGeom>
                <a:avLst/>
                <a:gdLst/>
                <a:ahLst/>
                <a:cxnLst/>
                <a:rect l="l" t="t" r="r" b="b"/>
                <a:pathLst>
                  <a:path w="100" h="2344" extrusionOk="0">
                    <a:moveTo>
                      <a:pt x="0" y="1"/>
                    </a:moveTo>
                    <a:lnTo>
                      <a:pt x="0" y="2343"/>
                    </a:lnTo>
                    <a:lnTo>
                      <a:pt x="100" y="2343"/>
                    </a:lnTo>
                    <a:lnTo>
                      <a:pt x="1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9"/>
              <p:cNvSpPr/>
              <p:nvPr/>
            </p:nvSpPr>
            <p:spPr>
              <a:xfrm>
                <a:off x="2694609" y="3999493"/>
                <a:ext cx="11767" cy="239332"/>
              </a:xfrm>
              <a:custGeom>
                <a:avLst/>
                <a:gdLst/>
                <a:ahLst/>
                <a:cxnLst/>
                <a:rect l="l" t="t" r="r" b="b"/>
                <a:pathLst>
                  <a:path w="100" h="2034" extrusionOk="0">
                    <a:moveTo>
                      <a:pt x="1" y="1"/>
                    </a:moveTo>
                    <a:lnTo>
                      <a:pt x="1" y="2034"/>
                    </a:lnTo>
                    <a:cubicBezTo>
                      <a:pt x="38" y="2034"/>
                      <a:pt x="63" y="2021"/>
                      <a:pt x="100" y="2021"/>
                    </a:cubicBezTo>
                    <a:lnTo>
                      <a:pt x="1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9"/>
              <p:cNvSpPr/>
              <p:nvPr/>
            </p:nvSpPr>
            <p:spPr>
              <a:xfrm>
                <a:off x="2748618" y="3999493"/>
                <a:ext cx="11767" cy="23062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1960" extrusionOk="0">
                    <a:moveTo>
                      <a:pt x="0" y="1"/>
                    </a:moveTo>
                    <a:lnTo>
                      <a:pt x="0" y="1959"/>
                    </a:lnTo>
                    <a:cubicBezTo>
                      <a:pt x="37" y="1959"/>
                      <a:pt x="62" y="1947"/>
                      <a:pt x="99" y="1947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39"/>
              <p:cNvSpPr/>
              <p:nvPr/>
            </p:nvSpPr>
            <p:spPr>
              <a:xfrm>
                <a:off x="2537056" y="3999493"/>
                <a:ext cx="11884" cy="255335"/>
              </a:xfrm>
              <a:custGeom>
                <a:avLst/>
                <a:gdLst/>
                <a:ahLst/>
                <a:cxnLst/>
                <a:rect l="l" t="t" r="r" b="b"/>
                <a:pathLst>
                  <a:path w="101" h="2170" extrusionOk="0">
                    <a:moveTo>
                      <a:pt x="1" y="1"/>
                    </a:moveTo>
                    <a:lnTo>
                      <a:pt x="1" y="2170"/>
                    </a:lnTo>
                    <a:cubicBezTo>
                      <a:pt x="38" y="2170"/>
                      <a:pt x="63" y="2170"/>
                      <a:pt x="100" y="2158"/>
                    </a:cubicBezTo>
                    <a:lnTo>
                      <a:pt x="1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9"/>
              <p:cNvSpPr/>
              <p:nvPr/>
            </p:nvSpPr>
            <p:spPr>
              <a:xfrm>
                <a:off x="2792271" y="3999493"/>
                <a:ext cx="11884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885" extrusionOk="0">
                    <a:moveTo>
                      <a:pt x="1" y="1"/>
                    </a:moveTo>
                    <a:lnTo>
                      <a:pt x="1" y="1885"/>
                    </a:lnTo>
                    <a:cubicBezTo>
                      <a:pt x="38" y="1872"/>
                      <a:pt x="63" y="1860"/>
                      <a:pt x="100" y="1860"/>
                    </a:cubicBezTo>
                    <a:lnTo>
                      <a:pt x="1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9"/>
              <p:cNvSpPr/>
              <p:nvPr/>
            </p:nvSpPr>
            <p:spPr>
              <a:xfrm>
                <a:off x="2621657" y="3999493"/>
                <a:ext cx="11767" cy="248040"/>
              </a:xfrm>
              <a:custGeom>
                <a:avLst/>
                <a:gdLst/>
                <a:ahLst/>
                <a:cxnLst/>
                <a:rect l="l" t="t" r="r" b="b"/>
                <a:pathLst>
                  <a:path w="100" h="2108" extrusionOk="0">
                    <a:moveTo>
                      <a:pt x="1" y="1"/>
                    </a:moveTo>
                    <a:lnTo>
                      <a:pt x="1" y="2108"/>
                    </a:lnTo>
                    <a:cubicBezTo>
                      <a:pt x="38" y="2108"/>
                      <a:pt x="63" y="2096"/>
                      <a:pt x="100" y="2096"/>
                    </a:cubicBezTo>
                    <a:lnTo>
                      <a:pt x="1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39"/>
              <p:cNvSpPr/>
              <p:nvPr/>
            </p:nvSpPr>
            <p:spPr>
              <a:xfrm>
                <a:off x="2230893" y="3999493"/>
                <a:ext cx="11767" cy="2714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2307" extrusionOk="0">
                    <a:moveTo>
                      <a:pt x="0" y="1"/>
                    </a:moveTo>
                    <a:lnTo>
                      <a:pt x="0" y="2306"/>
                    </a:lnTo>
                    <a:lnTo>
                      <a:pt x="99" y="2306"/>
                    </a:lnTo>
                    <a:lnTo>
                      <a:pt x="9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39"/>
              <p:cNvSpPr/>
              <p:nvPr/>
            </p:nvSpPr>
            <p:spPr>
              <a:xfrm>
                <a:off x="2124406" y="3999493"/>
                <a:ext cx="11767" cy="27439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2332" extrusionOk="0">
                    <a:moveTo>
                      <a:pt x="0" y="1"/>
                    </a:moveTo>
                    <a:lnTo>
                      <a:pt x="0" y="2331"/>
                    </a:lnTo>
                    <a:cubicBezTo>
                      <a:pt x="38" y="2331"/>
                      <a:pt x="62" y="2331"/>
                      <a:pt x="100" y="2319"/>
                    </a:cubicBezTo>
                    <a:lnTo>
                      <a:pt x="1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39"/>
              <p:cNvSpPr/>
              <p:nvPr/>
            </p:nvSpPr>
            <p:spPr>
              <a:xfrm>
                <a:off x="2338791" y="3999493"/>
                <a:ext cx="10355" cy="267101"/>
              </a:xfrm>
              <a:custGeom>
                <a:avLst/>
                <a:gdLst/>
                <a:ahLst/>
                <a:cxnLst/>
                <a:rect l="l" t="t" r="r" b="b"/>
                <a:pathLst>
                  <a:path w="88" h="2270" extrusionOk="0">
                    <a:moveTo>
                      <a:pt x="0" y="1"/>
                    </a:moveTo>
                    <a:lnTo>
                      <a:pt x="0" y="2269"/>
                    </a:lnTo>
                    <a:lnTo>
                      <a:pt x="87" y="2269"/>
                    </a:lnTo>
                    <a:lnTo>
                      <a:pt x="8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39"/>
              <p:cNvSpPr/>
              <p:nvPr/>
            </p:nvSpPr>
            <p:spPr>
              <a:xfrm>
                <a:off x="2445278" y="3999493"/>
                <a:ext cx="11767" cy="26121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2220" extrusionOk="0">
                    <a:moveTo>
                      <a:pt x="0" y="1"/>
                    </a:moveTo>
                    <a:lnTo>
                      <a:pt x="0" y="2220"/>
                    </a:lnTo>
                    <a:lnTo>
                      <a:pt x="99" y="2220"/>
                    </a:lnTo>
                    <a:lnTo>
                      <a:pt x="9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39"/>
              <p:cNvSpPr/>
              <p:nvPr/>
            </p:nvSpPr>
            <p:spPr>
              <a:xfrm>
                <a:off x="1000002" y="3923717"/>
                <a:ext cx="1831822" cy="151789"/>
              </a:xfrm>
              <a:custGeom>
                <a:avLst/>
                <a:gdLst/>
                <a:ahLst/>
                <a:cxnLst/>
                <a:rect l="l" t="t" r="r" b="b"/>
                <a:pathLst>
                  <a:path w="15568" h="1290" extrusionOk="0">
                    <a:moveTo>
                      <a:pt x="7784" y="0"/>
                    </a:moveTo>
                    <a:cubicBezTo>
                      <a:pt x="3483" y="0"/>
                      <a:pt x="0" y="286"/>
                      <a:pt x="0" y="645"/>
                    </a:cubicBezTo>
                    <a:cubicBezTo>
                      <a:pt x="0" y="1004"/>
                      <a:pt x="3483" y="1289"/>
                      <a:pt x="7784" y="1289"/>
                    </a:cubicBezTo>
                    <a:cubicBezTo>
                      <a:pt x="12085" y="1289"/>
                      <a:pt x="15568" y="1004"/>
                      <a:pt x="15568" y="645"/>
                    </a:cubicBezTo>
                    <a:cubicBezTo>
                      <a:pt x="15568" y="286"/>
                      <a:pt x="12085" y="0"/>
                      <a:pt x="77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39"/>
              <p:cNvSpPr/>
              <p:nvPr/>
            </p:nvSpPr>
            <p:spPr>
              <a:xfrm>
                <a:off x="973763" y="3769106"/>
                <a:ext cx="1830410" cy="275809"/>
              </a:xfrm>
              <a:custGeom>
                <a:avLst/>
                <a:gdLst/>
                <a:ahLst/>
                <a:cxnLst/>
                <a:rect l="l" t="t" r="r" b="b"/>
                <a:pathLst>
                  <a:path w="15556" h="2344" extrusionOk="0">
                    <a:moveTo>
                      <a:pt x="0" y="1"/>
                    </a:moveTo>
                    <a:lnTo>
                      <a:pt x="0" y="1699"/>
                    </a:lnTo>
                    <a:cubicBezTo>
                      <a:pt x="0" y="2058"/>
                      <a:pt x="3483" y="2343"/>
                      <a:pt x="7784" y="2343"/>
                    </a:cubicBezTo>
                    <a:cubicBezTo>
                      <a:pt x="12072" y="2343"/>
                      <a:pt x="15555" y="2058"/>
                      <a:pt x="15555" y="1699"/>
                    </a:cubicBezTo>
                    <a:lnTo>
                      <a:pt x="155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39"/>
              <p:cNvSpPr/>
              <p:nvPr/>
            </p:nvSpPr>
            <p:spPr>
              <a:xfrm>
                <a:off x="1562910" y="3769106"/>
                <a:ext cx="10355" cy="271337"/>
              </a:xfrm>
              <a:custGeom>
                <a:avLst/>
                <a:gdLst/>
                <a:ahLst/>
                <a:cxnLst/>
                <a:rect l="l" t="t" r="r" b="b"/>
                <a:pathLst>
                  <a:path w="88" h="2306" extrusionOk="0">
                    <a:moveTo>
                      <a:pt x="1" y="1"/>
                    </a:moveTo>
                    <a:lnTo>
                      <a:pt x="1" y="2306"/>
                    </a:lnTo>
                    <a:lnTo>
                      <a:pt x="87" y="2306"/>
                    </a:lnTo>
                    <a:lnTo>
                      <a:pt x="8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39"/>
              <p:cNvSpPr/>
              <p:nvPr/>
            </p:nvSpPr>
            <p:spPr>
              <a:xfrm>
                <a:off x="1455011" y="3769106"/>
                <a:ext cx="11767" cy="26698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2269" extrusionOk="0">
                    <a:moveTo>
                      <a:pt x="0" y="1"/>
                    </a:moveTo>
                    <a:lnTo>
                      <a:pt x="0" y="2269"/>
                    </a:lnTo>
                    <a:lnTo>
                      <a:pt x="100" y="2269"/>
                    </a:lnTo>
                    <a:lnTo>
                      <a:pt x="1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9"/>
              <p:cNvSpPr/>
              <p:nvPr/>
            </p:nvSpPr>
            <p:spPr>
              <a:xfrm>
                <a:off x="1669397" y="3769106"/>
                <a:ext cx="11767" cy="274279"/>
              </a:xfrm>
              <a:custGeom>
                <a:avLst/>
                <a:gdLst/>
                <a:ahLst/>
                <a:cxnLst/>
                <a:rect l="l" t="t" r="r" b="b"/>
                <a:pathLst>
                  <a:path w="100" h="2331" extrusionOk="0">
                    <a:moveTo>
                      <a:pt x="0" y="1"/>
                    </a:moveTo>
                    <a:lnTo>
                      <a:pt x="0" y="2331"/>
                    </a:lnTo>
                    <a:lnTo>
                      <a:pt x="100" y="2331"/>
                    </a:lnTo>
                    <a:lnTo>
                      <a:pt x="1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9"/>
              <p:cNvSpPr/>
              <p:nvPr/>
            </p:nvSpPr>
            <p:spPr>
              <a:xfrm>
                <a:off x="1775883" y="3769106"/>
                <a:ext cx="11767" cy="275809"/>
              </a:xfrm>
              <a:custGeom>
                <a:avLst/>
                <a:gdLst/>
                <a:ahLst/>
                <a:cxnLst/>
                <a:rect l="l" t="t" r="r" b="b"/>
                <a:pathLst>
                  <a:path w="100" h="2344" extrusionOk="0">
                    <a:moveTo>
                      <a:pt x="0" y="1"/>
                    </a:moveTo>
                    <a:lnTo>
                      <a:pt x="0" y="2343"/>
                    </a:lnTo>
                    <a:lnTo>
                      <a:pt x="99" y="2343"/>
                    </a:lnTo>
                    <a:lnTo>
                      <a:pt x="9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9"/>
              <p:cNvSpPr/>
              <p:nvPr/>
            </p:nvSpPr>
            <p:spPr>
              <a:xfrm>
                <a:off x="1348525" y="3769106"/>
                <a:ext cx="11767" cy="262630"/>
              </a:xfrm>
              <a:custGeom>
                <a:avLst/>
                <a:gdLst/>
                <a:ahLst/>
                <a:cxnLst/>
                <a:rect l="l" t="t" r="r" b="b"/>
                <a:pathLst>
                  <a:path w="100" h="2232" extrusionOk="0">
                    <a:moveTo>
                      <a:pt x="1" y="1"/>
                    </a:moveTo>
                    <a:lnTo>
                      <a:pt x="1" y="2219"/>
                    </a:lnTo>
                    <a:cubicBezTo>
                      <a:pt x="25" y="2219"/>
                      <a:pt x="63" y="2219"/>
                      <a:pt x="100" y="2232"/>
                    </a:cubicBezTo>
                    <a:lnTo>
                      <a:pt x="1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9"/>
              <p:cNvSpPr/>
              <p:nvPr/>
            </p:nvSpPr>
            <p:spPr>
              <a:xfrm>
                <a:off x="1256629" y="3769106"/>
                <a:ext cx="10355" cy="255335"/>
              </a:xfrm>
              <a:custGeom>
                <a:avLst/>
                <a:gdLst/>
                <a:ahLst/>
                <a:cxnLst/>
                <a:rect l="l" t="t" r="r" b="b"/>
                <a:pathLst>
                  <a:path w="88" h="2170" extrusionOk="0">
                    <a:moveTo>
                      <a:pt x="1" y="1"/>
                    </a:moveTo>
                    <a:lnTo>
                      <a:pt x="1" y="2170"/>
                    </a:lnTo>
                    <a:lnTo>
                      <a:pt x="88" y="2170"/>
                    </a:lnTo>
                    <a:lnTo>
                      <a:pt x="8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39"/>
              <p:cNvSpPr/>
              <p:nvPr/>
            </p:nvSpPr>
            <p:spPr>
              <a:xfrm>
                <a:off x="1001414" y="3769106"/>
                <a:ext cx="11767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100" h="1885" extrusionOk="0">
                    <a:moveTo>
                      <a:pt x="1" y="1"/>
                    </a:moveTo>
                    <a:lnTo>
                      <a:pt x="1" y="1860"/>
                    </a:lnTo>
                    <a:cubicBezTo>
                      <a:pt x="38" y="1872"/>
                      <a:pt x="63" y="1872"/>
                      <a:pt x="100" y="1885"/>
                    </a:cubicBezTo>
                    <a:lnTo>
                      <a:pt x="1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39"/>
              <p:cNvSpPr/>
              <p:nvPr/>
            </p:nvSpPr>
            <p:spPr>
              <a:xfrm>
                <a:off x="1045185" y="3769106"/>
                <a:ext cx="11767" cy="23203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1972" extrusionOk="0">
                    <a:moveTo>
                      <a:pt x="1" y="1"/>
                    </a:moveTo>
                    <a:lnTo>
                      <a:pt x="1" y="1947"/>
                    </a:lnTo>
                    <a:cubicBezTo>
                      <a:pt x="25" y="1959"/>
                      <a:pt x="63" y="1959"/>
                      <a:pt x="100" y="1971"/>
                    </a:cubicBezTo>
                    <a:lnTo>
                      <a:pt x="1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39"/>
              <p:cNvSpPr/>
              <p:nvPr/>
            </p:nvSpPr>
            <p:spPr>
              <a:xfrm>
                <a:off x="1099193" y="3769106"/>
                <a:ext cx="11767" cy="24074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2046" extrusionOk="0">
                    <a:moveTo>
                      <a:pt x="0" y="1"/>
                    </a:moveTo>
                    <a:lnTo>
                      <a:pt x="0" y="2021"/>
                    </a:lnTo>
                    <a:cubicBezTo>
                      <a:pt x="37" y="2033"/>
                      <a:pt x="62" y="2033"/>
                      <a:pt x="99" y="2046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39"/>
              <p:cNvSpPr/>
              <p:nvPr/>
            </p:nvSpPr>
            <p:spPr>
              <a:xfrm>
                <a:off x="1172028" y="3769106"/>
                <a:ext cx="10355" cy="248040"/>
              </a:xfrm>
              <a:custGeom>
                <a:avLst/>
                <a:gdLst/>
                <a:ahLst/>
                <a:cxnLst/>
                <a:rect l="l" t="t" r="r" b="b"/>
                <a:pathLst>
                  <a:path w="88" h="2108" extrusionOk="0">
                    <a:moveTo>
                      <a:pt x="1" y="1"/>
                    </a:moveTo>
                    <a:lnTo>
                      <a:pt x="1" y="2095"/>
                    </a:lnTo>
                    <a:cubicBezTo>
                      <a:pt x="26" y="2108"/>
                      <a:pt x="63" y="2108"/>
                      <a:pt x="88" y="2108"/>
                    </a:cubicBezTo>
                    <a:lnTo>
                      <a:pt x="8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39"/>
              <p:cNvSpPr/>
              <p:nvPr/>
            </p:nvSpPr>
            <p:spPr>
              <a:xfrm>
                <a:off x="1990268" y="3769106"/>
                <a:ext cx="11767" cy="275809"/>
              </a:xfrm>
              <a:custGeom>
                <a:avLst/>
                <a:gdLst/>
                <a:ahLst/>
                <a:cxnLst/>
                <a:rect l="l" t="t" r="r" b="b"/>
                <a:pathLst>
                  <a:path w="100" h="2344" extrusionOk="0">
                    <a:moveTo>
                      <a:pt x="0" y="1"/>
                    </a:moveTo>
                    <a:lnTo>
                      <a:pt x="0" y="2343"/>
                    </a:lnTo>
                    <a:lnTo>
                      <a:pt x="99" y="2343"/>
                    </a:lnTo>
                    <a:lnTo>
                      <a:pt x="9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39"/>
              <p:cNvSpPr/>
              <p:nvPr/>
            </p:nvSpPr>
            <p:spPr>
              <a:xfrm>
                <a:off x="1883782" y="3769106"/>
                <a:ext cx="10355" cy="275809"/>
              </a:xfrm>
              <a:custGeom>
                <a:avLst/>
                <a:gdLst/>
                <a:ahLst/>
                <a:cxnLst/>
                <a:rect l="l" t="t" r="r" b="b"/>
                <a:pathLst>
                  <a:path w="88" h="2344" extrusionOk="0">
                    <a:moveTo>
                      <a:pt x="0" y="1"/>
                    </a:moveTo>
                    <a:lnTo>
                      <a:pt x="0" y="2343"/>
                    </a:lnTo>
                    <a:lnTo>
                      <a:pt x="87" y="2343"/>
                    </a:lnTo>
                    <a:lnTo>
                      <a:pt x="8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39"/>
              <p:cNvSpPr/>
              <p:nvPr/>
            </p:nvSpPr>
            <p:spPr>
              <a:xfrm>
                <a:off x="2666958" y="3769106"/>
                <a:ext cx="11767" cy="239332"/>
              </a:xfrm>
              <a:custGeom>
                <a:avLst/>
                <a:gdLst/>
                <a:ahLst/>
                <a:cxnLst/>
                <a:rect l="l" t="t" r="r" b="b"/>
                <a:pathLst>
                  <a:path w="100" h="2034" extrusionOk="0">
                    <a:moveTo>
                      <a:pt x="0" y="1"/>
                    </a:moveTo>
                    <a:lnTo>
                      <a:pt x="0" y="2033"/>
                    </a:lnTo>
                    <a:cubicBezTo>
                      <a:pt x="37" y="2033"/>
                      <a:pt x="62" y="2033"/>
                      <a:pt x="99" y="2021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39"/>
              <p:cNvSpPr/>
              <p:nvPr/>
            </p:nvSpPr>
            <p:spPr>
              <a:xfrm>
                <a:off x="2720849" y="3769106"/>
                <a:ext cx="11767" cy="23203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1972" extrusionOk="0">
                    <a:moveTo>
                      <a:pt x="1" y="1"/>
                    </a:moveTo>
                    <a:lnTo>
                      <a:pt x="1" y="1971"/>
                    </a:lnTo>
                    <a:cubicBezTo>
                      <a:pt x="38" y="1959"/>
                      <a:pt x="75" y="1959"/>
                      <a:pt x="100" y="1947"/>
                    </a:cubicBezTo>
                    <a:lnTo>
                      <a:pt x="1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39"/>
              <p:cNvSpPr/>
              <p:nvPr/>
            </p:nvSpPr>
            <p:spPr>
              <a:xfrm>
                <a:off x="2510817" y="3769106"/>
                <a:ext cx="10355" cy="255335"/>
              </a:xfrm>
              <a:custGeom>
                <a:avLst/>
                <a:gdLst/>
                <a:ahLst/>
                <a:cxnLst/>
                <a:rect l="l" t="t" r="r" b="b"/>
                <a:pathLst>
                  <a:path w="88" h="2170" extrusionOk="0">
                    <a:moveTo>
                      <a:pt x="1" y="1"/>
                    </a:moveTo>
                    <a:lnTo>
                      <a:pt x="1" y="2170"/>
                    </a:lnTo>
                    <a:lnTo>
                      <a:pt x="88" y="2170"/>
                    </a:lnTo>
                    <a:lnTo>
                      <a:pt x="8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39"/>
              <p:cNvSpPr/>
              <p:nvPr/>
            </p:nvSpPr>
            <p:spPr>
              <a:xfrm>
                <a:off x="2764620" y="3769106"/>
                <a:ext cx="11767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100" h="1885" extrusionOk="0">
                    <a:moveTo>
                      <a:pt x="0" y="1"/>
                    </a:moveTo>
                    <a:lnTo>
                      <a:pt x="0" y="1885"/>
                    </a:lnTo>
                    <a:cubicBezTo>
                      <a:pt x="38" y="1872"/>
                      <a:pt x="75" y="1872"/>
                      <a:pt x="100" y="1860"/>
                    </a:cubicBezTo>
                    <a:lnTo>
                      <a:pt x="1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39"/>
              <p:cNvSpPr/>
              <p:nvPr/>
            </p:nvSpPr>
            <p:spPr>
              <a:xfrm>
                <a:off x="2595418" y="3769106"/>
                <a:ext cx="10355" cy="248040"/>
              </a:xfrm>
              <a:custGeom>
                <a:avLst/>
                <a:gdLst/>
                <a:ahLst/>
                <a:cxnLst/>
                <a:rect l="l" t="t" r="r" b="b"/>
                <a:pathLst>
                  <a:path w="88" h="2108" extrusionOk="0">
                    <a:moveTo>
                      <a:pt x="1" y="1"/>
                    </a:moveTo>
                    <a:lnTo>
                      <a:pt x="1" y="2108"/>
                    </a:lnTo>
                    <a:cubicBezTo>
                      <a:pt x="26" y="2108"/>
                      <a:pt x="63" y="2108"/>
                      <a:pt x="87" y="2095"/>
                    </a:cubicBezTo>
                    <a:lnTo>
                      <a:pt x="8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39"/>
              <p:cNvSpPr/>
              <p:nvPr/>
            </p:nvSpPr>
            <p:spPr>
              <a:xfrm>
                <a:off x="2204654" y="3769106"/>
                <a:ext cx="10237" cy="271337"/>
              </a:xfrm>
              <a:custGeom>
                <a:avLst/>
                <a:gdLst/>
                <a:ahLst/>
                <a:cxnLst/>
                <a:rect l="l" t="t" r="r" b="b"/>
                <a:pathLst>
                  <a:path w="87" h="2306" extrusionOk="0">
                    <a:moveTo>
                      <a:pt x="0" y="1"/>
                    </a:moveTo>
                    <a:lnTo>
                      <a:pt x="0" y="2306"/>
                    </a:lnTo>
                    <a:lnTo>
                      <a:pt x="87" y="2306"/>
                    </a:lnTo>
                    <a:lnTo>
                      <a:pt x="8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39"/>
              <p:cNvSpPr/>
              <p:nvPr/>
            </p:nvSpPr>
            <p:spPr>
              <a:xfrm>
                <a:off x="2096637" y="3769106"/>
                <a:ext cx="11884" cy="274279"/>
              </a:xfrm>
              <a:custGeom>
                <a:avLst/>
                <a:gdLst/>
                <a:ahLst/>
                <a:cxnLst/>
                <a:rect l="l" t="t" r="r" b="b"/>
                <a:pathLst>
                  <a:path w="101" h="2331" extrusionOk="0">
                    <a:moveTo>
                      <a:pt x="1" y="1"/>
                    </a:moveTo>
                    <a:lnTo>
                      <a:pt x="1" y="2331"/>
                    </a:lnTo>
                    <a:lnTo>
                      <a:pt x="100" y="2331"/>
                    </a:lnTo>
                    <a:lnTo>
                      <a:pt x="1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39"/>
              <p:cNvSpPr/>
              <p:nvPr/>
            </p:nvSpPr>
            <p:spPr>
              <a:xfrm>
                <a:off x="2311022" y="3769106"/>
                <a:ext cx="11767" cy="26698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2269" extrusionOk="0">
                    <a:moveTo>
                      <a:pt x="1" y="1"/>
                    </a:moveTo>
                    <a:lnTo>
                      <a:pt x="1" y="2269"/>
                    </a:lnTo>
                    <a:lnTo>
                      <a:pt x="100" y="2269"/>
                    </a:lnTo>
                    <a:lnTo>
                      <a:pt x="1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39"/>
              <p:cNvSpPr/>
              <p:nvPr/>
            </p:nvSpPr>
            <p:spPr>
              <a:xfrm>
                <a:off x="2417509" y="3769106"/>
                <a:ext cx="11767" cy="262630"/>
              </a:xfrm>
              <a:custGeom>
                <a:avLst/>
                <a:gdLst/>
                <a:ahLst/>
                <a:cxnLst/>
                <a:rect l="l" t="t" r="r" b="b"/>
                <a:pathLst>
                  <a:path w="100" h="2232" extrusionOk="0">
                    <a:moveTo>
                      <a:pt x="1" y="1"/>
                    </a:moveTo>
                    <a:lnTo>
                      <a:pt x="1" y="2232"/>
                    </a:lnTo>
                    <a:cubicBezTo>
                      <a:pt x="38" y="2219"/>
                      <a:pt x="75" y="2219"/>
                      <a:pt x="100" y="2219"/>
                    </a:cubicBezTo>
                    <a:lnTo>
                      <a:pt x="1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39"/>
              <p:cNvSpPr/>
              <p:nvPr/>
            </p:nvSpPr>
            <p:spPr>
              <a:xfrm>
                <a:off x="973763" y="3693330"/>
                <a:ext cx="1830410" cy="151789"/>
              </a:xfrm>
              <a:custGeom>
                <a:avLst/>
                <a:gdLst/>
                <a:ahLst/>
                <a:cxnLst/>
                <a:rect l="l" t="t" r="r" b="b"/>
                <a:pathLst>
                  <a:path w="15556" h="1290" extrusionOk="0">
                    <a:moveTo>
                      <a:pt x="7772" y="0"/>
                    </a:moveTo>
                    <a:cubicBezTo>
                      <a:pt x="3483" y="0"/>
                      <a:pt x="0" y="285"/>
                      <a:pt x="0" y="645"/>
                    </a:cubicBezTo>
                    <a:cubicBezTo>
                      <a:pt x="0" y="1004"/>
                      <a:pt x="3483" y="1289"/>
                      <a:pt x="7772" y="1289"/>
                    </a:cubicBezTo>
                    <a:cubicBezTo>
                      <a:pt x="12072" y="1289"/>
                      <a:pt x="15555" y="1004"/>
                      <a:pt x="15555" y="645"/>
                    </a:cubicBezTo>
                    <a:cubicBezTo>
                      <a:pt x="15555" y="285"/>
                      <a:pt x="12072" y="0"/>
                      <a:pt x="77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39"/>
              <p:cNvSpPr/>
              <p:nvPr/>
            </p:nvSpPr>
            <p:spPr>
              <a:xfrm>
                <a:off x="1074366" y="3543073"/>
                <a:ext cx="1831822" cy="275809"/>
              </a:xfrm>
              <a:custGeom>
                <a:avLst/>
                <a:gdLst/>
                <a:ahLst/>
                <a:cxnLst/>
                <a:rect l="l" t="t" r="r" b="b"/>
                <a:pathLst>
                  <a:path w="15568" h="2344" extrusionOk="0">
                    <a:moveTo>
                      <a:pt x="1" y="1"/>
                    </a:moveTo>
                    <a:lnTo>
                      <a:pt x="1" y="1699"/>
                    </a:lnTo>
                    <a:cubicBezTo>
                      <a:pt x="1" y="2058"/>
                      <a:pt x="3483" y="2343"/>
                      <a:pt x="7784" y="2343"/>
                    </a:cubicBezTo>
                    <a:cubicBezTo>
                      <a:pt x="12085" y="2343"/>
                      <a:pt x="15568" y="2058"/>
                      <a:pt x="15568" y="1699"/>
                    </a:cubicBezTo>
                    <a:lnTo>
                      <a:pt x="1556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9"/>
              <p:cNvSpPr/>
              <p:nvPr/>
            </p:nvSpPr>
            <p:spPr>
              <a:xfrm>
                <a:off x="1663513" y="3543073"/>
                <a:ext cx="11767" cy="27133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2306" extrusionOk="0">
                    <a:moveTo>
                      <a:pt x="1" y="1"/>
                    </a:moveTo>
                    <a:lnTo>
                      <a:pt x="1" y="2306"/>
                    </a:lnTo>
                    <a:lnTo>
                      <a:pt x="100" y="2306"/>
                    </a:lnTo>
                    <a:lnTo>
                      <a:pt x="1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39"/>
              <p:cNvSpPr/>
              <p:nvPr/>
            </p:nvSpPr>
            <p:spPr>
              <a:xfrm>
                <a:off x="1557144" y="3543073"/>
                <a:ext cx="10237" cy="266984"/>
              </a:xfrm>
              <a:custGeom>
                <a:avLst/>
                <a:gdLst/>
                <a:ahLst/>
                <a:cxnLst/>
                <a:rect l="l" t="t" r="r" b="b"/>
                <a:pathLst>
                  <a:path w="87" h="2269" extrusionOk="0">
                    <a:moveTo>
                      <a:pt x="0" y="1"/>
                    </a:moveTo>
                    <a:lnTo>
                      <a:pt x="0" y="2269"/>
                    </a:lnTo>
                    <a:lnTo>
                      <a:pt x="87" y="2269"/>
                    </a:lnTo>
                    <a:lnTo>
                      <a:pt x="8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39"/>
              <p:cNvSpPr/>
              <p:nvPr/>
            </p:nvSpPr>
            <p:spPr>
              <a:xfrm>
                <a:off x="1771412" y="3543073"/>
                <a:ext cx="10355" cy="274279"/>
              </a:xfrm>
              <a:custGeom>
                <a:avLst/>
                <a:gdLst/>
                <a:ahLst/>
                <a:cxnLst/>
                <a:rect l="l" t="t" r="r" b="b"/>
                <a:pathLst>
                  <a:path w="88" h="2331" extrusionOk="0">
                    <a:moveTo>
                      <a:pt x="1" y="1"/>
                    </a:moveTo>
                    <a:lnTo>
                      <a:pt x="1" y="2318"/>
                    </a:lnTo>
                    <a:cubicBezTo>
                      <a:pt x="26" y="2318"/>
                      <a:pt x="63" y="2318"/>
                      <a:pt x="88" y="2331"/>
                    </a:cubicBezTo>
                    <a:lnTo>
                      <a:pt x="8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39"/>
              <p:cNvSpPr/>
              <p:nvPr/>
            </p:nvSpPr>
            <p:spPr>
              <a:xfrm>
                <a:off x="1877899" y="3543073"/>
                <a:ext cx="10355" cy="275809"/>
              </a:xfrm>
              <a:custGeom>
                <a:avLst/>
                <a:gdLst/>
                <a:ahLst/>
                <a:cxnLst/>
                <a:rect l="l" t="t" r="r" b="b"/>
                <a:pathLst>
                  <a:path w="88" h="2344" extrusionOk="0">
                    <a:moveTo>
                      <a:pt x="1" y="1"/>
                    </a:moveTo>
                    <a:lnTo>
                      <a:pt x="1" y="2343"/>
                    </a:lnTo>
                    <a:lnTo>
                      <a:pt x="88" y="2343"/>
                    </a:lnTo>
                    <a:lnTo>
                      <a:pt x="8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39"/>
              <p:cNvSpPr/>
              <p:nvPr/>
            </p:nvSpPr>
            <p:spPr>
              <a:xfrm>
                <a:off x="1449128" y="3543073"/>
                <a:ext cx="11767" cy="26121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2220" extrusionOk="0">
                    <a:moveTo>
                      <a:pt x="1" y="1"/>
                    </a:moveTo>
                    <a:lnTo>
                      <a:pt x="1" y="2219"/>
                    </a:lnTo>
                    <a:lnTo>
                      <a:pt x="100" y="2219"/>
                    </a:lnTo>
                    <a:lnTo>
                      <a:pt x="1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39"/>
              <p:cNvSpPr/>
              <p:nvPr/>
            </p:nvSpPr>
            <p:spPr>
              <a:xfrm>
                <a:off x="1357232" y="3543073"/>
                <a:ext cx="11884" cy="255335"/>
              </a:xfrm>
              <a:custGeom>
                <a:avLst/>
                <a:gdLst/>
                <a:ahLst/>
                <a:cxnLst/>
                <a:rect l="l" t="t" r="r" b="b"/>
                <a:pathLst>
                  <a:path w="101" h="2170" extrusionOk="0">
                    <a:moveTo>
                      <a:pt x="1" y="1"/>
                    </a:moveTo>
                    <a:lnTo>
                      <a:pt x="1" y="2157"/>
                    </a:lnTo>
                    <a:cubicBezTo>
                      <a:pt x="38" y="2170"/>
                      <a:pt x="63" y="2170"/>
                      <a:pt x="100" y="2170"/>
                    </a:cubicBezTo>
                    <a:lnTo>
                      <a:pt x="1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39"/>
              <p:cNvSpPr/>
              <p:nvPr/>
            </p:nvSpPr>
            <p:spPr>
              <a:xfrm>
                <a:off x="1103547" y="3543073"/>
                <a:ext cx="10355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88" h="1885" extrusionOk="0">
                    <a:moveTo>
                      <a:pt x="0" y="1"/>
                    </a:moveTo>
                    <a:lnTo>
                      <a:pt x="0" y="1860"/>
                    </a:lnTo>
                    <a:cubicBezTo>
                      <a:pt x="25" y="1860"/>
                      <a:pt x="62" y="1872"/>
                      <a:pt x="87" y="1884"/>
                    </a:cubicBezTo>
                    <a:lnTo>
                      <a:pt x="8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39"/>
              <p:cNvSpPr/>
              <p:nvPr/>
            </p:nvSpPr>
            <p:spPr>
              <a:xfrm>
                <a:off x="1145788" y="3543073"/>
                <a:ext cx="11767" cy="23050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1959" extrusionOk="0">
                    <a:moveTo>
                      <a:pt x="1" y="1"/>
                    </a:moveTo>
                    <a:lnTo>
                      <a:pt x="1" y="1946"/>
                    </a:lnTo>
                    <a:cubicBezTo>
                      <a:pt x="38" y="1946"/>
                      <a:pt x="75" y="1959"/>
                      <a:pt x="100" y="1959"/>
                    </a:cubicBezTo>
                    <a:lnTo>
                      <a:pt x="1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39"/>
              <p:cNvSpPr/>
              <p:nvPr/>
            </p:nvSpPr>
            <p:spPr>
              <a:xfrm>
                <a:off x="1199797" y="3543073"/>
                <a:ext cx="11767" cy="239332"/>
              </a:xfrm>
              <a:custGeom>
                <a:avLst/>
                <a:gdLst/>
                <a:ahLst/>
                <a:cxnLst/>
                <a:rect l="l" t="t" r="r" b="b"/>
                <a:pathLst>
                  <a:path w="100" h="2034" extrusionOk="0">
                    <a:moveTo>
                      <a:pt x="0" y="1"/>
                    </a:moveTo>
                    <a:lnTo>
                      <a:pt x="0" y="2021"/>
                    </a:lnTo>
                    <a:cubicBezTo>
                      <a:pt x="38" y="2033"/>
                      <a:pt x="62" y="2033"/>
                      <a:pt x="100" y="2033"/>
                    </a:cubicBezTo>
                    <a:lnTo>
                      <a:pt x="1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39"/>
              <p:cNvSpPr/>
              <p:nvPr/>
            </p:nvSpPr>
            <p:spPr>
              <a:xfrm>
                <a:off x="1272749" y="3543073"/>
                <a:ext cx="11767" cy="248040"/>
              </a:xfrm>
              <a:custGeom>
                <a:avLst/>
                <a:gdLst/>
                <a:ahLst/>
                <a:cxnLst/>
                <a:rect l="l" t="t" r="r" b="b"/>
                <a:pathLst>
                  <a:path w="100" h="2108" extrusionOk="0">
                    <a:moveTo>
                      <a:pt x="0" y="1"/>
                    </a:moveTo>
                    <a:lnTo>
                      <a:pt x="0" y="2095"/>
                    </a:lnTo>
                    <a:cubicBezTo>
                      <a:pt x="37" y="2095"/>
                      <a:pt x="62" y="2108"/>
                      <a:pt x="99" y="2108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39"/>
              <p:cNvSpPr/>
              <p:nvPr/>
            </p:nvSpPr>
            <p:spPr>
              <a:xfrm>
                <a:off x="2090872" y="3543073"/>
                <a:ext cx="11767" cy="275809"/>
              </a:xfrm>
              <a:custGeom>
                <a:avLst/>
                <a:gdLst/>
                <a:ahLst/>
                <a:cxnLst/>
                <a:rect l="l" t="t" r="r" b="b"/>
                <a:pathLst>
                  <a:path w="100" h="2344" extrusionOk="0">
                    <a:moveTo>
                      <a:pt x="0" y="1"/>
                    </a:moveTo>
                    <a:lnTo>
                      <a:pt x="0" y="2343"/>
                    </a:lnTo>
                    <a:lnTo>
                      <a:pt x="99" y="2343"/>
                    </a:lnTo>
                    <a:lnTo>
                      <a:pt x="9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39"/>
              <p:cNvSpPr/>
              <p:nvPr/>
            </p:nvSpPr>
            <p:spPr>
              <a:xfrm>
                <a:off x="1984385" y="3543073"/>
                <a:ext cx="11767" cy="275809"/>
              </a:xfrm>
              <a:custGeom>
                <a:avLst/>
                <a:gdLst/>
                <a:ahLst/>
                <a:cxnLst/>
                <a:rect l="l" t="t" r="r" b="b"/>
                <a:pathLst>
                  <a:path w="100" h="2344" extrusionOk="0">
                    <a:moveTo>
                      <a:pt x="1" y="1"/>
                    </a:moveTo>
                    <a:lnTo>
                      <a:pt x="1" y="2343"/>
                    </a:lnTo>
                    <a:lnTo>
                      <a:pt x="100" y="2343"/>
                    </a:lnTo>
                    <a:lnTo>
                      <a:pt x="1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39"/>
              <p:cNvSpPr/>
              <p:nvPr/>
            </p:nvSpPr>
            <p:spPr>
              <a:xfrm>
                <a:off x="2768974" y="3543073"/>
                <a:ext cx="10355" cy="239332"/>
              </a:xfrm>
              <a:custGeom>
                <a:avLst/>
                <a:gdLst/>
                <a:ahLst/>
                <a:cxnLst/>
                <a:rect l="l" t="t" r="r" b="b"/>
                <a:pathLst>
                  <a:path w="88" h="2034" extrusionOk="0">
                    <a:moveTo>
                      <a:pt x="1" y="1"/>
                    </a:moveTo>
                    <a:lnTo>
                      <a:pt x="1" y="2033"/>
                    </a:lnTo>
                    <a:cubicBezTo>
                      <a:pt x="25" y="2033"/>
                      <a:pt x="63" y="2021"/>
                      <a:pt x="87" y="2021"/>
                    </a:cubicBezTo>
                    <a:lnTo>
                      <a:pt x="8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9"/>
              <p:cNvSpPr/>
              <p:nvPr/>
            </p:nvSpPr>
            <p:spPr>
              <a:xfrm>
                <a:off x="2822982" y="3543073"/>
                <a:ext cx="11767" cy="23050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1959" extrusionOk="0">
                    <a:moveTo>
                      <a:pt x="0" y="1"/>
                    </a:moveTo>
                    <a:lnTo>
                      <a:pt x="0" y="1959"/>
                    </a:lnTo>
                    <a:cubicBezTo>
                      <a:pt x="37" y="1959"/>
                      <a:pt x="62" y="1946"/>
                      <a:pt x="99" y="1946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9"/>
              <p:cNvSpPr/>
              <p:nvPr/>
            </p:nvSpPr>
            <p:spPr>
              <a:xfrm>
                <a:off x="2611538" y="3543073"/>
                <a:ext cx="11767" cy="25533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2170" extrusionOk="0">
                    <a:moveTo>
                      <a:pt x="0" y="1"/>
                    </a:moveTo>
                    <a:lnTo>
                      <a:pt x="0" y="2170"/>
                    </a:lnTo>
                    <a:cubicBezTo>
                      <a:pt x="37" y="2170"/>
                      <a:pt x="62" y="2170"/>
                      <a:pt x="99" y="2157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39"/>
              <p:cNvSpPr/>
              <p:nvPr/>
            </p:nvSpPr>
            <p:spPr>
              <a:xfrm>
                <a:off x="2866753" y="3543073"/>
                <a:ext cx="10237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87" h="1885" extrusionOk="0">
                    <a:moveTo>
                      <a:pt x="0" y="1"/>
                    </a:moveTo>
                    <a:lnTo>
                      <a:pt x="0" y="1884"/>
                    </a:lnTo>
                    <a:cubicBezTo>
                      <a:pt x="25" y="1872"/>
                      <a:pt x="62" y="1860"/>
                      <a:pt x="87" y="1860"/>
                    </a:cubicBezTo>
                    <a:lnTo>
                      <a:pt x="8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39"/>
              <p:cNvSpPr/>
              <p:nvPr/>
            </p:nvSpPr>
            <p:spPr>
              <a:xfrm>
                <a:off x="2696021" y="3543073"/>
                <a:ext cx="11884" cy="248040"/>
              </a:xfrm>
              <a:custGeom>
                <a:avLst/>
                <a:gdLst/>
                <a:ahLst/>
                <a:cxnLst/>
                <a:rect l="l" t="t" r="r" b="b"/>
                <a:pathLst>
                  <a:path w="101" h="2108" extrusionOk="0">
                    <a:moveTo>
                      <a:pt x="1" y="1"/>
                    </a:moveTo>
                    <a:lnTo>
                      <a:pt x="1" y="2108"/>
                    </a:lnTo>
                    <a:cubicBezTo>
                      <a:pt x="38" y="2108"/>
                      <a:pt x="63" y="2095"/>
                      <a:pt x="100" y="2095"/>
                    </a:cubicBezTo>
                    <a:lnTo>
                      <a:pt x="1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39"/>
              <p:cNvSpPr/>
              <p:nvPr/>
            </p:nvSpPr>
            <p:spPr>
              <a:xfrm>
                <a:off x="2305257" y="3543073"/>
                <a:ext cx="11767" cy="27133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2306" extrusionOk="0">
                    <a:moveTo>
                      <a:pt x="0" y="1"/>
                    </a:moveTo>
                    <a:lnTo>
                      <a:pt x="0" y="2306"/>
                    </a:lnTo>
                    <a:lnTo>
                      <a:pt x="99" y="2306"/>
                    </a:lnTo>
                    <a:lnTo>
                      <a:pt x="9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39"/>
              <p:cNvSpPr/>
              <p:nvPr/>
            </p:nvSpPr>
            <p:spPr>
              <a:xfrm>
                <a:off x="2198770" y="3543073"/>
                <a:ext cx="10355" cy="274279"/>
              </a:xfrm>
              <a:custGeom>
                <a:avLst/>
                <a:gdLst/>
                <a:ahLst/>
                <a:cxnLst/>
                <a:rect l="l" t="t" r="r" b="b"/>
                <a:pathLst>
                  <a:path w="88" h="2331" extrusionOk="0">
                    <a:moveTo>
                      <a:pt x="0" y="1"/>
                    </a:moveTo>
                    <a:lnTo>
                      <a:pt x="0" y="2331"/>
                    </a:lnTo>
                    <a:cubicBezTo>
                      <a:pt x="25" y="2331"/>
                      <a:pt x="62" y="2331"/>
                      <a:pt x="87" y="2318"/>
                    </a:cubicBezTo>
                    <a:lnTo>
                      <a:pt x="8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39"/>
              <p:cNvSpPr/>
              <p:nvPr/>
            </p:nvSpPr>
            <p:spPr>
              <a:xfrm>
                <a:off x="2413155" y="3543073"/>
                <a:ext cx="10355" cy="266984"/>
              </a:xfrm>
              <a:custGeom>
                <a:avLst/>
                <a:gdLst/>
                <a:ahLst/>
                <a:cxnLst/>
                <a:rect l="l" t="t" r="r" b="b"/>
                <a:pathLst>
                  <a:path w="88" h="2269" extrusionOk="0">
                    <a:moveTo>
                      <a:pt x="0" y="1"/>
                    </a:moveTo>
                    <a:lnTo>
                      <a:pt x="0" y="2269"/>
                    </a:lnTo>
                    <a:lnTo>
                      <a:pt x="87" y="2269"/>
                    </a:lnTo>
                    <a:lnTo>
                      <a:pt x="8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39"/>
              <p:cNvSpPr/>
              <p:nvPr/>
            </p:nvSpPr>
            <p:spPr>
              <a:xfrm>
                <a:off x="2519642" y="3543073"/>
                <a:ext cx="11767" cy="26121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2220" extrusionOk="0">
                    <a:moveTo>
                      <a:pt x="0" y="1"/>
                    </a:moveTo>
                    <a:lnTo>
                      <a:pt x="0" y="2219"/>
                    </a:lnTo>
                    <a:lnTo>
                      <a:pt x="99" y="2219"/>
                    </a:lnTo>
                    <a:lnTo>
                      <a:pt x="9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39"/>
              <p:cNvSpPr/>
              <p:nvPr/>
            </p:nvSpPr>
            <p:spPr>
              <a:xfrm>
                <a:off x="1074366" y="3467297"/>
                <a:ext cx="1831822" cy="151789"/>
              </a:xfrm>
              <a:custGeom>
                <a:avLst/>
                <a:gdLst/>
                <a:ahLst/>
                <a:cxnLst/>
                <a:rect l="l" t="t" r="r" b="b"/>
                <a:pathLst>
                  <a:path w="15568" h="1290" extrusionOk="0">
                    <a:moveTo>
                      <a:pt x="7784" y="0"/>
                    </a:moveTo>
                    <a:cubicBezTo>
                      <a:pt x="3483" y="0"/>
                      <a:pt x="1" y="285"/>
                      <a:pt x="1" y="645"/>
                    </a:cubicBezTo>
                    <a:cubicBezTo>
                      <a:pt x="1" y="1004"/>
                      <a:pt x="3483" y="1289"/>
                      <a:pt x="7784" y="1289"/>
                    </a:cubicBezTo>
                    <a:cubicBezTo>
                      <a:pt x="12085" y="1289"/>
                      <a:pt x="15568" y="1004"/>
                      <a:pt x="15568" y="645"/>
                    </a:cubicBezTo>
                    <a:cubicBezTo>
                      <a:pt x="15568" y="285"/>
                      <a:pt x="12085" y="0"/>
                      <a:pt x="77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9"/>
              <p:cNvSpPr/>
              <p:nvPr/>
            </p:nvSpPr>
            <p:spPr>
              <a:xfrm>
                <a:off x="887750" y="3314098"/>
                <a:ext cx="1831822" cy="275809"/>
              </a:xfrm>
              <a:custGeom>
                <a:avLst/>
                <a:gdLst/>
                <a:ahLst/>
                <a:cxnLst/>
                <a:rect l="l" t="t" r="r" b="b"/>
                <a:pathLst>
                  <a:path w="15568" h="2344" extrusionOk="0">
                    <a:moveTo>
                      <a:pt x="0" y="1"/>
                    </a:moveTo>
                    <a:lnTo>
                      <a:pt x="0" y="1699"/>
                    </a:lnTo>
                    <a:cubicBezTo>
                      <a:pt x="0" y="2046"/>
                      <a:pt x="3483" y="2343"/>
                      <a:pt x="7784" y="2343"/>
                    </a:cubicBezTo>
                    <a:cubicBezTo>
                      <a:pt x="12084" y="2343"/>
                      <a:pt x="15567" y="2046"/>
                      <a:pt x="15567" y="1699"/>
                    </a:cubicBezTo>
                    <a:lnTo>
                      <a:pt x="1556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9"/>
              <p:cNvSpPr/>
              <p:nvPr/>
            </p:nvSpPr>
            <p:spPr>
              <a:xfrm>
                <a:off x="1476897" y="3314098"/>
                <a:ext cx="11767" cy="2714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2307" extrusionOk="0">
                    <a:moveTo>
                      <a:pt x="0" y="1"/>
                    </a:moveTo>
                    <a:lnTo>
                      <a:pt x="0" y="2294"/>
                    </a:lnTo>
                    <a:cubicBezTo>
                      <a:pt x="38" y="2294"/>
                      <a:pt x="62" y="2306"/>
                      <a:pt x="99" y="2306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39"/>
              <p:cNvSpPr/>
              <p:nvPr/>
            </p:nvSpPr>
            <p:spPr>
              <a:xfrm>
                <a:off x="1370410" y="3314098"/>
                <a:ext cx="10355" cy="266984"/>
              </a:xfrm>
              <a:custGeom>
                <a:avLst/>
                <a:gdLst/>
                <a:ahLst/>
                <a:cxnLst/>
                <a:rect l="l" t="t" r="r" b="b"/>
                <a:pathLst>
                  <a:path w="88" h="2269" extrusionOk="0">
                    <a:moveTo>
                      <a:pt x="1" y="1"/>
                    </a:moveTo>
                    <a:lnTo>
                      <a:pt x="1" y="2269"/>
                    </a:lnTo>
                    <a:lnTo>
                      <a:pt x="87" y="2269"/>
                    </a:lnTo>
                    <a:lnTo>
                      <a:pt x="8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9"/>
              <p:cNvSpPr/>
              <p:nvPr/>
            </p:nvSpPr>
            <p:spPr>
              <a:xfrm>
                <a:off x="1584796" y="3314098"/>
                <a:ext cx="10355" cy="272867"/>
              </a:xfrm>
              <a:custGeom>
                <a:avLst/>
                <a:gdLst/>
                <a:ahLst/>
                <a:cxnLst/>
                <a:rect l="l" t="t" r="r" b="b"/>
                <a:pathLst>
                  <a:path w="88" h="2319" extrusionOk="0">
                    <a:moveTo>
                      <a:pt x="1" y="1"/>
                    </a:moveTo>
                    <a:lnTo>
                      <a:pt x="1" y="2318"/>
                    </a:lnTo>
                    <a:lnTo>
                      <a:pt x="87" y="2318"/>
                    </a:lnTo>
                    <a:lnTo>
                      <a:pt x="8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39"/>
              <p:cNvSpPr/>
              <p:nvPr/>
            </p:nvSpPr>
            <p:spPr>
              <a:xfrm>
                <a:off x="1691282" y="3314098"/>
                <a:ext cx="10355" cy="274279"/>
              </a:xfrm>
              <a:custGeom>
                <a:avLst/>
                <a:gdLst/>
                <a:ahLst/>
                <a:cxnLst/>
                <a:rect l="l" t="t" r="r" b="b"/>
                <a:pathLst>
                  <a:path w="88" h="2331" extrusionOk="0">
                    <a:moveTo>
                      <a:pt x="0" y="1"/>
                    </a:moveTo>
                    <a:lnTo>
                      <a:pt x="0" y="2331"/>
                    </a:lnTo>
                    <a:lnTo>
                      <a:pt x="87" y="2331"/>
                    </a:lnTo>
                    <a:lnTo>
                      <a:pt x="8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9"/>
              <p:cNvSpPr/>
              <p:nvPr/>
            </p:nvSpPr>
            <p:spPr>
              <a:xfrm>
                <a:off x="1262512" y="3314098"/>
                <a:ext cx="11767" cy="26121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2220" extrusionOk="0">
                    <a:moveTo>
                      <a:pt x="0" y="1"/>
                    </a:moveTo>
                    <a:lnTo>
                      <a:pt x="0" y="2219"/>
                    </a:lnTo>
                    <a:lnTo>
                      <a:pt x="100" y="2219"/>
                    </a:lnTo>
                    <a:lnTo>
                      <a:pt x="1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39"/>
              <p:cNvSpPr/>
              <p:nvPr/>
            </p:nvSpPr>
            <p:spPr>
              <a:xfrm>
                <a:off x="1170616" y="3314098"/>
                <a:ext cx="11767" cy="25533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2170" extrusionOk="0">
                    <a:moveTo>
                      <a:pt x="1" y="1"/>
                    </a:moveTo>
                    <a:lnTo>
                      <a:pt x="1" y="2157"/>
                    </a:lnTo>
                    <a:cubicBezTo>
                      <a:pt x="38" y="2170"/>
                      <a:pt x="62" y="2170"/>
                      <a:pt x="100" y="2170"/>
                    </a:cubicBezTo>
                    <a:lnTo>
                      <a:pt x="1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39"/>
              <p:cNvSpPr/>
              <p:nvPr/>
            </p:nvSpPr>
            <p:spPr>
              <a:xfrm>
                <a:off x="916813" y="3314098"/>
                <a:ext cx="10355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88" h="1885" extrusionOk="0">
                    <a:moveTo>
                      <a:pt x="1" y="1"/>
                    </a:moveTo>
                    <a:lnTo>
                      <a:pt x="1" y="1860"/>
                    </a:lnTo>
                    <a:cubicBezTo>
                      <a:pt x="26" y="1860"/>
                      <a:pt x="63" y="1872"/>
                      <a:pt x="88" y="1885"/>
                    </a:cubicBezTo>
                    <a:lnTo>
                      <a:pt x="8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9"/>
              <p:cNvSpPr/>
              <p:nvPr/>
            </p:nvSpPr>
            <p:spPr>
              <a:xfrm>
                <a:off x="959172" y="3314098"/>
                <a:ext cx="11767" cy="23050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1959" extrusionOk="0">
                    <a:moveTo>
                      <a:pt x="0" y="1"/>
                    </a:moveTo>
                    <a:lnTo>
                      <a:pt x="0" y="1947"/>
                    </a:lnTo>
                    <a:cubicBezTo>
                      <a:pt x="38" y="1947"/>
                      <a:pt x="75" y="1959"/>
                      <a:pt x="100" y="1959"/>
                    </a:cubicBezTo>
                    <a:lnTo>
                      <a:pt x="1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9"/>
              <p:cNvSpPr/>
              <p:nvPr/>
            </p:nvSpPr>
            <p:spPr>
              <a:xfrm>
                <a:off x="1013063" y="3314098"/>
                <a:ext cx="11884" cy="239332"/>
              </a:xfrm>
              <a:custGeom>
                <a:avLst/>
                <a:gdLst/>
                <a:ahLst/>
                <a:cxnLst/>
                <a:rect l="l" t="t" r="r" b="b"/>
                <a:pathLst>
                  <a:path w="101" h="2034" extrusionOk="0">
                    <a:moveTo>
                      <a:pt x="1" y="1"/>
                    </a:moveTo>
                    <a:lnTo>
                      <a:pt x="1" y="2021"/>
                    </a:lnTo>
                    <a:cubicBezTo>
                      <a:pt x="38" y="2021"/>
                      <a:pt x="63" y="2033"/>
                      <a:pt x="100" y="2033"/>
                    </a:cubicBezTo>
                    <a:lnTo>
                      <a:pt x="1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9"/>
              <p:cNvSpPr/>
              <p:nvPr/>
            </p:nvSpPr>
            <p:spPr>
              <a:xfrm>
                <a:off x="1086015" y="3314098"/>
                <a:ext cx="11767" cy="248040"/>
              </a:xfrm>
              <a:custGeom>
                <a:avLst/>
                <a:gdLst/>
                <a:ahLst/>
                <a:cxnLst/>
                <a:rect l="l" t="t" r="r" b="b"/>
                <a:pathLst>
                  <a:path w="100" h="2108" extrusionOk="0">
                    <a:moveTo>
                      <a:pt x="1" y="1"/>
                    </a:moveTo>
                    <a:lnTo>
                      <a:pt x="1" y="2095"/>
                    </a:lnTo>
                    <a:cubicBezTo>
                      <a:pt x="38" y="2095"/>
                      <a:pt x="63" y="2108"/>
                      <a:pt x="100" y="2108"/>
                    </a:cubicBezTo>
                    <a:lnTo>
                      <a:pt x="1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9"/>
              <p:cNvSpPr/>
              <p:nvPr/>
            </p:nvSpPr>
            <p:spPr>
              <a:xfrm>
                <a:off x="1904138" y="3314098"/>
                <a:ext cx="11767" cy="275809"/>
              </a:xfrm>
              <a:custGeom>
                <a:avLst/>
                <a:gdLst/>
                <a:ahLst/>
                <a:cxnLst/>
                <a:rect l="l" t="t" r="r" b="b"/>
                <a:pathLst>
                  <a:path w="100" h="2344" extrusionOk="0">
                    <a:moveTo>
                      <a:pt x="1" y="1"/>
                    </a:moveTo>
                    <a:lnTo>
                      <a:pt x="1" y="2343"/>
                    </a:lnTo>
                    <a:lnTo>
                      <a:pt x="100" y="2343"/>
                    </a:lnTo>
                    <a:lnTo>
                      <a:pt x="1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39"/>
              <p:cNvSpPr/>
              <p:nvPr/>
            </p:nvSpPr>
            <p:spPr>
              <a:xfrm>
                <a:off x="1797769" y="3314098"/>
                <a:ext cx="11767" cy="275809"/>
              </a:xfrm>
              <a:custGeom>
                <a:avLst/>
                <a:gdLst/>
                <a:ahLst/>
                <a:cxnLst/>
                <a:rect l="l" t="t" r="r" b="b"/>
                <a:pathLst>
                  <a:path w="100" h="2344" extrusionOk="0">
                    <a:moveTo>
                      <a:pt x="0" y="1"/>
                    </a:moveTo>
                    <a:lnTo>
                      <a:pt x="0" y="2343"/>
                    </a:lnTo>
                    <a:lnTo>
                      <a:pt x="99" y="2343"/>
                    </a:lnTo>
                    <a:lnTo>
                      <a:pt x="9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39"/>
              <p:cNvSpPr/>
              <p:nvPr/>
            </p:nvSpPr>
            <p:spPr>
              <a:xfrm>
                <a:off x="2582357" y="3314098"/>
                <a:ext cx="10237" cy="239332"/>
              </a:xfrm>
              <a:custGeom>
                <a:avLst/>
                <a:gdLst/>
                <a:ahLst/>
                <a:cxnLst/>
                <a:rect l="l" t="t" r="r" b="b"/>
                <a:pathLst>
                  <a:path w="87" h="2034" extrusionOk="0">
                    <a:moveTo>
                      <a:pt x="0" y="1"/>
                    </a:moveTo>
                    <a:lnTo>
                      <a:pt x="0" y="2033"/>
                    </a:lnTo>
                    <a:cubicBezTo>
                      <a:pt x="25" y="2033"/>
                      <a:pt x="62" y="2021"/>
                      <a:pt x="87" y="2021"/>
                    </a:cubicBezTo>
                    <a:lnTo>
                      <a:pt x="8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9"/>
              <p:cNvSpPr/>
              <p:nvPr/>
            </p:nvSpPr>
            <p:spPr>
              <a:xfrm>
                <a:off x="2636248" y="3314098"/>
                <a:ext cx="11767" cy="23050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1959" extrusionOk="0">
                    <a:moveTo>
                      <a:pt x="1" y="1"/>
                    </a:moveTo>
                    <a:lnTo>
                      <a:pt x="1" y="1959"/>
                    </a:lnTo>
                    <a:cubicBezTo>
                      <a:pt x="38" y="1959"/>
                      <a:pt x="63" y="1947"/>
                      <a:pt x="100" y="1947"/>
                    </a:cubicBezTo>
                    <a:lnTo>
                      <a:pt x="1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9"/>
              <p:cNvSpPr/>
              <p:nvPr/>
            </p:nvSpPr>
            <p:spPr>
              <a:xfrm>
                <a:off x="2424804" y="3314098"/>
                <a:ext cx="11767" cy="25533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2170" extrusionOk="0">
                    <a:moveTo>
                      <a:pt x="1" y="1"/>
                    </a:moveTo>
                    <a:lnTo>
                      <a:pt x="1" y="2170"/>
                    </a:lnTo>
                    <a:cubicBezTo>
                      <a:pt x="38" y="2170"/>
                      <a:pt x="63" y="2170"/>
                      <a:pt x="100" y="2157"/>
                    </a:cubicBezTo>
                    <a:lnTo>
                      <a:pt x="1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39"/>
              <p:cNvSpPr/>
              <p:nvPr/>
            </p:nvSpPr>
            <p:spPr>
              <a:xfrm>
                <a:off x="2680019" y="3314098"/>
                <a:ext cx="10355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88" h="1885" extrusionOk="0">
                    <a:moveTo>
                      <a:pt x="1" y="1"/>
                    </a:moveTo>
                    <a:lnTo>
                      <a:pt x="1" y="1885"/>
                    </a:lnTo>
                    <a:cubicBezTo>
                      <a:pt x="25" y="1872"/>
                      <a:pt x="63" y="1860"/>
                      <a:pt x="87" y="1860"/>
                    </a:cubicBezTo>
                    <a:lnTo>
                      <a:pt x="8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39"/>
              <p:cNvSpPr/>
              <p:nvPr/>
            </p:nvSpPr>
            <p:spPr>
              <a:xfrm>
                <a:off x="2509405" y="3314098"/>
                <a:ext cx="11767" cy="248040"/>
              </a:xfrm>
              <a:custGeom>
                <a:avLst/>
                <a:gdLst/>
                <a:ahLst/>
                <a:cxnLst/>
                <a:rect l="l" t="t" r="r" b="b"/>
                <a:pathLst>
                  <a:path w="100" h="2108" extrusionOk="0">
                    <a:moveTo>
                      <a:pt x="0" y="1"/>
                    </a:moveTo>
                    <a:lnTo>
                      <a:pt x="0" y="2108"/>
                    </a:lnTo>
                    <a:cubicBezTo>
                      <a:pt x="38" y="2108"/>
                      <a:pt x="62" y="2095"/>
                      <a:pt x="100" y="2095"/>
                    </a:cubicBezTo>
                    <a:lnTo>
                      <a:pt x="1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39"/>
              <p:cNvSpPr/>
              <p:nvPr/>
            </p:nvSpPr>
            <p:spPr>
              <a:xfrm>
                <a:off x="2118523" y="3314098"/>
                <a:ext cx="11767" cy="2714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2307" extrusionOk="0">
                    <a:moveTo>
                      <a:pt x="1" y="1"/>
                    </a:moveTo>
                    <a:lnTo>
                      <a:pt x="1" y="2306"/>
                    </a:lnTo>
                    <a:cubicBezTo>
                      <a:pt x="38" y="2306"/>
                      <a:pt x="63" y="2306"/>
                      <a:pt x="100" y="2294"/>
                    </a:cubicBezTo>
                    <a:lnTo>
                      <a:pt x="1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39"/>
              <p:cNvSpPr/>
              <p:nvPr/>
            </p:nvSpPr>
            <p:spPr>
              <a:xfrm>
                <a:off x="2012154" y="3314098"/>
                <a:ext cx="10237" cy="272867"/>
              </a:xfrm>
              <a:custGeom>
                <a:avLst/>
                <a:gdLst/>
                <a:ahLst/>
                <a:cxnLst/>
                <a:rect l="l" t="t" r="r" b="b"/>
                <a:pathLst>
                  <a:path w="87" h="2319" extrusionOk="0">
                    <a:moveTo>
                      <a:pt x="0" y="1"/>
                    </a:moveTo>
                    <a:lnTo>
                      <a:pt x="0" y="2318"/>
                    </a:lnTo>
                    <a:lnTo>
                      <a:pt x="87" y="2318"/>
                    </a:lnTo>
                    <a:lnTo>
                      <a:pt x="8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9"/>
              <p:cNvSpPr/>
              <p:nvPr/>
            </p:nvSpPr>
            <p:spPr>
              <a:xfrm>
                <a:off x="2226421" y="3314098"/>
                <a:ext cx="10355" cy="266984"/>
              </a:xfrm>
              <a:custGeom>
                <a:avLst/>
                <a:gdLst/>
                <a:ahLst/>
                <a:cxnLst/>
                <a:rect l="l" t="t" r="r" b="b"/>
                <a:pathLst>
                  <a:path w="88" h="2269" extrusionOk="0">
                    <a:moveTo>
                      <a:pt x="1" y="1"/>
                    </a:moveTo>
                    <a:lnTo>
                      <a:pt x="1" y="2269"/>
                    </a:lnTo>
                    <a:lnTo>
                      <a:pt x="88" y="2269"/>
                    </a:lnTo>
                    <a:lnTo>
                      <a:pt x="8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9"/>
              <p:cNvSpPr/>
              <p:nvPr/>
            </p:nvSpPr>
            <p:spPr>
              <a:xfrm>
                <a:off x="2332908" y="3314098"/>
                <a:ext cx="11767" cy="26121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2220" extrusionOk="0">
                    <a:moveTo>
                      <a:pt x="1" y="1"/>
                    </a:moveTo>
                    <a:lnTo>
                      <a:pt x="1" y="2219"/>
                    </a:lnTo>
                    <a:lnTo>
                      <a:pt x="100" y="2219"/>
                    </a:lnTo>
                    <a:lnTo>
                      <a:pt x="1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9"/>
              <p:cNvSpPr/>
              <p:nvPr/>
            </p:nvSpPr>
            <p:spPr>
              <a:xfrm>
                <a:off x="887750" y="3236793"/>
                <a:ext cx="1831822" cy="153319"/>
              </a:xfrm>
              <a:custGeom>
                <a:avLst/>
                <a:gdLst/>
                <a:ahLst/>
                <a:cxnLst/>
                <a:rect l="l" t="t" r="r" b="b"/>
                <a:pathLst>
                  <a:path w="15568" h="1303" extrusionOk="0">
                    <a:moveTo>
                      <a:pt x="7784" y="1"/>
                    </a:moveTo>
                    <a:cubicBezTo>
                      <a:pt x="3483" y="1"/>
                      <a:pt x="0" y="298"/>
                      <a:pt x="0" y="658"/>
                    </a:cubicBezTo>
                    <a:cubicBezTo>
                      <a:pt x="0" y="1005"/>
                      <a:pt x="3483" y="1302"/>
                      <a:pt x="7784" y="1302"/>
                    </a:cubicBezTo>
                    <a:cubicBezTo>
                      <a:pt x="12084" y="1302"/>
                      <a:pt x="15567" y="1005"/>
                      <a:pt x="15567" y="658"/>
                    </a:cubicBezTo>
                    <a:cubicBezTo>
                      <a:pt x="15567" y="298"/>
                      <a:pt x="12084" y="1"/>
                      <a:pt x="77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39"/>
              <p:cNvSpPr/>
              <p:nvPr/>
            </p:nvSpPr>
            <p:spPr>
              <a:xfrm>
                <a:off x="962114" y="3070533"/>
                <a:ext cx="1831822" cy="275809"/>
              </a:xfrm>
              <a:custGeom>
                <a:avLst/>
                <a:gdLst/>
                <a:ahLst/>
                <a:cxnLst/>
                <a:rect l="l" t="t" r="r" b="b"/>
                <a:pathLst>
                  <a:path w="15568" h="2344" extrusionOk="0">
                    <a:moveTo>
                      <a:pt x="0" y="1"/>
                    </a:moveTo>
                    <a:lnTo>
                      <a:pt x="0" y="1686"/>
                    </a:lnTo>
                    <a:cubicBezTo>
                      <a:pt x="0" y="2046"/>
                      <a:pt x="3483" y="2343"/>
                      <a:pt x="7784" y="2343"/>
                    </a:cubicBezTo>
                    <a:cubicBezTo>
                      <a:pt x="12085" y="2343"/>
                      <a:pt x="15567" y="2046"/>
                      <a:pt x="15567" y="1686"/>
                    </a:cubicBezTo>
                    <a:lnTo>
                      <a:pt x="1556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39"/>
              <p:cNvSpPr/>
              <p:nvPr/>
            </p:nvSpPr>
            <p:spPr>
              <a:xfrm>
                <a:off x="1551261" y="3070533"/>
                <a:ext cx="11767" cy="2714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2307" extrusionOk="0">
                    <a:moveTo>
                      <a:pt x="0" y="1"/>
                    </a:moveTo>
                    <a:lnTo>
                      <a:pt x="0" y="2294"/>
                    </a:lnTo>
                    <a:cubicBezTo>
                      <a:pt x="38" y="2294"/>
                      <a:pt x="62" y="2294"/>
                      <a:pt x="100" y="2306"/>
                    </a:cubicBezTo>
                    <a:lnTo>
                      <a:pt x="1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9"/>
              <p:cNvSpPr/>
              <p:nvPr/>
            </p:nvSpPr>
            <p:spPr>
              <a:xfrm>
                <a:off x="1443363" y="3070533"/>
                <a:ext cx="11767" cy="26698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2269" extrusionOk="0">
                    <a:moveTo>
                      <a:pt x="0" y="1"/>
                    </a:moveTo>
                    <a:lnTo>
                      <a:pt x="0" y="2257"/>
                    </a:lnTo>
                    <a:cubicBezTo>
                      <a:pt x="37" y="2257"/>
                      <a:pt x="75" y="2269"/>
                      <a:pt x="99" y="2269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9"/>
              <p:cNvSpPr/>
              <p:nvPr/>
            </p:nvSpPr>
            <p:spPr>
              <a:xfrm>
                <a:off x="1657748" y="3070533"/>
                <a:ext cx="11767" cy="27286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2319" extrusionOk="0">
                    <a:moveTo>
                      <a:pt x="0" y="1"/>
                    </a:moveTo>
                    <a:lnTo>
                      <a:pt x="0" y="2319"/>
                    </a:lnTo>
                    <a:lnTo>
                      <a:pt x="99" y="2319"/>
                    </a:lnTo>
                    <a:lnTo>
                      <a:pt x="9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39"/>
              <p:cNvSpPr/>
              <p:nvPr/>
            </p:nvSpPr>
            <p:spPr>
              <a:xfrm>
                <a:off x="1765646" y="3070533"/>
                <a:ext cx="10355" cy="274279"/>
              </a:xfrm>
              <a:custGeom>
                <a:avLst/>
                <a:gdLst/>
                <a:ahLst/>
                <a:cxnLst/>
                <a:rect l="l" t="t" r="r" b="b"/>
                <a:pathLst>
                  <a:path w="88" h="2331" extrusionOk="0">
                    <a:moveTo>
                      <a:pt x="0" y="1"/>
                    </a:moveTo>
                    <a:lnTo>
                      <a:pt x="0" y="2331"/>
                    </a:lnTo>
                    <a:lnTo>
                      <a:pt x="87" y="2331"/>
                    </a:lnTo>
                    <a:lnTo>
                      <a:pt x="8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9"/>
              <p:cNvSpPr/>
              <p:nvPr/>
            </p:nvSpPr>
            <p:spPr>
              <a:xfrm>
                <a:off x="1336876" y="3070533"/>
                <a:ext cx="11767" cy="26121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2220" extrusionOk="0">
                    <a:moveTo>
                      <a:pt x="0" y="1"/>
                    </a:moveTo>
                    <a:lnTo>
                      <a:pt x="0" y="2219"/>
                    </a:lnTo>
                    <a:lnTo>
                      <a:pt x="100" y="2219"/>
                    </a:lnTo>
                    <a:lnTo>
                      <a:pt x="1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39"/>
              <p:cNvSpPr/>
              <p:nvPr/>
            </p:nvSpPr>
            <p:spPr>
              <a:xfrm>
                <a:off x="1244980" y="3070533"/>
                <a:ext cx="11767" cy="25533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2170" extrusionOk="0">
                    <a:moveTo>
                      <a:pt x="1" y="1"/>
                    </a:moveTo>
                    <a:lnTo>
                      <a:pt x="1" y="2157"/>
                    </a:lnTo>
                    <a:cubicBezTo>
                      <a:pt x="38" y="2157"/>
                      <a:pt x="63" y="2170"/>
                      <a:pt x="100" y="2170"/>
                    </a:cubicBezTo>
                    <a:lnTo>
                      <a:pt x="1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39"/>
              <p:cNvSpPr/>
              <p:nvPr/>
            </p:nvSpPr>
            <p:spPr>
              <a:xfrm>
                <a:off x="991295" y="3070533"/>
                <a:ext cx="10237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87" h="1885" extrusionOk="0">
                    <a:moveTo>
                      <a:pt x="0" y="1"/>
                    </a:moveTo>
                    <a:lnTo>
                      <a:pt x="0" y="1848"/>
                    </a:lnTo>
                    <a:cubicBezTo>
                      <a:pt x="25" y="1860"/>
                      <a:pt x="50" y="1872"/>
                      <a:pt x="87" y="1885"/>
                    </a:cubicBezTo>
                    <a:lnTo>
                      <a:pt x="8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9"/>
              <p:cNvSpPr/>
              <p:nvPr/>
            </p:nvSpPr>
            <p:spPr>
              <a:xfrm>
                <a:off x="1033536" y="3070533"/>
                <a:ext cx="11767" cy="23062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1960" extrusionOk="0">
                    <a:moveTo>
                      <a:pt x="0" y="1"/>
                    </a:moveTo>
                    <a:lnTo>
                      <a:pt x="0" y="1947"/>
                    </a:lnTo>
                    <a:cubicBezTo>
                      <a:pt x="38" y="1947"/>
                      <a:pt x="62" y="1959"/>
                      <a:pt x="100" y="1959"/>
                    </a:cubicBezTo>
                    <a:lnTo>
                      <a:pt x="1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9"/>
              <p:cNvSpPr/>
              <p:nvPr/>
            </p:nvSpPr>
            <p:spPr>
              <a:xfrm>
                <a:off x="1087544" y="3070533"/>
                <a:ext cx="11767" cy="239332"/>
              </a:xfrm>
              <a:custGeom>
                <a:avLst/>
                <a:gdLst/>
                <a:ahLst/>
                <a:cxnLst/>
                <a:rect l="l" t="t" r="r" b="b"/>
                <a:pathLst>
                  <a:path w="100" h="2034" extrusionOk="0">
                    <a:moveTo>
                      <a:pt x="0" y="1"/>
                    </a:moveTo>
                    <a:lnTo>
                      <a:pt x="0" y="2021"/>
                    </a:lnTo>
                    <a:cubicBezTo>
                      <a:pt x="37" y="2021"/>
                      <a:pt x="62" y="2034"/>
                      <a:pt x="99" y="2034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9"/>
              <p:cNvSpPr/>
              <p:nvPr/>
            </p:nvSpPr>
            <p:spPr>
              <a:xfrm>
                <a:off x="1160379" y="3070533"/>
                <a:ext cx="11767" cy="248040"/>
              </a:xfrm>
              <a:custGeom>
                <a:avLst/>
                <a:gdLst/>
                <a:ahLst/>
                <a:cxnLst/>
                <a:rect l="l" t="t" r="r" b="b"/>
                <a:pathLst>
                  <a:path w="100" h="2108" extrusionOk="0">
                    <a:moveTo>
                      <a:pt x="1" y="1"/>
                    </a:moveTo>
                    <a:lnTo>
                      <a:pt x="1" y="2095"/>
                    </a:lnTo>
                    <a:cubicBezTo>
                      <a:pt x="38" y="2095"/>
                      <a:pt x="63" y="2095"/>
                      <a:pt x="100" y="2108"/>
                    </a:cubicBezTo>
                    <a:lnTo>
                      <a:pt x="1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9"/>
              <p:cNvSpPr/>
              <p:nvPr/>
            </p:nvSpPr>
            <p:spPr>
              <a:xfrm>
                <a:off x="1978502" y="3070533"/>
                <a:ext cx="11884" cy="274279"/>
              </a:xfrm>
              <a:custGeom>
                <a:avLst/>
                <a:gdLst/>
                <a:ahLst/>
                <a:cxnLst/>
                <a:rect l="l" t="t" r="r" b="b"/>
                <a:pathLst>
                  <a:path w="101" h="2331" extrusionOk="0">
                    <a:moveTo>
                      <a:pt x="1" y="1"/>
                    </a:moveTo>
                    <a:lnTo>
                      <a:pt x="1" y="2331"/>
                    </a:lnTo>
                    <a:lnTo>
                      <a:pt x="100" y="2331"/>
                    </a:lnTo>
                    <a:lnTo>
                      <a:pt x="1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39"/>
              <p:cNvSpPr/>
              <p:nvPr/>
            </p:nvSpPr>
            <p:spPr>
              <a:xfrm>
                <a:off x="1872133" y="3070533"/>
                <a:ext cx="11767" cy="275809"/>
              </a:xfrm>
              <a:custGeom>
                <a:avLst/>
                <a:gdLst/>
                <a:ahLst/>
                <a:cxnLst/>
                <a:rect l="l" t="t" r="r" b="b"/>
                <a:pathLst>
                  <a:path w="100" h="2344" extrusionOk="0">
                    <a:moveTo>
                      <a:pt x="0" y="1"/>
                    </a:moveTo>
                    <a:lnTo>
                      <a:pt x="0" y="2343"/>
                    </a:lnTo>
                    <a:lnTo>
                      <a:pt x="99" y="2343"/>
                    </a:lnTo>
                    <a:lnTo>
                      <a:pt x="9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39"/>
              <p:cNvSpPr/>
              <p:nvPr/>
            </p:nvSpPr>
            <p:spPr>
              <a:xfrm>
                <a:off x="2656721" y="3070533"/>
                <a:ext cx="10355" cy="239332"/>
              </a:xfrm>
              <a:custGeom>
                <a:avLst/>
                <a:gdLst/>
                <a:ahLst/>
                <a:cxnLst/>
                <a:rect l="l" t="t" r="r" b="b"/>
                <a:pathLst>
                  <a:path w="88" h="2034" extrusionOk="0">
                    <a:moveTo>
                      <a:pt x="0" y="1"/>
                    </a:moveTo>
                    <a:lnTo>
                      <a:pt x="0" y="2034"/>
                    </a:lnTo>
                    <a:cubicBezTo>
                      <a:pt x="25" y="2034"/>
                      <a:pt x="62" y="2021"/>
                      <a:pt x="87" y="2021"/>
                    </a:cubicBezTo>
                    <a:lnTo>
                      <a:pt x="8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39"/>
              <p:cNvSpPr/>
              <p:nvPr/>
            </p:nvSpPr>
            <p:spPr>
              <a:xfrm>
                <a:off x="2710612" y="3070533"/>
                <a:ext cx="10355" cy="230625"/>
              </a:xfrm>
              <a:custGeom>
                <a:avLst/>
                <a:gdLst/>
                <a:ahLst/>
                <a:cxnLst/>
                <a:rect l="l" t="t" r="r" b="b"/>
                <a:pathLst>
                  <a:path w="88" h="1960" extrusionOk="0">
                    <a:moveTo>
                      <a:pt x="1" y="1"/>
                    </a:moveTo>
                    <a:lnTo>
                      <a:pt x="1" y="1959"/>
                    </a:lnTo>
                    <a:cubicBezTo>
                      <a:pt x="26" y="1959"/>
                      <a:pt x="63" y="1947"/>
                      <a:pt x="88" y="1947"/>
                    </a:cubicBezTo>
                    <a:lnTo>
                      <a:pt x="8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39"/>
              <p:cNvSpPr/>
              <p:nvPr/>
            </p:nvSpPr>
            <p:spPr>
              <a:xfrm>
                <a:off x="2499168" y="3070533"/>
                <a:ext cx="11767" cy="25533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2170" extrusionOk="0">
                    <a:moveTo>
                      <a:pt x="1" y="1"/>
                    </a:moveTo>
                    <a:lnTo>
                      <a:pt x="1" y="2170"/>
                    </a:lnTo>
                    <a:cubicBezTo>
                      <a:pt x="38" y="2170"/>
                      <a:pt x="63" y="2157"/>
                      <a:pt x="100" y="2157"/>
                    </a:cubicBezTo>
                    <a:lnTo>
                      <a:pt x="1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9"/>
              <p:cNvSpPr/>
              <p:nvPr/>
            </p:nvSpPr>
            <p:spPr>
              <a:xfrm>
                <a:off x="2754383" y="3070533"/>
                <a:ext cx="10355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88" h="1885" extrusionOk="0">
                    <a:moveTo>
                      <a:pt x="1" y="1"/>
                    </a:moveTo>
                    <a:lnTo>
                      <a:pt x="1" y="1885"/>
                    </a:lnTo>
                    <a:cubicBezTo>
                      <a:pt x="25" y="1872"/>
                      <a:pt x="63" y="1860"/>
                      <a:pt x="87" y="1848"/>
                    </a:cubicBezTo>
                    <a:lnTo>
                      <a:pt x="8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9"/>
              <p:cNvSpPr/>
              <p:nvPr/>
            </p:nvSpPr>
            <p:spPr>
              <a:xfrm>
                <a:off x="2583769" y="3070533"/>
                <a:ext cx="11767" cy="248040"/>
              </a:xfrm>
              <a:custGeom>
                <a:avLst/>
                <a:gdLst/>
                <a:ahLst/>
                <a:cxnLst/>
                <a:rect l="l" t="t" r="r" b="b"/>
                <a:pathLst>
                  <a:path w="100" h="2108" extrusionOk="0">
                    <a:moveTo>
                      <a:pt x="1" y="1"/>
                    </a:moveTo>
                    <a:lnTo>
                      <a:pt x="1" y="2108"/>
                    </a:lnTo>
                    <a:cubicBezTo>
                      <a:pt x="38" y="2095"/>
                      <a:pt x="63" y="2095"/>
                      <a:pt x="100" y="2095"/>
                    </a:cubicBezTo>
                    <a:lnTo>
                      <a:pt x="1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9"/>
              <p:cNvSpPr/>
              <p:nvPr/>
            </p:nvSpPr>
            <p:spPr>
              <a:xfrm>
                <a:off x="2192887" y="3070533"/>
                <a:ext cx="11884" cy="271455"/>
              </a:xfrm>
              <a:custGeom>
                <a:avLst/>
                <a:gdLst/>
                <a:ahLst/>
                <a:cxnLst/>
                <a:rect l="l" t="t" r="r" b="b"/>
                <a:pathLst>
                  <a:path w="101" h="2307" extrusionOk="0">
                    <a:moveTo>
                      <a:pt x="1" y="1"/>
                    </a:moveTo>
                    <a:lnTo>
                      <a:pt x="1" y="2306"/>
                    </a:lnTo>
                    <a:cubicBezTo>
                      <a:pt x="38" y="2306"/>
                      <a:pt x="63" y="2294"/>
                      <a:pt x="100" y="2294"/>
                    </a:cubicBezTo>
                    <a:lnTo>
                      <a:pt x="1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9"/>
              <p:cNvSpPr/>
              <p:nvPr/>
            </p:nvSpPr>
            <p:spPr>
              <a:xfrm>
                <a:off x="2086518" y="3070533"/>
                <a:ext cx="10237" cy="272867"/>
              </a:xfrm>
              <a:custGeom>
                <a:avLst/>
                <a:gdLst/>
                <a:ahLst/>
                <a:cxnLst/>
                <a:rect l="l" t="t" r="r" b="b"/>
                <a:pathLst>
                  <a:path w="87" h="2319" extrusionOk="0">
                    <a:moveTo>
                      <a:pt x="0" y="1"/>
                    </a:moveTo>
                    <a:lnTo>
                      <a:pt x="0" y="2319"/>
                    </a:lnTo>
                    <a:lnTo>
                      <a:pt x="87" y="2319"/>
                    </a:lnTo>
                    <a:lnTo>
                      <a:pt x="8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9"/>
              <p:cNvSpPr/>
              <p:nvPr/>
            </p:nvSpPr>
            <p:spPr>
              <a:xfrm>
                <a:off x="2299374" y="3070533"/>
                <a:ext cx="11767" cy="26698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2269" extrusionOk="0">
                    <a:moveTo>
                      <a:pt x="1" y="1"/>
                    </a:moveTo>
                    <a:lnTo>
                      <a:pt x="1" y="2269"/>
                    </a:lnTo>
                    <a:cubicBezTo>
                      <a:pt x="38" y="2269"/>
                      <a:pt x="75" y="2269"/>
                      <a:pt x="100" y="2257"/>
                    </a:cubicBezTo>
                    <a:lnTo>
                      <a:pt x="1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9"/>
              <p:cNvSpPr/>
              <p:nvPr/>
            </p:nvSpPr>
            <p:spPr>
              <a:xfrm>
                <a:off x="2407272" y="3070533"/>
                <a:ext cx="10355" cy="261218"/>
              </a:xfrm>
              <a:custGeom>
                <a:avLst/>
                <a:gdLst/>
                <a:ahLst/>
                <a:cxnLst/>
                <a:rect l="l" t="t" r="r" b="b"/>
                <a:pathLst>
                  <a:path w="88" h="2220" extrusionOk="0">
                    <a:moveTo>
                      <a:pt x="1" y="1"/>
                    </a:moveTo>
                    <a:lnTo>
                      <a:pt x="1" y="2219"/>
                    </a:lnTo>
                    <a:lnTo>
                      <a:pt x="88" y="2219"/>
                    </a:lnTo>
                    <a:lnTo>
                      <a:pt x="8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39"/>
              <p:cNvSpPr/>
              <p:nvPr/>
            </p:nvSpPr>
            <p:spPr>
              <a:xfrm>
                <a:off x="962114" y="2993227"/>
                <a:ext cx="1831822" cy="153319"/>
              </a:xfrm>
              <a:custGeom>
                <a:avLst/>
                <a:gdLst/>
                <a:ahLst/>
                <a:cxnLst/>
                <a:rect l="l" t="t" r="r" b="b"/>
                <a:pathLst>
                  <a:path w="15568" h="1303" extrusionOk="0">
                    <a:moveTo>
                      <a:pt x="7784" y="1"/>
                    </a:moveTo>
                    <a:cubicBezTo>
                      <a:pt x="3483" y="1"/>
                      <a:pt x="0" y="298"/>
                      <a:pt x="0" y="645"/>
                    </a:cubicBezTo>
                    <a:cubicBezTo>
                      <a:pt x="0" y="1005"/>
                      <a:pt x="3483" y="1302"/>
                      <a:pt x="7784" y="1302"/>
                    </a:cubicBezTo>
                    <a:cubicBezTo>
                      <a:pt x="12072" y="1302"/>
                      <a:pt x="15567" y="1005"/>
                      <a:pt x="15567" y="645"/>
                    </a:cubicBezTo>
                    <a:cubicBezTo>
                      <a:pt x="15567" y="298"/>
                      <a:pt x="12072" y="1"/>
                      <a:pt x="77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9"/>
              <p:cNvSpPr/>
              <p:nvPr/>
            </p:nvSpPr>
            <p:spPr>
              <a:xfrm>
                <a:off x="962114" y="2843088"/>
                <a:ext cx="1831822" cy="275691"/>
              </a:xfrm>
              <a:custGeom>
                <a:avLst/>
                <a:gdLst/>
                <a:ahLst/>
                <a:cxnLst/>
                <a:rect l="l" t="t" r="r" b="b"/>
                <a:pathLst>
                  <a:path w="15568" h="2343" extrusionOk="0">
                    <a:moveTo>
                      <a:pt x="0" y="0"/>
                    </a:moveTo>
                    <a:lnTo>
                      <a:pt x="0" y="1698"/>
                    </a:lnTo>
                    <a:cubicBezTo>
                      <a:pt x="0" y="2058"/>
                      <a:pt x="3483" y="2343"/>
                      <a:pt x="7784" y="2343"/>
                    </a:cubicBezTo>
                    <a:cubicBezTo>
                      <a:pt x="12085" y="2343"/>
                      <a:pt x="15567" y="2058"/>
                      <a:pt x="15567" y="1698"/>
                    </a:cubicBezTo>
                    <a:lnTo>
                      <a:pt x="155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9"/>
              <p:cNvSpPr/>
              <p:nvPr/>
            </p:nvSpPr>
            <p:spPr>
              <a:xfrm>
                <a:off x="1551261" y="2843088"/>
                <a:ext cx="11767" cy="27133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2306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100" y="2306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9"/>
              <p:cNvSpPr/>
              <p:nvPr/>
            </p:nvSpPr>
            <p:spPr>
              <a:xfrm>
                <a:off x="1443363" y="2843088"/>
                <a:ext cx="11767" cy="26698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2269" extrusionOk="0">
                    <a:moveTo>
                      <a:pt x="0" y="0"/>
                    </a:moveTo>
                    <a:lnTo>
                      <a:pt x="0" y="2269"/>
                    </a:lnTo>
                    <a:lnTo>
                      <a:pt x="99" y="2269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9"/>
              <p:cNvSpPr/>
              <p:nvPr/>
            </p:nvSpPr>
            <p:spPr>
              <a:xfrm>
                <a:off x="1657748" y="2843088"/>
                <a:ext cx="11767" cy="274279"/>
              </a:xfrm>
              <a:custGeom>
                <a:avLst/>
                <a:gdLst/>
                <a:ahLst/>
                <a:cxnLst/>
                <a:rect l="l" t="t" r="r" b="b"/>
                <a:pathLst>
                  <a:path w="100" h="2331" extrusionOk="0">
                    <a:moveTo>
                      <a:pt x="0" y="0"/>
                    </a:moveTo>
                    <a:lnTo>
                      <a:pt x="0" y="2330"/>
                    </a:lnTo>
                    <a:lnTo>
                      <a:pt x="99" y="2330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9"/>
              <p:cNvSpPr/>
              <p:nvPr/>
            </p:nvSpPr>
            <p:spPr>
              <a:xfrm>
                <a:off x="1765646" y="2843088"/>
                <a:ext cx="10355" cy="275691"/>
              </a:xfrm>
              <a:custGeom>
                <a:avLst/>
                <a:gdLst/>
                <a:ahLst/>
                <a:cxnLst/>
                <a:rect l="l" t="t" r="r" b="b"/>
                <a:pathLst>
                  <a:path w="88" h="2343" extrusionOk="0">
                    <a:moveTo>
                      <a:pt x="0" y="0"/>
                    </a:moveTo>
                    <a:lnTo>
                      <a:pt x="0" y="2343"/>
                    </a:lnTo>
                    <a:lnTo>
                      <a:pt x="87" y="2343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39"/>
              <p:cNvSpPr/>
              <p:nvPr/>
            </p:nvSpPr>
            <p:spPr>
              <a:xfrm>
                <a:off x="1336876" y="2843088"/>
                <a:ext cx="11767" cy="262630"/>
              </a:xfrm>
              <a:custGeom>
                <a:avLst/>
                <a:gdLst/>
                <a:ahLst/>
                <a:cxnLst/>
                <a:rect l="l" t="t" r="r" b="b"/>
                <a:pathLst>
                  <a:path w="100" h="2232" extrusionOk="0">
                    <a:moveTo>
                      <a:pt x="0" y="0"/>
                    </a:moveTo>
                    <a:lnTo>
                      <a:pt x="0" y="2219"/>
                    </a:lnTo>
                    <a:cubicBezTo>
                      <a:pt x="38" y="2219"/>
                      <a:pt x="62" y="2219"/>
                      <a:pt x="100" y="2231"/>
                    </a:cubicBez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39"/>
              <p:cNvSpPr/>
              <p:nvPr/>
            </p:nvSpPr>
            <p:spPr>
              <a:xfrm>
                <a:off x="1244980" y="2843088"/>
                <a:ext cx="11767" cy="25533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2170" extrusionOk="0">
                    <a:moveTo>
                      <a:pt x="1" y="0"/>
                    </a:moveTo>
                    <a:lnTo>
                      <a:pt x="1" y="2169"/>
                    </a:lnTo>
                    <a:lnTo>
                      <a:pt x="100" y="2169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9"/>
              <p:cNvSpPr/>
              <p:nvPr/>
            </p:nvSpPr>
            <p:spPr>
              <a:xfrm>
                <a:off x="991295" y="2843088"/>
                <a:ext cx="10237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87" h="1885" extrusionOk="0">
                    <a:moveTo>
                      <a:pt x="0" y="0"/>
                    </a:moveTo>
                    <a:lnTo>
                      <a:pt x="0" y="1859"/>
                    </a:lnTo>
                    <a:cubicBezTo>
                      <a:pt x="25" y="1872"/>
                      <a:pt x="50" y="1872"/>
                      <a:pt x="87" y="1884"/>
                    </a:cubicBez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9"/>
              <p:cNvSpPr/>
              <p:nvPr/>
            </p:nvSpPr>
            <p:spPr>
              <a:xfrm>
                <a:off x="1033536" y="2843088"/>
                <a:ext cx="11767" cy="23203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1972" extrusionOk="0">
                    <a:moveTo>
                      <a:pt x="0" y="0"/>
                    </a:moveTo>
                    <a:lnTo>
                      <a:pt x="0" y="1946"/>
                    </a:lnTo>
                    <a:cubicBezTo>
                      <a:pt x="38" y="1959"/>
                      <a:pt x="62" y="1959"/>
                      <a:pt x="100" y="1971"/>
                    </a:cubicBez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9"/>
              <p:cNvSpPr/>
              <p:nvPr/>
            </p:nvSpPr>
            <p:spPr>
              <a:xfrm>
                <a:off x="1087544" y="2843088"/>
                <a:ext cx="11767" cy="239332"/>
              </a:xfrm>
              <a:custGeom>
                <a:avLst/>
                <a:gdLst/>
                <a:ahLst/>
                <a:cxnLst/>
                <a:rect l="l" t="t" r="r" b="b"/>
                <a:pathLst>
                  <a:path w="100" h="2034" extrusionOk="0">
                    <a:moveTo>
                      <a:pt x="0" y="0"/>
                    </a:moveTo>
                    <a:lnTo>
                      <a:pt x="0" y="2021"/>
                    </a:lnTo>
                    <a:cubicBezTo>
                      <a:pt x="37" y="2033"/>
                      <a:pt x="62" y="2033"/>
                      <a:pt x="99" y="2033"/>
                    </a:cubicBez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9"/>
              <p:cNvSpPr/>
              <p:nvPr/>
            </p:nvSpPr>
            <p:spPr>
              <a:xfrm>
                <a:off x="1160379" y="2843088"/>
                <a:ext cx="11767" cy="248040"/>
              </a:xfrm>
              <a:custGeom>
                <a:avLst/>
                <a:gdLst/>
                <a:ahLst/>
                <a:cxnLst/>
                <a:rect l="l" t="t" r="r" b="b"/>
                <a:pathLst>
                  <a:path w="100" h="2108" extrusionOk="0">
                    <a:moveTo>
                      <a:pt x="1" y="0"/>
                    </a:moveTo>
                    <a:lnTo>
                      <a:pt x="1" y="2095"/>
                    </a:lnTo>
                    <a:cubicBezTo>
                      <a:pt x="38" y="2107"/>
                      <a:pt x="63" y="2107"/>
                      <a:pt x="100" y="2107"/>
                    </a:cubicBez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9"/>
              <p:cNvSpPr/>
              <p:nvPr/>
            </p:nvSpPr>
            <p:spPr>
              <a:xfrm>
                <a:off x="1978502" y="2843088"/>
                <a:ext cx="11884" cy="275691"/>
              </a:xfrm>
              <a:custGeom>
                <a:avLst/>
                <a:gdLst/>
                <a:ahLst/>
                <a:cxnLst/>
                <a:rect l="l" t="t" r="r" b="b"/>
                <a:pathLst>
                  <a:path w="101" h="2343" extrusionOk="0">
                    <a:moveTo>
                      <a:pt x="1" y="0"/>
                    </a:moveTo>
                    <a:lnTo>
                      <a:pt x="1" y="2343"/>
                    </a:lnTo>
                    <a:lnTo>
                      <a:pt x="100" y="2343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9"/>
              <p:cNvSpPr/>
              <p:nvPr/>
            </p:nvSpPr>
            <p:spPr>
              <a:xfrm>
                <a:off x="1872133" y="2843088"/>
                <a:ext cx="11767" cy="275691"/>
              </a:xfrm>
              <a:custGeom>
                <a:avLst/>
                <a:gdLst/>
                <a:ahLst/>
                <a:cxnLst/>
                <a:rect l="l" t="t" r="r" b="b"/>
                <a:pathLst>
                  <a:path w="100" h="2343" extrusionOk="0">
                    <a:moveTo>
                      <a:pt x="0" y="0"/>
                    </a:moveTo>
                    <a:lnTo>
                      <a:pt x="0" y="2343"/>
                    </a:lnTo>
                    <a:lnTo>
                      <a:pt x="99" y="2343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9"/>
              <p:cNvSpPr/>
              <p:nvPr/>
            </p:nvSpPr>
            <p:spPr>
              <a:xfrm>
                <a:off x="2656721" y="2843088"/>
                <a:ext cx="10355" cy="239332"/>
              </a:xfrm>
              <a:custGeom>
                <a:avLst/>
                <a:gdLst/>
                <a:ahLst/>
                <a:cxnLst/>
                <a:rect l="l" t="t" r="r" b="b"/>
                <a:pathLst>
                  <a:path w="88" h="2034" extrusionOk="0">
                    <a:moveTo>
                      <a:pt x="0" y="0"/>
                    </a:moveTo>
                    <a:lnTo>
                      <a:pt x="0" y="2033"/>
                    </a:lnTo>
                    <a:cubicBezTo>
                      <a:pt x="25" y="2033"/>
                      <a:pt x="62" y="2033"/>
                      <a:pt x="87" y="2021"/>
                    </a:cubicBez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9"/>
              <p:cNvSpPr/>
              <p:nvPr/>
            </p:nvSpPr>
            <p:spPr>
              <a:xfrm>
                <a:off x="2710612" y="2843088"/>
                <a:ext cx="10355" cy="232037"/>
              </a:xfrm>
              <a:custGeom>
                <a:avLst/>
                <a:gdLst/>
                <a:ahLst/>
                <a:cxnLst/>
                <a:rect l="l" t="t" r="r" b="b"/>
                <a:pathLst>
                  <a:path w="88" h="1972" extrusionOk="0">
                    <a:moveTo>
                      <a:pt x="1" y="0"/>
                    </a:moveTo>
                    <a:lnTo>
                      <a:pt x="1" y="1971"/>
                    </a:lnTo>
                    <a:cubicBezTo>
                      <a:pt x="26" y="1959"/>
                      <a:pt x="63" y="1959"/>
                      <a:pt x="88" y="1946"/>
                    </a:cubicBezTo>
                    <a:lnTo>
                      <a:pt x="8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9"/>
              <p:cNvSpPr/>
              <p:nvPr/>
            </p:nvSpPr>
            <p:spPr>
              <a:xfrm>
                <a:off x="2499168" y="2843088"/>
                <a:ext cx="11767" cy="25533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2170" extrusionOk="0">
                    <a:moveTo>
                      <a:pt x="1" y="0"/>
                    </a:moveTo>
                    <a:lnTo>
                      <a:pt x="1" y="2169"/>
                    </a:lnTo>
                    <a:lnTo>
                      <a:pt x="100" y="2169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9"/>
              <p:cNvSpPr/>
              <p:nvPr/>
            </p:nvSpPr>
            <p:spPr>
              <a:xfrm>
                <a:off x="2754383" y="2843088"/>
                <a:ext cx="10355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88" h="1885" extrusionOk="0">
                    <a:moveTo>
                      <a:pt x="1" y="0"/>
                    </a:moveTo>
                    <a:lnTo>
                      <a:pt x="1" y="1884"/>
                    </a:lnTo>
                    <a:cubicBezTo>
                      <a:pt x="25" y="1872"/>
                      <a:pt x="63" y="1872"/>
                      <a:pt x="87" y="1859"/>
                    </a:cubicBez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9"/>
              <p:cNvSpPr/>
              <p:nvPr/>
            </p:nvSpPr>
            <p:spPr>
              <a:xfrm>
                <a:off x="2583769" y="2843088"/>
                <a:ext cx="11767" cy="248040"/>
              </a:xfrm>
              <a:custGeom>
                <a:avLst/>
                <a:gdLst/>
                <a:ahLst/>
                <a:cxnLst/>
                <a:rect l="l" t="t" r="r" b="b"/>
                <a:pathLst>
                  <a:path w="100" h="2108" extrusionOk="0">
                    <a:moveTo>
                      <a:pt x="1" y="0"/>
                    </a:moveTo>
                    <a:lnTo>
                      <a:pt x="1" y="2107"/>
                    </a:lnTo>
                    <a:cubicBezTo>
                      <a:pt x="38" y="2107"/>
                      <a:pt x="63" y="2107"/>
                      <a:pt x="100" y="2095"/>
                    </a:cubicBez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9"/>
              <p:cNvSpPr/>
              <p:nvPr/>
            </p:nvSpPr>
            <p:spPr>
              <a:xfrm>
                <a:off x="2192887" y="2843088"/>
                <a:ext cx="11884" cy="271337"/>
              </a:xfrm>
              <a:custGeom>
                <a:avLst/>
                <a:gdLst/>
                <a:ahLst/>
                <a:cxnLst/>
                <a:rect l="l" t="t" r="r" b="b"/>
                <a:pathLst>
                  <a:path w="101" h="2306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100" y="2306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9"/>
              <p:cNvSpPr/>
              <p:nvPr/>
            </p:nvSpPr>
            <p:spPr>
              <a:xfrm>
                <a:off x="2086518" y="2843088"/>
                <a:ext cx="10237" cy="274279"/>
              </a:xfrm>
              <a:custGeom>
                <a:avLst/>
                <a:gdLst/>
                <a:ahLst/>
                <a:cxnLst/>
                <a:rect l="l" t="t" r="r" b="b"/>
                <a:pathLst>
                  <a:path w="87" h="2331" extrusionOk="0">
                    <a:moveTo>
                      <a:pt x="0" y="0"/>
                    </a:moveTo>
                    <a:lnTo>
                      <a:pt x="0" y="2330"/>
                    </a:lnTo>
                    <a:lnTo>
                      <a:pt x="87" y="2330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9"/>
              <p:cNvSpPr/>
              <p:nvPr/>
            </p:nvSpPr>
            <p:spPr>
              <a:xfrm>
                <a:off x="2299374" y="2843088"/>
                <a:ext cx="11767" cy="26698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2269" extrusionOk="0">
                    <a:moveTo>
                      <a:pt x="1" y="0"/>
                    </a:moveTo>
                    <a:lnTo>
                      <a:pt x="1" y="2269"/>
                    </a:lnTo>
                    <a:lnTo>
                      <a:pt x="100" y="2269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9"/>
              <p:cNvSpPr/>
              <p:nvPr/>
            </p:nvSpPr>
            <p:spPr>
              <a:xfrm>
                <a:off x="2407272" y="2843088"/>
                <a:ext cx="10355" cy="262630"/>
              </a:xfrm>
              <a:custGeom>
                <a:avLst/>
                <a:gdLst/>
                <a:ahLst/>
                <a:cxnLst/>
                <a:rect l="l" t="t" r="r" b="b"/>
                <a:pathLst>
                  <a:path w="88" h="2232" extrusionOk="0">
                    <a:moveTo>
                      <a:pt x="1" y="0"/>
                    </a:moveTo>
                    <a:lnTo>
                      <a:pt x="1" y="2231"/>
                    </a:lnTo>
                    <a:cubicBezTo>
                      <a:pt x="26" y="2219"/>
                      <a:pt x="63" y="2219"/>
                      <a:pt x="88" y="2219"/>
                    </a:cubicBezTo>
                    <a:lnTo>
                      <a:pt x="8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9"/>
              <p:cNvSpPr/>
              <p:nvPr/>
            </p:nvSpPr>
            <p:spPr>
              <a:xfrm>
                <a:off x="962114" y="2767194"/>
                <a:ext cx="1831822" cy="151789"/>
              </a:xfrm>
              <a:custGeom>
                <a:avLst/>
                <a:gdLst/>
                <a:ahLst/>
                <a:cxnLst/>
                <a:rect l="l" t="t" r="r" b="b"/>
                <a:pathLst>
                  <a:path w="15568" h="1290" extrusionOk="0">
                    <a:moveTo>
                      <a:pt x="7784" y="1"/>
                    </a:moveTo>
                    <a:cubicBezTo>
                      <a:pt x="3483" y="1"/>
                      <a:pt x="0" y="286"/>
                      <a:pt x="0" y="645"/>
                    </a:cubicBezTo>
                    <a:cubicBezTo>
                      <a:pt x="0" y="1005"/>
                      <a:pt x="3483" y="1290"/>
                      <a:pt x="7784" y="1290"/>
                    </a:cubicBezTo>
                    <a:cubicBezTo>
                      <a:pt x="12072" y="1290"/>
                      <a:pt x="15567" y="1005"/>
                      <a:pt x="15567" y="645"/>
                    </a:cubicBezTo>
                    <a:cubicBezTo>
                      <a:pt x="15567" y="286"/>
                      <a:pt x="12072" y="1"/>
                      <a:pt x="77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9"/>
              <p:cNvSpPr/>
              <p:nvPr/>
            </p:nvSpPr>
            <p:spPr>
              <a:xfrm>
                <a:off x="1629979" y="539337"/>
                <a:ext cx="796362" cy="671990"/>
              </a:xfrm>
              <a:custGeom>
                <a:avLst/>
                <a:gdLst/>
                <a:ahLst/>
                <a:cxnLst/>
                <a:rect l="l" t="t" r="r" b="b"/>
                <a:pathLst>
                  <a:path w="6768" h="5711" extrusionOk="0">
                    <a:moveTo>
                      <a:pt x="4136" y="1"/>
                    </a:moveTo>
                    <a:cubicBezTo>
                      <a:pt x="3263" y="1"/>
                      <a:pt x="2663" y="819"/>
                      <a:pt x="2368" y="1893"/>
                    </a:cubicBezTo>
                    <a:cubicBezTo>
                      <a:pt x="2033" y="3120"/>
                      <a:pt x="930" y="3107"/>
                      <a:pt x="472" y="3864"/>
                    </a:cubicBezTo>
                    <a:cubicBezTo>
                      <a:pt x="1" y="4607"/>
                      <a:pt x="273" y="5710"/>
                      <a:pt x="273" y="5710"/>
                    </a:cubicBezTo>
                    <a:lnTo>
                      <a:pt x="6086" y="5115"/>
                    </a:lnTo>
                    <a:cubicBezTo>
                      <a:pt x="6086" y="5115"/>
                      <a:pt x="6483" y="4805"/>
                      <a:pt x="6632" y="4074"/>
                    </a:cubicBezTo>
                    <a:cubicBezTo>
                      <a:pt x="6768" y="3343"/>
                      <a:pt x="6198" y="2946"/>
                      <a:pt x="6185" y="2488"/>
                    </a:cubicBezTo>
                    <a:cubicBezTo>
                      <a:pt x="6173" y="2017"/>
                      <a:pt x="6656" y="1918"/>
                      <a:pt x="6607" y="1286"/>
                    </a:cubicBezTo>
                    <a:cubicBezTo>
                      <a:pt x="6557" y="790"/>
                      <a:pt x="6185" y="282"/>
                      <a:pt x="5008" y="244"/>
                    </a:cubicBezTo>
                    <a:cubicBezTo>
                      <a:pt x="4693" y="77"/>
                      <a:pt x="4401" y="1"/>
                      <a:pt x="4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9"/>
              <p:cNvSpPr/>
              <p:nvPr/>
            </p:nvSpPr>
            <p:spPr>
              <a:xfrm>
                <a:off x="1447716" y="1055060"/>
                <a:ext cx="1335978" cy="1171246"/>
              </a:xfrm>
              <a:custGeom>
                <a:avLst/>
                <a:gdLst/>
                <a:ahLst/>
                <a:cxnLst/>
                <a:rect l="l" t="t" r="r" b="b"/>
                <a:pathLst>
                  <a:path w="11354" h="9954" extrusionOk="0">
                    <a:moveTo>
                      <a:pt x="4685" y="1"/>
                    </a:moveTo>
                    <a:cubicBezTo>
                      <a:pt x="2025" y="1"/>
                      <a:pt x="1773" y="497"/>
                      <a:pt x="1773" y="497"/>
                    </a:cubicBezTo>
                    <a:lnTo>
                      <a:pt x="2120" y="6644"/>
                    </a:lnTo>
                    <a:lnTo>
                      <a:pt x="0" y="9954"/>
                    </a:lnTo>
                    <a:lnTo>
                      <a:pt x="11354" y="9954"/>
                    </a:lnTo>
                    <a:cubicBezTo>
                      <a:pt x="11354" y="9954"/>
                      <a:pt x="9916" y="1476"/>
                      <a:pt x="8850" y="559"/>
                    </a:cubicBezTo>
                    <a:cubicBezTo>
                      <a:pt x="8243" y="38"/>
                      <a:pt x="6061" y="38"/>
                      <a:pt x="6061" y="38"/>
                    </a:cubicBezTo>
                    <a:cubicBezTo>
                      <a:pt x="5543" y="12"/>
                      <a:pt x="5086" y="1"/>
                      <a:pt x="46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9"/>
              <p:cNvSpPr/>
              <p:nvPr/>
            </p:nvSpPr>
            <p:spPr>
              <a:xfrm>
                <a:off x="1447716" y="1944720"/>
                <a:ext cx="1335968" cy="281572"/>
              </a:xfrm>
              <a:custGeom>
                <a:avLst/>
                <a:gdLst/>
                <a:ahLst/>
                <a:cxnLst/>
                <a:rect l="l" t="t" r="r" b="b"/>
                <a:pathLst>
                  <a:path w="11354" h="2393" extrusionOk="0">
                    <a:moveTo>
                      <a:pt x="1525" y="1"/>
                    </a:moveTo>
                    <a:lnTo>
                      <a:pt x="0" y="2393"/>
                    </a:lnTo>
                    <a:lnTo>
                      <a:pt x="11354" y="2393"/>
                    </a:lnTo>
                    <a:cubicBezTo>
                      <a:pt x="11354" y="2393"/>
                      <a:pt x="11329" y="2244"/>
                      <a:pt x="11292" y="1996"/>
                    </a:cubicBezTo>
                    <a:cubicBezTo>
                      <a:pt x="9829" y="1723"/>
                      <a:pt x="3285" y="372"/>
                      <a:pt x="15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9"/>
              <p:cNvSpPr/>
              <p:nvPr/>
            </p:nvSpPr>
            <p:spPr>
              <a:xfrm>
                <a:off x="1320874" y="2172283"/>
                <a:ext cx="1354922" cy="719056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6111" extrusionOk="0">
                    <a:moveTo>
                      <a:pt x="1574" y="0"/>
                    </a:moveTo>
                    <a:cubicBezTo>
                      <a:pt x="1574" y="0"/>
                      <a:pt x="0" y="1487"/>
                      <a:pt x="0" y="3669"/>
                    </a:cubicBezTo>
                    <a:cubicBezTo>
                      <a:pt x="0" y="6110"/>
                      <a:pt x="3582" y="6110"/>
                      <a:pt x="5441" y="6110"/>
                    </a:cubicBezTo>
                    <a:lnTo>
                      <a:pt x="11514" y="6110"/>
                    </a:lnTo>
                    <a:lnTo>
                      <a:pt x="11006" y="1785"/>
                    </a:lnTo>
                    <a:lnTo>
                      <a:pt x="1034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9"/>
              <p:cNvSpPr/>
              <p:nvPr/>
            </p:nvSpPr>
            <p:spPr>
              <a:xfrm>
                <a:off x="1679633" y="1403699"/>
                <a:ext cx="134257" cy="433246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3682" extrusionOk="0">
                    <a:moveTo>
                      <a:pt x="1140" y="0"/>
                    </a:moveTo>
                    <a:lnTo>
                      <a:pt x="0" y="1066"/>
                    </a:lnTo>
                    <a:lnTo>
                      <a:pt x="149" y="3681"/>
                    </a:lnTo>
                    <a:lnTo>
                      <a:pt x="1140" y="0"/>
                    </a:lnTo>
                    <a:close/>
                  </a:path>
                </a:pathLst>
              </a:custGeom>
              <a:solidFill>
                <a:srgbClr val="212121">
                  <a:alpha val="33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9"/>
              <p:cNvSpPr/>
              <p:nvPr/>
            </p:nvSpPr>
            <p:spPr>
              <a:xfrm>
                <a:off x="1847306" y="976342"/>
                <a:ext cx="497373" cy="399711"/>
              </a:xfrm>
              <a:custGeom>
                <a:avLst/>
                <a:gdLst/>
                <a:ahLst/>
                <a:cxnLst/>
                <a:rect l="l" t="t" r="r" b="b"/>
                <a:pathLst>
                  <a:path w="4227" h="3397" extrusionOk="0">
                    <a:moveTo>
                      <a:pt x="1785" y="1"/>
                    </a:moveTo>
                    <a:cubicBezTo>
                      <a:pt x="1785" y="1"/>
                      <a:pt x="843" y="509"/>
                      <a:pt x="422" y="955"/>
                    </a:cubicBezTo>
                    <a:cubicBezTo>
                      <a:pt x="0" y="1401"/>
                      <a:pt x="1785" y="2021"/>
                      <a:pt x="1785" y="2021"/>
                    </a:cubicBezTo>
                    <a:cubicBezTo>
                      <a:pt x="1785" y="2021"/>
                      <a:pt x="1215" y="2281"/>
                      <a:pt x="1785" y="2641"/>
                    </a:cubicBezTo>
                    <a:cubicBezTo>
                      <a:pt x="2355" y="3000"/>
                      <a:pt x="3248" y="2938"/>
                      <a:pt x="3496" y="3397"/>
                    </a:cubicBezTo>
                    <a:cubicBezTo>
                      <a:pt x="3496" y="3397"/>
                      <a:pt x="3768" y="2889"/>
                      <a:pt x="3942" y="2641"/>
                    </a:cubicBezTo>
                    <a:cubicBezTo>
                      <a:pt x="4202" y="2281"/>
                      <a:pt x="4004" y="1934"/>
                      <a:pt x="3682" y="1885"/>
                    </a:cubicBezTo>
                    <a:cubicBezTo>
                      <a:pt x="4078" y="1476"/>
                      <a:pt x="4227" y="992"/>
                      <a:pt x="4004" y="782"/>
                    </a:cubicBezTo>
                    <a:cubicBezTo>
                      <a:pt x="3781" y="559"/>
                      <a:pt x="2665" y="224"/>
                      <a:pt x="2665" y="224"/>
                    </a:cubicBezTo>
                    <a:lnTo>
                      <a:pt x="178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9"/>
              <p:cNvSpPr/>
              <p:nvPr/>
            </p:nvSpPr>
            <p:spPr>
              <a:xfrm>
                <a:off x="2440807" y="1313215"/>
                <a:ext cx="40948" cy="363234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087" fill="none" extrusionOk="0">
                    <a:moveTo>
                      <a:pt x="1" y="1"/>
                    </a:moveTo>
                    <a:lnTo>
                      <a:pt x="348" y="3087"/>
                    </a:lnTo>
                  </a:path>
                </a:pathLst>
              </a:custGeom>
              <a:noFill/>
              <a:ln w="2175" cap="flat" cmpd="sng">
                <a:solidFill>
                  <a:srgbClr val="1A225F"/>
                </a:solidFill>
                <a:prstDash val="solid"/>
                <a:miter lim="123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9"/>
              <p:cNvSpPr/>
              <p:nvPr/>
            </p:nvSpPr>
            <p:spPr>
              <a:xfrm>
                <a:off x="1997564" y="1330747"/>
                <a:ext cx="271337" cy="895555"/>
              </a:xfrm>
              <a:custGeom>
                <a:avLst/>
                <a:gdLst/>
                <a:ahLst/>
                <a:cxnLst/>
                <a:rect l="l" t="t" r="r" b="b"/>
                <a:pathLst>
                  <a:path w="2306" h="7611" fill="none" extrusionOk="0">
                    <a:moveTo>
                      <a:pt x="2157" y="1"/>
                    </a:moveTo>
                    <a:lnTo>
                      <a:pt x="2256" y="881"/>
                    </a:lnTo>
                    <a:cubicBezTo>
                      <a:pt x="2305" y="1302"/>
                      <a:pt x="2243" y="1736"/>
                      <a:pt x="2095" y="2145"/>
                    </a:cubicBezTo>
                    <a:lnTo>
                      <a:pt x="0" y="7611"/>
                    </a:lnTo>
                  </a:path>
                </a:pathLst>
              </a:custGeom>
              <a:noFill/>
              <a:ln w="2175" cap="flat" cmpd="sng">
                <a:solidFill>
                  <a:schemeClr val="accent1"/>
                </a:solidFill>
                <a:prstDash val="solid"/>
                <a:miter lim="123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9"/>
              <p:cNvSpPr/>
              <p:nvPr/>
            </p:nvSpPr>
            <p:spPr>
              <a:xfrm>
                <a:off x="1679633" y="2331130"/>
                <a:ext cx="657752" cy="51185"/>
              </a:xfrm>
              <a:custGeom>
                <a:avLst/>
                <a:gdLst/>
                <a:ahLst/>
                <a:cxnLst/>
                <a:rect l="l" t="t" r="r" b="b"/>
                <a:pathLst>
                  <a:path w="5590" h="435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5590" y="435"/>
                    </a:lnTo>
                    <a:lnTo>
                      <a:pt x="559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9"/>
              <p:cNvSpPr/>
              <p:nvPr/>
            </p:nvSpPr>
            <p:spPr>
              <a:xfrm>
                <a:off x="1813771" y="2172283"/>
                <a:ext cx="667989" cy="185324"/>
              </a:xfrm>
              <a:custGeom>
                <a:avLst/>
                <a:gdLst/>
                <a:ahLst/>
                <a:cxnLst/>
                <a:rect l="l" t="t" r="r" b="b"/>
                <a:pathLst>
                  <a:path w="5677" h="1575" extrusionOk="0">
                    <a:moveTo>
                      <a:pt x="347" y="0"/>
                    </a:moveTo>
                    <a:lnTo>
                      <a:pt x="0" y="1574"/>
                    </a:lnTo>
                    <a:lnTo>
                      <a:pt x="2901" y="1190"/>
                    </a:lnTo>
                    <a:lnTo>
                      <a:pt x="5677" y="1190"/>
                    </a:lnTo>
                    <a:cubicBezTo>
                      <a:pt x="5541" y="706"/>
                      <a:pt x="4004" y="248"/>
                      <a:pt x="4004" y="248"/>
                    </a:cubicBezTo>
                    <a:lnTo>
                      <a:pt x="347" y="0"/>
                    </a:lnTo>
                    <a:close/>
                  </a:path>
                </a:pathLst>
              </a:custGeom>
              <a:solidFill>
                <a:srgbClr val="AC70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9"/>
              <p:cNvSpPr/>
              <p:nvPr/>
            </p:nvSpPr>
            <p:spPr>
              <a:xfrm>
                <a:off x="2243954" y="1517481"/>
                <a:ext cx="1124532" cy="864844"/>
              </a:xfrm>
              <a:custGeom>
                <a:avLst/>
                <a:gdLst/>
                <a:ahLst/>
                <a:cxnLst/>
                <a:rect l="l" t="t" r="r" b="b"/>
                <a:pathLst>
                  <a:path w="9557" h="7350" extrusionOk="0">
                    <a:moveTo>
                      <a:pt x="1798" y="0"/>
                    </a:moveTo>
                    <a:lnTo>
                      <a:pt x="1" y="7350"/>
                    </a:lnTo>
                    <a:lnTo>
                      <a:pt x="7760" y="7350"/>
                    </a:lnTo>
                    <a:lnTo>
                      <a:pt x="95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9"/>
              <p:cNvSpPr/>
              <p:nvPr/>
            </p:nvSpPr>
            <p:spPr>
              <a:xfrm>
                <a:off x="2200182" y="1517481"/>
                <a:ext cx="275809" cy="864844"/>
              </a:xfrm>
              <a:custGeom>
                <a:avLst/>
                <a:gdLst/>
                <a:ahLst/>
                <a:cxnLst/>
                <a:rect l="l" t="t" r="r" b="b"/>
                <a:pathLst>
                  <a:path w="2344" h="7350" extrusionOk="0">
                    <a:moveTo>
                      <a:pt x="1798" y="0"/>
                    </a:moveTo>
                    <a:lnTo>
                      <a:pt x="1" y="7350"/>
                    </a:lnTo>
                    <a:lnTo>
                      <a:pt x="546" y="7350"/>
                    </a:lnTo>
                    <a:lnTo>
                      <a:pt x="234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9"/>
              <p:cNvSpPr/>
              <p:nvPr/>
            </p:nvSpPr>
            <p:spPr>
              <a:xfrm>
                <a:off x="2610009" y="1906832"/>
                <a:ext cx="392416" cy="87543"/>
              </a:xfrm>
              <a:custGeom>
                <a:avLst/>
                <a:gdLst/>
                <a:ahLst/>
                <a:cxnLst/>
                <a:rect l="l" t="t" r="r" b="b"/>
                <a:pathLst>
                  <a:path w="3335" h="744" extrusionOk="0">
                    <a:moveTo>
                      <a:pt x="521" y="0"/>
                    </a:moveTo>
                    <a:cubicBezTo>
                      <a:pt x="311" y="0"/>
                      <a:pt x="100" y="161"/>
                      <a:pt x="50" y="372"/>
                    </a:cubicBezTo>
                    <a:cubicBezTo>
                      <a:pt x="1" y="570"/>
                      <a:pt x="137" y="744"/>
                      <a:pt x="335" y="744"/>
                    </a:cubicBezTo>
                    <a:lnTo>
                      <a:pt x="2814" y="744"/>
                    </a:lnTo>
                    <a:cubicBezTo>
                      <a:pt x="3025" y="744"/>
                      <a:pt x="3236" y="570"/>
                      <a:pt x="3285" y="372"/>
                    </a:cubicBezTo>
                    <a:cubicBezTo>
                      <a:pt x="3335" y="161"/>
                      <a:pt x="3211" y="0"/>
                      <a:pt x="30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9"/>
              <p:cNvSpPr/>
              <p:nvPr/>
            </p:nvSpPr>
            <p:spPr>
              <a:xfrm>
                <a:off x="2401507" y="2377137"/>
                <a:ext cx="1083702" cy="2165051"/>
              </a:xfrm>
              <a:custGeom>
                <a:avLst/>
                <a:gdLst/>
                <a:ahLst/>
                <a:cxnLst/>
                <a:rect l="l" t="t" r="r" b="b"/>
                <a:pathLst>
                  <a:path w="9210" h="18400" extrusionOk="0">
                    <a:moveTo>
                      <a:pt x="1416" y="0"/>
                    </a:moveTo>
                    <a:cubicBezTo>
                      <a:pt x="835" y="0"/>
                      <a:pt x="328" y="44"/>
                      <a:pt x="0" y="44"/>
                    </a:cubicBezTo>
                    <a:lnTo>
                      <a:pt x="955" y="4369"/>
                    </a:lnTo>
                    <a:lnTo>
                      <a:pt x="2963" y="4369"/>
                    </a:lnTo>
                    <a:cubicBezTo>
                      <a:pt x="2628" y="6563"/>
                      <a:pt x="4202" y="9897"/>
                      <a:pt x="4859" y="11310"/>
                    </a:cubicBezTo>
                    <a:cubicBezTo>
                      <a:pt x="5503" y="12723"/>
                      <a:pt x="6309" y="15425"/>
                      <a:pt x="6309" y="15425"/>
                    </a:cubicBezTo>
                    <a:cubicBezTo>
                      <a:pt x="5553" y="16193"/>
                      <a:pt x="6197" y="18139"/>
                      <a:pt x="6197" y="18139"/>
                    </a:cubicBezTo>
                    <a:lnTo>
                      <a:pt x="6532" y="18127"/>
                    </a:lnTo>
                    <a:lnTo>
                      <a:pt x="6532" y="16454"/>
                    </a:lnTo>
                    <a:cubicBezTo>
                      <a:pt x="6532" y="16454"/>
                      <a:pt x="6569" y="17247"/>
                      <a:pt x="7412" y="17867"/>
                    </a:cubicBezTo>
                    <a:cubicBezTo>
                      <a:pt x="7995" y="18300"/>
                      <a:pt x="8614" y="18387"/>
                      <a:pt x="8999" y="18400"/>
                    </a:cubicBezTo>
                    <a:cubicBezTo>
                      <a:pt x="9135" y="18400"/>
                      <a:pt x="9209" y="18226"/>
                      <a:pt x="9098" y="18139"/>
                    </a:cubicBezTo>
                    <a:lnTo>
                      <a:pt x="8317" y="17433"/>
                    </a:lnTo>
                    <a:lnTo>
                      <a:pt x="7424" y="15351"/>
                    </a:lnTo>
                    <a:cubicBezTo>
                      <a:pt x="7424" y="15351"/>
                      <a:pt x="6445" y="6105"/>
                      <a:pt x="5702" y="2771"/>
                    </a:cubicBezTo>
                    <a:cubicBezTo>
                      <a:pt x="5166" y="327"/>
                      <a:pt x="3012" y="0"/>
                      <a:pt x="1416" y="0"/>
                    </a:cubicBezTo>
                    <a:close/>
                  </a:path>
                </a:pathLst>
              </a:custGeom>
              <a:solidFill>
                <a:srgbClr val="AC70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9"/>
              <p:cNvSpPr/>
              <p:nvPr/>
            </p:nvSpPr>
            <p:spPr>
              <a:xfrm>
                <a:off x="2401507" y="2377019"/>
                <a:ext cx="660694" cy="757886"/>
              </a:xfrm>
              <a:custGeom>
                <a:avLst/>
                <a:gdLst/>
                <a:ahLst/>
                <a:cxnLst/>
                <a:rect l="l" t="t" r="r" b="b"/>
                <a:pathLst>
                  <a:path w="5615" h="6441" extrusionOk="0">
                    <a:moveTo>
                      <a:pt x="1424" y="0"/>
                    </a:moveTo>
                    <a:cubicBezTo>
                      <a:pt x="839" y="0"/>
                      <a:pt x="329" y="45"/>
                      <a:pt x="0" y="45"/>
                    </a:cubicBezTo>
                    <a:lnTo>
                      <a:pt x="955" y="4370"/>
                    </a:lnTo>
                    <a:lnTo>
                      <a:pt x="2963" y="4370"/>
                    </a:lnTo>
                    <a:cubicBezTo>
                      <a:pt x="2863" y="4990"/>
                      <a:pt x="2925" y="5709"/>
                      <a:pt x="3074" y="6440"/>
                    </a:cubicBezTo>
                    <a:cubicBezTo>
                      <a:pt x="2739" y="4643"/>
                      <a:pt x="4586" y="2561"/>
                      <a:pt x="5615" y="2424"/>
                    </a:cubicBezTo>
                    <a:cubicBezTo>
                      <a:pt x="4953" y="297"/>
                      <a:pt x="2938" y="0"/>
                      <a:pt x="1424" y="0"/>
                    </a:cubicBezTo>
                    <a:close/>
                  </a:path>
                </a:pathLst>
              </a:custGeom>
              <a:solidFill>
                <a:srgbClr val="212121">
                  <a:alpha val="18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9"/>
              <p:cNvSpPr/>
              <p:nvPr/>
            </p:nvSpPr>
            <p:spPr>
              <a:xfrm>
                <a:off x="3065018" y="4213878"/>
                <a:ext cx="420185" cy="328288"/>
              </a:xfrm>
              <a:custGeom>
                <a:avLst/>
                <a:gdLst/>
                <a:ahLst/>
                <a:cxnLst/>
                <a:rect l="l" t="t" r="r" b="b"/>
                <a:pathLst>
                  <a:path w="3571" h="2790" extrusionOk="0">
                    <a:moveTo>
                      <a:pt x="534" y="1"/>
                    </a:moveTo>
                    <a:cubicBezTo>
                      <a:pt x="1" y="856"/>
                      <a:pt x="558" y="2529"/>
                      <a:pt x="558" y="2529"/>
                    </a:cubicBezTo>
                    <a:lnTo>
                      <a:pt x="905" y="2517"/>
                    </a:lnTo>
                    <a:lnTo>
                      <a:pt x="893" y="2517"/>
                    </a:lnTo>
                    <a:lnTo>
                      <a:pt x="893" y="844"/>
                    </a:lnTo>
                    <a:cubicBezTo>
                      <a:pt x="893" y="844"/>
                      <a:pt x="930" y="1637"/>
                      <a:pt x="1773" y="2257"/>
                    </a:cubicBezTo>
                    <a:cubicBezTo>
                      <a:pt x="2356" y="2690"/>
                      <a:pt x="2975" y="2777"/>
                      <a:pt x="3360" y="2790"/>
                    </a:cubicBezTo>
                    <a:cubicBezTo>
                      <a:pt x="3496" y="2790"/>
                      <a:pt x="3570" y="2616"/>
                      <a:pt x="3459" y="2529"/>
                    </a:cubicBezTo>
                    <a:lnTo>
                      <a:pt x="2678" y="1823"/>
                    </a:lnTo>
                    <a:lnTo>
                      <a:pt x="2269" y="881"/>
                    </a:lnTo>
                    <a:lnTo>
                      <a:pt x="1699" y="1216"/>
                    </a:lnTo>
                    <a:cubicBezTo>
                      <a:pt x="1451" y="831"/>
                      <a:pt x="856" y="286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9"/>
              <p:cNvSpPr/>
              <p:nvPr/>
            </p:nvSpPr>
            <p:spPr>
              <a:xfrm>
                <a:off x="2009212" y="675945"/>
                <a:ext cx="301931" cy="611156"/>
              </a:xfrm>
              <a:custGeom>
                <a:avLst/>
                <a:gdLst/>
                <a:ahLst/>
                <a:cxnLst/>
                <a:rect l="l" t="t" r="r" b="b"/>
                <a:pathLst>
                  <a:path w="2566" h="5194" extrusionOk="0">
                    <a:moveTo>
                      <a:pt x="1537" y="1"/>
                    </a:moveTo>
                    <a:cubicBezTo>
                      <a:pt x="1537" y="1"/>
                      <a:pt x="1326" y="645"/>
                      <a:pt x="781" y="943"/>
                    </a:cubicBezTo>
                    <a:cubicBezTo>
                      <a:pt x="781" y="943"/>
                      <a:pt x="679" y="699"/>
                      <a:pt x="476" y="699"/>
                    </a:cubicBezTo>
                    <a:cubicBezTo>
                      <a:pt x="455" y="699"/>
                      <a:pt x="433" y="701"/>
                      <a:pt x="409" y="707"/>
                    </a:cubicBezTo>
                    <a:cubicBezTo>
                      <a:pt x="149" y="769"/>
                      <a:pt x="62" y="1401"/>
                      <a:pt x="583" y="1475"/>
                    </a:cubicBezTo>
                    <a:lnTo>
                      <a:pt x="0" y="3260"/>
                    </a:lnTo>
                    <a:cubicBezTo>
                      <a:pt x="0" y="3260"/>
                      <a:pt x="1364" y="4363"/>
                      <a:pt x="1897" y="5194"/>
                    </a:cubicBezTo>
                    <a:cubicBezTo>
                      <a:pt x="1897" y="5194"/>
                      <a:pt x="1959" y="3806"/>
                      <a:pt x="1636" y="3235"/>
                    </a:cubicBezTo>
                    <a:lnTo>
                      <a:pt x="1785" y="2430"/>
                    </a:lnTo>
                    <a:cubicBezTo>
                      <a:pt x="1785" y="2430"/>
                      <a:pt x="2107" y="2430"/>
                      <a:pt x="2281" y="2157"/>
                    </a:cubicBezTo>
                    <a:cubicBezTo>
                      <a:pt x="2467" y="1897"/>
                      <a:pt x="2343" y="1463"/>
                      <a:pt x="2417" y="1190"/>
                    </a:cubicBezTo>
                    <a:cubicBezTo>
                      <a:pt x="2504" y="930"/>
                      <a:pt x="2566" y="682"/>
                      <a:pt x="2566" y="682"/>
                    </a:cubicBezTo>
                    <a:lnTo>
                      <a:pt x="2566" y="682"/>
                    </a:lnTo>
                    <a:cubicBezTo>
                      <a:pt x="2566" y="682"/>
                      <a:pt x="2565" y="682"/>
                      <a:pt x="2563" y="682"/>
                    </a:cubicBezTo>
                    <a:cubicBezTo>
                      <a:pt x="2517" y="682"/>
                      <a:pt x="1836" y="671"/>
                      <a:pt x="1537" y="1"/>
                    </a:cubicBezTo>
                    <a:close/>
                  </a:path>
                </a:pathLst>
              </a:custGeom>
              <a:solidFill>
                <a:srgbClr val="AC70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9"/>
              <p:cNvSpPr/>
              <p:nvPr/>
            </p:nvSpPr>
            <p:spPr>
              <a:xfrm>
                <a:off x="2103932" y="904920"/>
                <a:ext cx="115430" cy="102252"/>
              </a:xfrm>
              <a:custGeom>
                <a:avLst/>
                <a:gdLst/>
                <a:ahLst/>
                <a:cxnLst/>
                <a:rect l="l" t="t" r="r" b="b"/>
                <a:pathLst>
                  <a:path w="981" h="869" extrusionOk="0">
                    <a:moveTo>
                      <a:pt x="1" y="0"/>
                    </a:moveTo>
                    <a:cubicBezTo>
                      <a:pt x="26" y="447"/>
                      <a:pt x="348" y="818"/>
                      <a:pt x="906" y="868"/>
                    </a:cubicBezTo>
                    <a:lnTo>
                      <a:pt x="980" y="484"/>
                    </a:lnTo>
                    <a:lnTo>
                      <a:pt x="980" y="484"/>
                    </a:lnTo>
                    <a:cubicBezTo>
                      <a:pt x="961" y="485"/>
                      <a:pt x="942" y="485"/>
                      <a:pt x="924" y="485"/>
                    </a:cubicBezTo>
                    <a:cubicBezTo>
                      <a:pt x="486" y="485"/>
                      <a:pt x="84" y="214"/>
                      <a:pt x="1" y="0"/>
                    </a:cubicBezTo>
                    <a:close/>
                  </a:path>
                </a:pathLst>
              </a:custGeom>
              <a:solidFill>
                <a:srgbClr val="212121">
                  <a:alpha val="18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9"/>
              <p:cNvSpPr/>
              <p:nvPr/>
            </p:nvSpPr>
            <p:spPr>
              <a:xfrm>
                <a:off x="1888135" y="2382196"/>
                <a:ext cx="768711" cy="2226238"/>
              </a:xfrm>
              <a:custGeom>
                <a:avLst/>
                <a:gdLst/>
                <a:ahLst/>
                <a:cxnLst/>
                <a:rect l="l" t="t" r="r" b="b"/>
                <a:pathLst>
                  <a:path w="6533" h="18920" extrusionOk="0">
                    <a:moveTo>
                      <a:pt x="2926" y="1"/>
                    </a:moveTo>
                    <a:cubicBezTo>
                      <a:pt x="2628" y="1"/>
                      <a:pt x="2343" y="125"/>
                      <a:pt x="2145" y="323"/>
                    </a:cubicBezTo>
                    <a:lnTo>
                      <a:pt x="2132" y="323"/>
                    </a:lnTo>
                    <a:cubicBezTo>
                      <a:pt x="1575" y="893"/>
                      <a:pt x="657" y="2182"/>
                      <a:pt x="1364" y="4017"/>
                    </a:cubicBezTo>
                    <a:cubicBezTo>
                      <a:pt x="1438" y="4202"/>
                      <a:pt x="1612" y="4326"/>
                      <a:pt x="1822" y="4326"/>
                    </a:cubicBezTo>
                    <a:lnTo>
                      <a:pt x="2207" y="4326"/>
                    </a:lnTo>
                    <a:cubicBezTo>
                      <a:pt x="2207" y="4326"/>
                      <a:pt x="1550" y="6309"/>
                      <a:pt x="1550" y="8974"/>
                    </a:cubicBezTo>
                    <a:cubicBezTo>
                      <a:pt x="1550" y="11651"/>
                      <a:pt x="1166" y="14229"/>
                      <a:pt x="533" y="15258"/>
                    </a:cubicBezTo>
                    <a:cubicBezTo>
                      <a:pt x="1" y="16113"/>
                      <a:pt x="1" y="17043"/>
                      <a:pt x="186" y="18419"/>
                    </a:cubicBezTo>
                    <a:lnTo>
                      <a:pt x="410" y="18419"/>
                    </a:lnTo>
                    <a:lnTo>
                      <a:pt x="521" y="16869"/>
                    </a:lnTo>
                    <a:cubicBezTo>
                      <a:pt x="521" y="16869"/>
                      <a:pt x="781" y="17737"/>
                      <a:pt x="1290" y="18208"/>
                    </a:cubicBezTo>
                    <a:cubicBezTo>
                      <a:pt x="1748" y="18612"/>
                      <a:pt x="2562" y="18919"/>
                      <a:pt x="2801" y="18919"/>
                    </a:cubicBezTo>
                    <a:cubicBezTo>
                      <a:pt x="2833" y="18919"/>
                      <a:pt x="2855" y="18914"/>
                      <a:pt x="2864" y="18902"/>
                    </a:cubicBezTo>
                    <a:cubicBezTo>
                      <a:pt x="2950" y="18803"/>
                      <a:pt x="2219" y="17687"/>
                      <a:pt x="2219" y="17687"/>
                    </a:cubicBezTo>
                    <a:lnTo>
                      <a:pt x="1810" y="15419"/>
                    </a:lnTo>
                    <a:cubicBezTo>
                      <a:pt x="1810" y="15419"/>
                      <a:pt x="3818" y="9817"/>
                      <a:pt x="4574" y="7698"/>
                    </a:cubicBezTo>
                    <a:cubicBezTo>
                      <a:pt x="5318" y="5591"/>
                      <a:pt x="5925" y="3471"/>
                      <a:pt x="6185" y="2641"/>
                    </a:cubicBezTo>
                    <a:cubicBezTo>
                      <a:pt x="6532" y="1463"/>
                      <a:pt x="5875" y="1"/>
                      <a:pt x="4413" y="1"/>
                    </a:cubicBezTo>
                    <a:close/>
                  </a:path>
                </a:pathLst>
              </a:custGeom>
              <a:solidFill>
                <a:srgbClr val="AC70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9"/>
              <p:cNvSpPr/>
              <p:nvPr/>
            </p:nvSpPr>
            <p:spPr>
              <a:xfrm>
                <a:off x="2147704" y="2630115"/>
                <a:ext cx="148847" cy="261218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2220" fill="none" extrusionOk="0">
                    <a:moveTo>
                      <a:pt x="1" y="2219"/>
                    </a:moveTo>
                    <a:cubicBezTo>
                      <a:pt x="385" y="1030"/>
                      <a:pt x="1265" y="1"/>
                      <a:pt x="1265" y="1"/>
                    </a:cubicBezTo>
                  </a:path>
                </a:pathLst>
              </a:custGeom>
              <a:noFill/>
              <a:ln w="2175" cap="flat" cmpd="sng">
                <a:solidFill>
                  <a:schemeClr val="dk1"/>
                </a:solidFill>
                <a:prstDash val="solid"/>
                <a:miter lim="1239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9"/>
              <p:cNvSpPr/>
              <p:nvPr/>
            </p:nvSpPr>
            <p:spPr>
              <a:xfrm>
                <a:off x="2007683" y="2587874"/>
                <a:ext cx="236391" cy="303460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2579" extrusionOk="0">
                    <a:moveTo>
                      <a:pt x="236" y="0"/>
                    </a:moveTo>
                    <a:lnTo>
                      <a:pt x="236" y="0"/>
                    </a:lnTo>
                    <a:cubicBezTo>
                      <a:pt x="38" y="620"/>
                      <a:pt x="1" y="1389"/>
                      <a:pt x="348" y="2281"/>
                    </a:cubicBezTo>
                    <a:cubicBezTo>
                      <a:pt x="422" y="2467"/>
                      <a:pt x="596" y="2578"/>
                      <a:pt x="782" y="2578"/>
                    </a:cubicBezTo>
                    <a:lnTo>
                      <a:pt x="1191" y="2578"/>
                    </a:lnTo>
                    <a:cubicBezTo>
                      <a:pt x="1563" y="1562"/>
                      <a:pt x="2009" y="967"/>
                      <a:pt x="2009" y="967"/>
                    </a:cubicBezTo>
                    <a:cubicBezTo>
                      <a:pt x="1104" y="719"/>
                      <a:pt x="546" y="298"/>
                      <a:pt x="236" y="0"/>
                    </a:cubicBezTo>
                    <a:close/>
                  </a:path>
                </a:pathLst>
              </a:custGeom>
              <a:solidFill>
                <a:srgbClr val="212121">
                  <a:alpha val="18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9"/>
              <p:cNvSpPr/>
              <p:nvPr/>
            </p:nvSpPr>
            <p:spPr>
              <a:xfrm>
                <a:off x="1888135" y="4183285"/>
                <a:ext cx="345702" cy="425127"/>
              </a:xfrm>
              <a:custGeom>
                <a:avLst/>
                <a:gdLst/>
                <a:ahLst/>
                <a:cxnLst/>
                <a:rect l="l" t="t" r="r" b="b"/>
                <a:pathLst>
                  <a:path w="2938" h="3613" extrusionOk="0">
                    <a:moveTo>
                      <a:pt x="509" y="1"/>
                    </a:moveTo>
                    <a:cubicBezTo>
                      <a:pt x="1" y="843"/>
                      <a:pt x="1" y="1761"/>
                      <a:pt x="186" y="3112"/>
                    </a:cubicBezTo>
                    <a:lnTo>
                      <a:pt x="410" y="3112"/>
                    </a:lnTo>
                    <a:lnTo>
                      <a:pt x="521" y="1562"/>
                    </a:lnTo>
                    <a:cubicBezTo>
                      <a:pt x="521" y="1562"/>
                      <a:pt x="769" y="2430"/>
                      <a:pt x="1290" y="2901"/>
                    </a:cubicBezTo>
                    <a:cubicBezTo>
                      <a:pt x="1748" y="3305"/>
                      <a:pt x="2562" y="3612"/>
                      <a:pt x="2801" y="3612"/>
                    </a:cubicBezTo>
                    <a:cubicBezTo>
                      <a:pt x="2833" y="3612"/>
                      <a:pt x="2855" y="3607"/>
                      <a:pt x="2864" y="3595"/>
                    </a:cubicBezTo>
                    <a:cubicBezTo>
                      <a:pt x="2938" y="3496"/>
                      <a:pt x="2219" y="2380"/>
                      <a:pt x="2219" y="2380"/>
                    </a:cubicBezTo>
                    <a:lnTo>
                      <a:pt x="2033" y="1376"/>
                    </a:lnTo>
                    <a:lnTo>
                      <a:pt x="1302" y="1525"/>
                    </a:lnTo>
                    <a:cubicBezTo>
                      <a:pt x="992" y="1240"/>
                      <a:pt x="645" y="372"/>
                      <a:pt x="5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9"/>
              <p:cNvSpPr/>
              <p:nvPr/>
            </p:nvSpPr>
            <p:spPr>
              <a:xfrm>
                <a:off x="569820" y="1113421"/>
                <a:ext cx="1309738" cy="1318563"/>
              </a:xfrm>
              <a:custGeom>
                <a:avLst/>
                <a:gdLst/>
                <a:ahLst/>
                <a:cxnLst/>
                <a:rect l="l" t="t" r="r" b="b"/>
                <a:pathLst>
                  <a:path w="11131" h="11206" extrusionOk="0">
                    <a:moveTo>
                      <a:pt x="9234" y="1"/>
                    </a:moveTo>
                    <a:cubicBezTo>
                      <a:pt x="7895" y="1401"/>
                      <a:pt x="0" y="9371"/>
                      <a:pt x="4065" y="10809"/>
                    </a:cubicBezTo>
                    <a:cubicBezTo>
                      <a:pt x="4937" y="11114"/>
                      <a:pt x="6200" y="11205"/>
                      <a:pt x="7397" y="11205"/>
                    </a:cubicBezTo>
                    <a:cubicBezTo>
                      <a:pt x="9163" y="11205"/>
                      <a:pt x="10783" y="11007"/>
                      <a:pt x="10783" y="11007"/>
                    </a:cubicBezTo>
                    <a:lnTo>
                      <a:pt x="11130" y="8826"/>
                    </a:lnTo>
                    <a:lnTo>
                      <a:pt x="7065" y="8330"/>
                    </a:lnTo>
                    <a:lnTo>
                      <a:pt x="10572" y="2467"/>
                    </a:lnTo>
                    <a:cubicBezTo>
                      <a:pt x="10572" y="2467"/>
                      <a:pt x="10362" y="546"/>
                      <a:pt x="92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9"/>
              <p:cNvSpPr/>
              <p:nvPr/>
            </p:nvSpPr>
            <p:spPr>
              <a:xfrm>
                <a:off x="1186618" y="2039087"/>
                <a:ext cx="214505" cy="53067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451" extrusionOk="0">
                    <a:moveTo>
                      <a:pt x="862" y="0"/>
                    </a:moveTo>
                    <a:cubicBezTo>
                      <a:pt x="385" y="0"/>
                      <a:pt x="1" y="252"/>
                      <a:pt x="1" y="252"/>
                    </a:cubicBezTo>
                    <a:lnTo>
                      <a:pt x="1823" y="450"/>
                    </a:lnTo>
                    <a:cubicBezTo>
                      <a:pt x="1517" y="105"/>
                      <a:pt x="1170" y="0"/>
                      <a:pt x="862" y="0"/>
                    </a:cubicBezTo>
                    <a:close/>
                  </a:path>
                </a:pathLst>
              </a:custGeom>
              <a:solidFill>
                <a:srgbClr val="212121">
                  <a:alpha val="33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2" name="ZoneTexte 201"/>
          <p:cNvSpPr txBox="1"/>
          <p:nvPr/>
        </p:nvSpPr>
        <p:spPr>
          <a:xfrm>
            <a:off x="8541173" y="4754880"/>
            <a:ext cx="60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8"/>
          <p:cNvSpPr txBox="1">
            <a:spLocks noGrp="1"/>
          </p:cNvSpPr>
          <p:nvPr>
            <p:ph type="title"/>
          </p:nvPr>
        </p:nvSpPr>
        <p:spPr>
          <a:xfrm flipH="1">
            <a:off x="2662500" y="4068813"/>
            <a:ext cx="3819000" cy="528300"/>
          </a:xfrm>
          <a:prstGeom prst="rect">
            <a:avLst/>
          </a:prstGeom>
        </p:spPr>
        <p:txBody>
          <a:bodyPr spcFirstLastPara="1" wrap="square" lIns="91425" tIns="457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Problématique</a:t>
            </a:r>
            <a:endParaRPr dirty="0"/>
          </a:p>
        </p:txBody>
      </p:sp>
      <p:sp>
        <p:nvSpPr>
          <p:cNvPr id="363" name="Google Shape;363;p38"/>
          <p:cNvSpPr txBox="1">
            <a:spLocks noGrp="1"/>
          </p:cNvSpPr>
          <p:nvPr>
            <p:ph type="subTitle" idx="1"/>
          </p:nvPr>
        </p:nvSpPr>
        <p:spPr>
          <a:xfrm flipH="1">
            <a:off x="309296" y="2082968"/>
            <a:ext cx="6520500" cy="146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b="1" u="sng" dirty="0" smtClean="0"/>
              <a:t>Client</a:t>
            </a:r>
            <a:r>
              <a:rPr lang="en" dirty="0" smtClean="0"/>
              <a:t> : Prêt à dépenser - société de crédit à la consommation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b="1" u="sng" dirty="0" smtClean="0"/>
              <a:t>Objectifs</a:t>
            </a:r>
            <a:r>
              <a:rPr lang="en" dirty="0" smtClean="0"/>
              <a:t> : </a:t>
            </a:r>
          </a:p>
          <a:p>
            <a:pPr lvl="1" indent="-457200" algn="l">
              <a:buFont typeface="Arial" panose="020B0604020202020204" pitchFamily="34" charset="0"/>
              <a:buChar char="•"/>
            </a:pPr>
            <a:r>
              <a:rPr lang="en" sz="2000" b="1" dirty="0" smtClean="0"/>
              <a:t>Modèle de scoring </a:t>
            </a:r>
            <a:r>
              <a:rPr lang="en" sz="2000" dirty="0" smtClean="0"/>
              <a:t>– probabilité de faire défaut de paiment</a:t>
            </a:r>
          </a:p>
          <a:p>
            <a:pPr lvl="1" indent="-457200" algn="l">
              <a:buFont typeface="Arial" panose="020B0604020202020204" pitchFamily="34" charset="0"/>
              <a:buChar char="•"/>
            </a:pPr>
            <a:r>
              <a:rPr lang="en" sz="2000" b="1" dirty="0" smtClean="0"/>
              <a:t>Dashboard interactif</a:t>
            </a:r>
            <a:r>
              <a:rPr lang="en" sz="2000" dirty="0" smtClean="0"/>
              <a:t> – à destination des chargés de relation client</a:t>
            </a:r>
            <a:endParaRPr sz="20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796" y="1189671"/>
            <a:ext cx="2009404" cy="185060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541173" y="4754880"/>
            <a:ext cx="60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8"/>
          <p:cNvSpPr txBox="1">
            <a:spLocks noGrp="1"/>
          </p:cNvSpPr>
          <p:nvPr>
            <p:ph type="title"/>
          </p:nvPr>
        </p:nvSpPr>
        <p:spPr>
          <a:xfrm flipH="1">
            <a:off x="583087" y="431533"/>
            <a:ext cx="3819000" cy="528300"/>
          </a:xfrm>
          <a:prstGeom prst="rect">
            <a:avLst/>
          </a:prstGeom>
        </p:spPr>
        <p:txBody>
          <a:bodyPr spcFirstLastPara="1" wrap="square" lIns="91425" tIns="457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Jeu de données</a:t>
            </a:r>
            <a:endParaRPr dirty="0"/>
          </a:p>
        </p:txBody>
      </p:sp>
      <p:sp>
        <p:nvSpPr>
          <p:cNvPr id="363" name="Google Shape;363;p38"/>
          <p:cNvSpPr txBox="1">
            <a:spLocks noGrp="1"/>
          </p:cNvSpPr>
          <p:nvPr>
            <p:ph type="subTitle" idx="1"/>
          </p:nvPr>
        </p:nvSpPr>
        <p:spPr>
          <a:xfrm flipH="1">
            <a:off x="431214" y="1103549"/>
            <a:ext cx="8414757" cy="10910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b="1" u="sng" dirty="0" smtClean="0"/>
              <a:t>7 jeux de données</a:t>
            </a:r>
            <a:r>
              <a:rPr lang="en" sz="2000" dirty="0" smtClean="0"/>
              <a:t>: </a:t>
            </a:r>
          </a:p>
          <a:p>
            <a:pPr lvl="1" indent="-457200" algn="l">
              <a:buFont typeface="Arial" panose="020B0604020202020204" pitchFamily="34" charset="0"/>
              <a:buChar char="•"/>
            </a:pPr>
            <a:r>
              <a:rPr lang="en" sz="1600" dirty="0" smtClean="0"/>
              <a:t>Table principale – label cible, âge, sexe, situation maritale, etc.</a:t>
            </a:r>
          </a:p>
          <a:p>
            <a:pPr lvl="1" indent="-457200" algn="l">
              <a:buFont typeface="Arial" panose="020B0604020202020204" pitchFamily="34" charset="0"/>
              <a:buChar char="•"/>
            </a:pPr>
            <a:r>
              <a:rPr lang="en" sz="1600" dirty="0" smtClean="0"/>
              <a:t>Informations bancaires – précédents prêts, soldes mensuels, etc.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/>
          <a:srcRect l="28125" t="17109"/>
          <a:stretch/>
        </p:blipFill>
        <p:spPr>
          <a:xfrm>
            <a:off x="363480" y="2463028"/>
            <a:ext cx="1802682" cy="181910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5664" y="2085107"/>
            <a:ext cx="6500307" cy="2574945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8541173" y="4754880"/>
            <a:ext cx="60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3116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64"/>
          <p:cNvSpPr txBox="1">
            <a:spLocks noGrp="1"/>
          </p:cNvSpPr>
          <p:nvPr>
            <p:ph type="title"/>
          </p:nvPr>
        </p:nvSpPr>
        <p:spPr>
          <a:xfrm>
            <a:off x="184907" y="13868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Analyse exploratoire</a:t>
            </a:r>
            <a:endParaRPr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/>
          <a:srcRect r="70361"/>
          <a:stretch/>
        </p:blipFill>
        <p:spPr>
          <a:xfrm>
            <a:off x="406397" y="832697"/>
            <a:ext cx="1916856" cy="1934586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 rotWithShape="1">
          <a:blip r:embed="rId3"/>
          <a:srcRect l="60163"/>
          <a:stretch/>
        </p:blipFill>
        <p:spPr>
          <a:xfrm>
            <a:off x="276215" y="2922914"/>
            <a:ext cx="2412191" cy="1811273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4"/>
          <a:srcRect r="48975" b="2376"/>
          <a:stretch/>
        </p:blipFill>
        <p:spPr>
          <a:xfrm>
            <a:off x="5865696" y="832697"/>
            <a:ext cx="2966721" cy="1863092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/>
        </p:nvPicPr>
        <p:blipFill rotWithShape="1">
          <a:blip r:embed="rId4"/>
          <a:srcRect l="51316" b="2376"/>
          <a:stretch/>
        </p:blipFill>
        <p:spPr>
          <a:xfrm>
            <a:off x="5865696" y="2841613"/>
            <a:ext cx="2966721" cy="195268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5"/>
          <a:srcRect r="66445"/>
          <a:stretch/>
        </p:blipFill>
        <p:spPr>
          <a:xfrm>
            <a:off x="3003973" y="832697"/>
            <a:ext cx="2253887" cy="193458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5"/>
          <a:srcRect l="56222"/>
          <a:stretch/>
        </p:blipFill>
        <p:spPr>
          <a:xfrm>
            <a:off x="2883676" y="2922914"/>
            <a:ext cx="2751738" cy="1810396"/>
          </a:xfrm>
          <a:prstGeom prst="rect">
            <a:avLst/>
          </a:prstGeom>
        </p:spPr>
      </p:pic>
      <p:sp>
        <p:nvSpPr>
          <p:cNvPr id="59" name="ZoneTexte 58"/>
          <p:cNvSpPr txBox="1"/>
          <p:nvPr/>
        </p:nvSpPr>
        <p:spPr>
          <a:xfrm>
            <a:off x="8541173" y="4754880"/>
            <a:ext cx="60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7801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64"/>
          <p:cNvSpPr txBox="1">
            <a:spLocks noGrp="1"/>
          </p:cNvSpPr>
          <p:nvPr>
            <p:ph type="title"/>
          </p:nvPr>
        </p:nvSpPr>
        <p:spPr>
          <a:xfrm>
            <a:off x="184907" y="13868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Analyse exploratoire</a:t>
            </a:r>
            <a:endParaRPr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305" y="730879"/>
            <a:ext cx="4202123" cy="3622999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8140" y="730880"/>
            <a:ext cx="4033326" cy="3622998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541173" y="4754880"/>
            <a:ext cx="60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0477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p78"/>
          <p:cNvSpPr txBox="1">
            <a:spLocks noGrp="1"/>
          </p:cNvSpPr>
          <p:nvPr>
            <p:ph type="title"/>
          </p:nvPr>
        </p:nvSpPr>
        <p:spPr>
          <a:xfrm>
            <a:off x="720000" y="4638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Feature engineering</a:t>
            </a:r>
            <a:endParaRPr dirty="0"/>
          </a:p>
        </p:txBody>
      </p:sp>
      <p:sp>
        <p:nvSpPr>
          <p:cNvPr id="1481" name="Google Shape;1481;p78"/>
          <p:cNvSpPr/>
          <p:nvPr/>
        </p:nvSpPr>
        <p:spPr>
          <a:xfrm>
            <a:off x="1060862" y="1252569"/>
            <a:ext cx="5809474" cy="44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lvl="0" algn="ctr"/>
            <a:r>
              <a:rPr lang="fr-FR" dirty="0">
                <a:solidFill>
                  <a:schemeClr val="lt1"/>
                </a:solidFill>
                <a:latin typeface="Anybody Black"/>
                <a:ea typeface="Anybody Black"/>
                <a:cs typeface="Anybody Black"/>
                <a:sym typeface="Anybody Black"/>
              </a:rPr>
              <a:t>One hot </a:t>
            </a:r>
            <a:r>
              <a:rPr lang="fr-FR" dirty="0" err="1">
                <a:solidFill>
                  <a:schemeClr val="lt1"/>
                </a:solidFill>
                <a:latin typeface="Anybody Black"/>
                <a:ea typeface="Anybody Black"/>
                <a:cs typeface="Anybody Black"/>
                <a:sym typeface="Anybody Black"/>
              </a:rPr>
              <a:t>encoding</a:t>
            </a:r>
            <a:r>
              <a:rPr lang="fr-FR" dirty="0">
                <a:solidFill>
                  <a:schemeClr val="lt1"/>
                </a:solidFill>
                <a:latin typeface="Anybody Black"/>
                <a:ea typeface="Anybody Black"/>
                <a:cs typeface="Anybody Black"/>
                <a:sym typeface="Anybody Black"/>
              </a:rPr>
              <a:t> des variables catégorielles</a:t>
            </a:r>
            <a:endParaRPr lang="fr-FR" dirty="0">
              <a:solidFill>
                <a:schemeClr val="lt1"/>
              </a:solidFill>
              <a:latin typeface="Anybody Black"/>
              <a:ea typeface="Anybody Black"/>
              <a:cs typeface="Anybody Black"/>
              <a:sym typeface="Anybody Black"/>
            </a:endParaRPr>
          </a:p>
        </p:txBody>
      </p:sp>
      <p:grpSp>
        <p:nvGrpSpPr>
          <p:cNvPr id="1482" name="Google Shape;1482;p78"/>
          <p:cNvGrpSpPr/>
          <p:nvPr/>
        </p:nvGrpSpPr>
        <p:grpSpPr>
          <a:xfrm>
            <a:off x="1568664" y="1906660"/>
            <a:ext cx="5597523" cy="441013"/>
            <a:chOff x="2581250" y="2156575"/>
            <a:chExt cx="2406300" cy="441013"/>
          </a:xfrm>
        </p:grpSpPr>
        <p:sp>
          <p:nvSpPr>
            <p:cNvPr id="1483" name="Google Shape;1483;p78"/>
            <p:cNvSpPr/>
            <p:nvPr/>
          </p:nvSpPr>
          <p:spPr>
            <a:xfrm>
              <a:off x="4546550" y="2156575"/>
              <a:ext cx="441000" cy="441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64000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nybody Black"/>
                <a:ea typeface="Anybody Black"/>
                <a:cs typeface="Anybody Black"/>
                <a:sym typeface="Anybody Black"/>
              </a:endParaRPr>
            </a:p>
          </p:txBody>
        </p:sp>
        <p:sp>
          <p:nvSpPr>
            <p:cNvPr id="1484" name="Google Shape;1484;p78"/>
            <p:cNvSpPr/>
            <p:nvPr/>
          </p:nvSpPr>
          <p:spPr>
            <a:xfrm>
              <a:off x="2581250" y="2156588"/>
              <a:ext cx="2406300" cy="441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64000" rIns="91425" bIns="91425" anchor="ctr" anchorCtr="0">
              <a:noAutofit/>
            </a:bodyPr>
            <a:lstStyle/>
            <a:p>
              <a:pPr lvl="0" algn="ctr"/>
              <a:r>
                <a:rPr lang="fr-FR" sz="1100" dirty="0" smtClean="0">
                  <a:solidFill>
                    <a:schemeClr val="lt1"/>
                  </a:solidFill>
                  <a:latin typeface="Anybody Black"/>
                  <a:ea typeface="Anybody Black"/>
                  <a:cs typeface="Anybody Black"/>
                  <a:sym typeface="Anybody Black"/>
                </a:rPr>
                <a:t>Agrégation </a:t>
              </a:r>
              <a:r>
                <a:rPr lang="fr-FR" sz="1100" dirty="0">
                  <a:solidFill>
                    <a:schemeClr val="lt1"/>
                  </a:solidFill>
                  <a:latin typeface="Anybody Black"/>
                  <a:ea typeface="Anybody Black"/>
                  <a:cs typeface="Anybody Black"/>
                  <a:sym typeface="Anybody Black"/>
                </a:rPr>
                <a:t>des variables numériques (min, max, </a:t>
              </a:r>
              <a:r>
                <a:rPr lang="fr-FR" sz="1100" dirty="0" err="1">
                  <a:solidFill>
                    <a:schemeClr val="lt1"/>
                  </a:solidFill>
                  <a:latin typeface="Anybody Black"/>
                  <a:ea typeface="Anybody Black"/>
                  <a:cs typeface="Anybody Black"/>
                  <a:sym typeface="Anybody Black"/>
                </a:rPr>
                <a:t>sum</a:t>
              </a:r>
              <a:r>
                <a:rPr lang="fr-FR" sz="1100" dirty="0">
                  <a:solidFill>
                    <a:schemeClr val="lt1"/>
                  </a:solidFill>
                  <a:latin typeface="Anybody Black"/>
                  <a:ea typeface="Anybody Black"/>
                  <a:cs typeface="Anybody Black"/>
                  <a:sym typeface="Anybody Black"/>
                </a:rPr>
                <a:t>, </a:t>
              </a:r>
              <a:r>
                <a:rPr lang="fr-FR" sz="1100" dirty="0" err="1">
                  <a:solidFill>
                    <a:schemeClr val="lt1"/>
                  </a:solidFill>
                  <a:latin typeface="Anybody Black"/>
                  <a:ea typeface="Anybody Black"/>
                  <a:cs typeface="Anybody Black"/>
                  <a:sym typeface="Anybody Black"/>
                </a:rPr>
                <a:t>mean</a:t>
              </a:r>
              <a:r>
                <a:rPr lang="fr-FR" sz="1100" dirty="0">
                  <a:solidFill>
                    <a:schemeClr val="lt1"/>
                  </a:solidFill>
                  <a:latin typeface="Anybody Black"/>
                  <a:ea typeface="Anybody Black"/>
                  <a:cs typeface="Anybody Black"/>
                  <a:sym typeface="Anybody Black"/>
                </a:rPr>
                <a:t>, var</a:t>
              </a:r>
              <a:r>
                <a:rPr lang="fr-FR" sz="1100" dirty="0" smtClean="0">
                  <a:solidFill>
                    <a:schemeClr val="lt1"/>
                  </a:solidFill>
                  <a:latin typeface="Anybody Black"/>
                  <a:ea typeface="Anybody Black"/>
                  <a:cs typeface="Anybody Black"/>
                  <a:sym typeface="Anybody Black"/>
                </a:rPr>
                <a:t>)</a:t>
              </a:r>
              <a:endParaRPr lang="fr-FR" sz="1100" dirty="0">
                <a:solidFill>
                  <a:schemeClr val="lt1"/>
                </a:solidFill>
                <a:latin typeface="Anybody Black"/>
                <a:ea typeface="Anybody Black"/>
                <a:cs typeface="Anybody Black"/>
                <a:sym typeface="Anybody Black"/>
              </a:endParaRPr>
            </a:p>
          </p:txBody>
        </p:sp>
      </p:grpSp>
      <p:grpSp>
        <p:nvGrpSpPr>
          <p:cNvPr id="1485" name="Google Shape;1485;p78"/>
          <p:cNvGrpSpPr/>
          <p:nvPr/>
        </p:nvGrpSpPr>
        <p:grpSpPr>
          <a:xfrm>
            <a:off x="2076537" y="2560764"/>
            <a:ext cx="5394450" cy="441025"/>
            <a:chOff x="3368850" y="2825225"/>
            <a:chExt cx="2587800" cy="441025"/>
          </a:xfrm>
        </p:grpSpPr>
        <p:sp>
          <p:nvSpPr>
            <p:cNvPr id="1486" name="Google Shape;1486;p78"/>
            <p:cNvSpPr/>
            <p:nvPr/>
          </p:nvSpPr>
          <p:spPr>
            <a:xfrm>
              <a:off x="5334150" y="2825250"/>
              <a:ext cx="441000" cy="441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64000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nybody Black"/>
                <a:ea typeface="Anybody Black"/>
                <a:cs typeface="Anybody Black"/>
                <a:sym typeface="Anybody Black"/>
              </a:endParaRPr>
            </a:p>
          </p:txBody>
        </p:sp>
        <p:sp>
          <p:nvSpPr>
            <p:cNvPr id="1487" name="Google Shape;1487;p78"/>
            <p:cNvSpPr/>
            <p:nvPr/>
          </p:nvSpPr>
          <p:spPr>
            <a:xfrm>
              <a:off x="3368850" y="2825225"/>
              <a:ext cx="2587800" cy="441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64000" rIns="91425" bIns="91425" anchor="ctr" anchorCtr="0">
              <a:noAutofit/>
            </a:bodyPr>
            <a:lstStyle/>
            <a:p>
              <a:pPr lvl="0" algn="ctr"/>
              <a:r>
                <a:rPr lang="fr-FR" sz="1200" dirty="0" smtClean="0">
                  <a:solidFill>
                    <a:schemeClr val="dk1"/>
                  </a:solidFill>
                  <a:latin typeface="Anybody Black"/>
                  <a:ea typeface="Anybody Black"/>
                  <a:cs typeface="Anybody Black"/>
                  <a:sym typeface="Anybody Black"/>
                </a:rPr>
                <a:t>Imputation </a:t>
              </a:r>
              <a:r>
                <a:rPr lang="fr-FR" sz="1200" dirty="0">
                  <a:solidFill>
                    <a:schemeClr val="dk1"/>
                  </a:solidFill>
                  <a:latin typeface="Anybody Black"/>
                  <a:ea typeface="Anybody Black"/>
                  <a:cs typeface="Anybody Black"/>
                  <a:sym typeface="Anybody Black"/>
                </a:rPr>
                <a:t>ou suppression de valeurs </a:t>
              </a:r>
              <a:r>
                <a:rPr lang="fr-FR" sz="1200" dirty="0" smtClean="0">
                  <a:solidFill>
                    <a:schemeClr val="dk1"/>
                  </a:solidFill>
                  <a:latin typeface="Anybody Black"/>
                  <a:ea typeface="Anybody Black"/>
                  <a:cs typeface="Anybody Black"/>
                  <a:sym typeface="Anybody Black"/>
                </a:rPr>
                <a:t>manquantes</a:t>
              </a:r>
              <a:endParaRPr lang="fr-FR" sz="1200" dirty="0">
                <a:solidFill>
                  <a:schemeClr val="dk1"/>
                </a:solidFill>
                <a:latin typeface="Anybody Black"/>
                <a:ea typeface="Anybody Black"/>
                <a:cs typeface="Anybody Black"/>
                <a:sym typeface="Anybody Black"/>
              </a:endParaRPr>
            </a:p>
          </p:txBody>
        </p:sp>
      </p:grpSp>
      <p:grpSp>
        <p:nvGrpSpPr>
          <p:cNvPr id="1488" name="Google Shape;1488;p78"/>
          <p:cNvGrpSpPr/>
          <p:nvPr/>
        </p:nvGrpSpPr>
        <p:grpSpPr>
          <a:xfrm>
            <a:off x="2584374" y="3214881"/>
            <a:ext cx="5211734" cy="441013"/>
            <a:chOff x="4156450" y="3493863"/>
            <a:chExt cx="2587800" cy="441013"/>
          </a:xfrm>
        </p:grpSpPr>
        <p:sp>
          <p:nvSpPr>
            <p:cNvPr id="1489" name="Google Shape;1489;p78"/>
            <p:cNvSpPr/>
            <p:nvPr/>
          </p:nvSpPr>
          <p:spPr>
            <a:xfrm>
              <a:off x="6121750" y="3493875"/>
              <a:ext cx="441000" cy="441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64000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nybody Black"/>
                <a:ea typeface="Anybody Black"/>
                <a:cs typeface="Anybody Black"/>
                <a:sym typeface="Anybody Black"/>
              </a:endParaRPr>
            </a:p>
          </p:txBody>
        </p:sp>
        <p:sp>
          <p:nvSpPr>
            <p:cNvPr id="1490" name="Google Shape;1490;p78"/>
            <p:cNvSpPr/>
            <p:nvPr/>
          </p:nvSpPr>
          <p:spPr>
            <a:xfrm>
              <a:off x="4156450" y="3493863"/>
              <a:ext cx="2587800" cy="441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64000" rIns="91425" bIns="91425" anchor="ctr" anchorCtr="0">
              <a:noAutofit/>
            </a:bodyPr>
            <a:lstStyle/>
            <a:p>
              <a:pPr lvl="0" algn="ctr"/>
              <a:r>
                <a:rPr lang="fr-FR" sz="1050" dirty="0" smtClean="0">
                  <a:solidFill>
                    <a:schemeClr val="lt1"/>
                  </a:solidFill>
                  <a:latin typeface="Anybody Black"/>
                  <a:ea typeface="Anybody Black"/>
                  <a:cs typeface="Anybody Black"/>
                  <a:sym typeface="Anybody Black"/>
                </a:rPr>
                <a:t>Suppression </a:t>
              </a:r>
              <a:r>
                <a:rPr lang="fr-FR" sz="1050" dirty="0">
                  <a:solidFill>
                    <a:schemeClr val="lt1"/>
                  </a:solidFill>
                  <a:latin typeface="Anybody Black"/>
                  <a:ea typeface="Anybody Black"/>
                  <a:cs typeface="Anybody Black"/>
                  <a:sym typeface="Anybody Black"/>
                </a:rPr>
                <a:t>de variables corrélées ou peu pertinentes ou </a:t>
              </a:r>
              <a:r>
                <a:rPr lang="fr-FR" sz="1050" dirty="0" smtClean="0">
                  <a:solidFill>
                    <a:schemeClr val="lt1"/>
                  </a:solidFill>
                  <a:latin typeface="Anybody Black"/>
                  <a:ea typeface="Anybody Black"/>
                  <a:cs typeface="Anybody Black"/>
                  <a:sym typeface="Anybody Black"/>
                </a:rPr>
                <a:t>uni modales</a:t>
              </a:r>
              <a:r>
                <a:rPr lang="en" sz="1200" dirty="0" smtClean="0">
                  <a:solidFill>
                    <a:schemeClr val="lt1"/>
                  </a:solidFill>
                  <a:latin typeface="Anybody Black"/>
                  <a:ea typeface="Anybody Black"/>
                  <a:cs typeface="Anybody Black"/>
                  <a:sym typeface="Anybody Black"/>
                </a:rPr>
                <a:t> </a:t>
              </a:r>
              <a:endParaRPr sz="1200" dirty="0">
                <a:solidFill>
                  <a:schemeClr val="lt1"/>
                </a:solidFill>
                <a:latin typeface="Anybody Black"/>
                <a:ea typeface="Anybody Black"/>
                <a:cs typeface="Anybody Black"/>
                <a:sym typeface="Anybody Black"/>
              </a:endParaRPr>
            </a:p>
          </p:txBody>
        </p:sp>
      </p:grpSp>
      <p:grpSp>
        <p:nvGrpSpPr>
          <p:cNvPr id="1491" name="Google Shape;1491;p78"/>
          <p:cNvGrpSpPr/>
          <p:nvPr/>
        </p:nvGrpSpPr>
        <p:grpSpPr>
          <a:xfrm>
            <a:off x="3092212" y="3868985"/>
            <a:ext cx="4974828" cy="441000"/>
            <a:chOff x="4944050" y="4162500"/>
            <a:chExt cx="2587800" cy="441000"/>
          </a:xfrm>
        </p:grpSpPr>
        <p:sp>
          <p:nvSpPr>
            <p:cNvPr id="1492" name="Google Shape;1492;p78"/>
            <p:cNvSpPr/>
            <p:nvPr/>
          </p:nvSpPr>
          <p:spPr>
            <a:xfrm>
              <a:off x="6909350" y="4162500"/>
              <a:ext cx="441000" cy="441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64000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nybody Black"/>
                <a:ea typeface="Anybody Black"/>
                <a:cs typeface="Anybody Black"/>
                <a:sym typeface="Anybody Black"/>
              </a:endParaRPr>
            </a:p>
          </p:txBody>
        </p:sp>
        <p:sp>
          <p:nvSpPr>
            <p:cNvPr id="1493" name="Google Shape;1493;p78"/>
            <p:cNvSpPr/>
            <p:nvPr/>
          </p:nvSpPr>
          <p:spPr>
            <a:xfrm>
              <a:off x="4944050" y="4162500"/>
              <a:ext cx="2587800" cy="441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64000" rIns="91425" bIns="91425" anchor="ctr" anchorCtr="0">
              <a:noAutofit/>
            </a:bodyPr>
            <a:lstStyle/>
            <a:p>
              <a:pPr lvl="0" algn="ctr"/>
              <a:r>
                <a:rPr lang="fr-FR" dirty="0" smtClean="0">
                  <a:solidFill>
                    <a:schemeClr val="dk1"/>
                  </a:solidFill>
                  <a:latin typeface="Anybody Black"/>
                  <a:ea typeface="Anybody Black"/>
                  <a:cs typeface="Anybody Black"/>
                  <a:sym typeface="Anybody Black"/>
                </a:rPr>
                <a:t>Conservation </a:t>
              </a:r>
              <a:r>
                <a:rPr lang="fr-FR" dirty="0">
                  <a:solidFill>
                    <a:schemeClr val="dk1"/>
                  </a:solidFill>
                  <a:latin typeface="Anybody Black"/>
                  <a:ea typeface="Anybody Black"/>
                  <a:cs typeface="Anybody Black"/>
                  <a:sym typeface="Anybody Black"/>
                </a:rPr>
                <a:t>des </a:t>
              </a:r>
              <a:r>
                <a:rPr lang="fr-FR" dirty="0" err="1" smtClean="0">
                  <a:solidFill>
                    <a:schemeClr val="dk1"/>
                  </a:solidFill>
                  <a:latin typeface="Anybody Black"/>
                  <a:ea typeface="Anybody Black"/>
                  <a:cs typeface="Anybody Black"/>
                  <a:sym typeface="Anybody Black"/>
                </a:rPr>
                <a:t>outliers</a:t>
              </a:r>
              <a:endParaRPr lang="fr-FR" dirty="0">
                <a:solidFill>
                  <a:schemeClr val="dk1"/>
                </a:solidFill>
                <a:latin typeface="Anybody Black"/>
                <a:ea typeface="Anybody Black"/>
                <a:cs typeface="Anybody Black"/>
                <a:sym typeface="Anybody Black"/>
              </a:endParaRPr>
            </a:p>
          </p:txBody>
        </p:sp>
      </p:grpSp>
      <p:cxnSp>
        <p:nvCxnSpPr>
          <p:cNvPr id="1494" name="Google Shape;1494;p78"/>
          <p:cNvCxnSpPr>
            <a:stCxn id="1481" idx="1"/>
            <a:endCxn id="1484" idx="1"/>
          </p:cNvCxnSpPr>
          <p:nvPr/>
        </p:nvCxnSpPr>
        <p:spPr>
          <a:xfrm rot="10800000" flipH="1" flipV="1">
            <a:off x="1060862" y="1473069"/>
            <a:ext cx="507802" cy="654104"/>
          </a:xfrm>
          <a:prstGeom prst="bentConnector3">
            <a:avLst>
              <a:gd name="adj1" fmla="val -4501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5" name="Google Shape;1495;p78"/>
          <p:cNvCxnSpPr>
            <a:stCxn id="1484" idx="1"/>
            <a:endCxn id="1487" idx="1"/>
          </p:cNvCxnSpPr>
          <p:nvPr/>
        </p:nvCxnSpPr>
        <p:spPr>
          <a:xfrm rot="10800000" flipH="1" flipV="1">
            <a:off x="1568663" y="2127172"/>
            <a:ext cx="507873" cy="654091"/>
          </a:xfrm>
          <a:prstGeom prst="bentConnector3">
            <a:avLst>
              <a:gd name="adj1" fmla="val -4501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6" name="Google Shape;1496;p78"/>
          <p:cNvCxnSpPr>
            <a:stCxn id="1487" idx="1"/>
            <a:endCxn id="1490" idx="1"/>
          </p:cNvCxnSpPr>
          <p:nvPr/>
        </p:nvCxnSpPr>
        <p:spPr>
          <a:xfrm rot="10800000" flipH="1" flipV="1">
            <a:off x="2076536" y="2781263"/>
            <a:ext cx="507837" cy="654117"/>
          </a:xfrm>
          <a:prstGeom prst="bentConnector3">
            <a:avLst>
              <a:gd name="adj1" fmla="val -4501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7" name="Google Shape;1497;p78"/>
          <p:cNvCxnSpPr>
            <a:stCxn id="1490" idx="1"/>
            <a:endCxn id="1493" idx="1"/>
          </p:cNvCxnSpPr>
          <p:nvPr/>
        </p:nvCxnSpPr>
        <p:spPr>
          <a:xfrm rot="10800000" flipH="1" flipV="1">
            <a:off x="2584374" y="3435381"/>
            <a:ext cx="507838" cy="654104"/>
          </a:xfrm>
          <a:prstGeom prst="bentConnector3">
            <a:avLst>
              <a:gd name="adj1" fmla="val -4501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572;p40"/>
          <p:cNvSpPr txBox="1">
            <a:spLocks/>
          </p:cNvSpPr>
          <p:nvPr/>
        </p:nvSpPr>
        <p:spPr>
          <a:xfrm>
            <a:off x="4538871" y="4406341"/>
            <a:ext cx="3179250" cy="4365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 smtClean="0">
                <a:latin typeface="Montserrat" panose="020B0604020202020204" charset="0"/>
              </a:rPr>
              <a:t>307505 </a:t>
            </a:r>
            <a:r>
              <a:rPr lang="en-US" b="1" dirty="0" err="1" smtClean="0">
                <a:latin typeface="Montserrat" panose="020B0604020202020204" charset="0"/>
              </a:rPr>
              <a:t>individus</a:t>
            </a:r>
            <a:r>
              <a:rPr lang="en-US" b="1" dirty="0" smtClean="0">
                <a:latin typeface="Montserrat" panose="020B0604020202020204" charset="0"/>
              </a:rPr>
              <a:t>, 423 features</a:t>
            </a:r>
            <a:endParaRPr lang="en-US" b="1" dirty="0">
              <a:latin typeface="Montserrat" panose="020B0604020202020204" charset="0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8541173" y="4754880"/>
            <a:ext cx="60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3496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44"/>
          <p:cNvSpPr txBox="1">
            <a:spLocks noGrp="1"/>
          </p:cNvSpPr>
          <p:nvPr>
            <p:ph type="title"/>
          </p:nvPr>
        </p:nvSpPr>
        <p:spPr>
          <a:xfrm>
            <a:off x="720000" y="253834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Fonction coût métier</a:t>
            </a:r>
            <a:endParaRPr dirty="0"/>
          </a:p>
        </p:txBody>
      </p:sp>
      <p:sp>
        <p:nvSpPr>
          <p:cNvPr id="639" name="Google Shape;639;p44"/>
          <p:cNvSpPr/>
          <p:nvPr/>
        </p:nvSpPr>
        <p:spPr>
          <a:xfrm>
            <a:off x="827334" y="1154502"/>
            <a:ext cx="2329200" cy="1208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lt1"/>
                </a:solidFill>
                <a:latin typeface="Anybody Black"/>
                <a:ea typeface="Anybody Black"/>
                <a:cs typeface="Anybody Black"/>
                <a:sym typeface="Anybody Black"/>
              </a:rPr>
              <a:t>FN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lt1"/>
                </a:solidFill>
                <a:latin typeface="Anybody Black"/>
                <a:ea typeface="Anybody Black"/>
                <a:cs typeface="Anybody Black"/>
                <a:sym typeface="Anybody Black"/>
              </a:rPr>
              <a:t>- 10€</a:t>
            </a:r>
            <a:endParaRPr sz="1800" dirty="0">
              <a:solidFill>
                <a:schemeClr val="lt1"/>
              </a:solidFill>
              <a:latin typeface="Anybody Black"/>
              <a:ea typeface="Anybody Black"/>
              <a:cs typeface="Anybody Black"/>
              <a:sym typeface="Anybody Black"/>
            </a:endParaRPr>
          </a:p>
        </p:txBody>
      </p:sp>
      <p:sp>
        <p:nvSpPr>
          <p:cNvPr id="640" name="Google Shape;640;p44"/>
          <p:cNvSpPr/>
          <p:nvPr/>
        </p:nvSpPr>
        <p:spPr>
          <a:xfrm>
            <a:off x="3304326" y="1154502"/>
            <a:ext cx="2329200" cy="12087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 smtClean="0">
                <a:solidFill>
                  <a:schemeClr val="lt1"/>
                </a:solidFill>
                <a:latin typeface="Anybody Black"/>
                <a:ea typeface="Anybody Black"/>
                <a:cs typeface="Anybody Black"/>
                <a:sym typeface="Anybody Black"/>
              </a:rPr>
              <a:t>TP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 smtClean="0">
                <a:solidFill>
                  <a:schemeClr val="lt1"/>
                </a:solidFill>
                <a:latin typeface="Anybody Black"/>
                <a:ea typeface="Anybody Black"/>
                <a:cs typeface="Anybody Black"/>
                <a:sym typeface="Anybody Black"/>
              </a:rPr>
              <a:t>0</a:t>
            </a:r>
            <a:endParaRPr sz="1800" dirty="0">
              <a:solidFill>
                <a:schemeClr val="lt1"/>
              </a:solidFill>
              <a:latin typeface="Anybody Black"/>
              <a:ea typeface="Anybody Black"/>
              <a:cs typeface="Anybody Black"/>
              <a:sym typeface="Anybody Black"/>
            </a:endParaRPr>
          </a:p>
        </p:txBody>
      </p:sp>
      <p:sp>
        <p:nvSpPr>
          <p:cNvPr id="641" name="Google Shape;641;p44"/>
          <p:cNvSpPr/>
          <p:nvPr/>
        </p:nvSpPr>
        <p:spPr>
          <a:xfrm>
            <a:off x="827334" y="2479677"/>
            <a:ext cx="2329200" cy="12087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 smtClean="0">
                <a:solidFill>
                  <a:schemeClr val="lt1"/>
                </a:solidFill>
                <a:latin typeface="Anybody Black"/>
                <a:ea typeface="Anybody Black"/>
                <a:cs typeface="Anybody Black"/>
                <a:sym typeface="Anybody Black"/>
              </a:rPr>
              <a:t>TN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 smtClean="0">
                <a:solidFill>
                  <a:schemeClr val="lt1"/>
                </a:solidFill>
                <a:latin typeface="Anybody Black"/>
                <a:ea typeface="Anybody Black"/>
                <a:cs typeface="Anybody Black"/>
                <a:sym typeface="Anybody Black"/>
              </a:rPr>
              <a:t>+ 1€</a:t>
            </a:r>
            <a:endParaRPr sz="1800" dirty="0">
              <a:solidFill>
                <a:schemeClr val="lt1"/>
              </a:solidFill>
              <a:latin typeface="Anybody Black"/>
              <a:ea typeface="Anybody Black"/>
              <a:cs typeface="Anybody Black"/>
              <a:sym typeface="Anybody Black"/>
            </a:endParaRPr>
          </a:p>
        </p:txBody>
      </p:sp>
      <p:sp>
        <p:nvSpPr>
          <p:cNvPr id="642" name="Google Shape;642;p44"/>
          <p:cNvSpPr/>
          <p:nvPr/>
        </p:nvSpPr>
        <p:spPr>
          <a:xfrm>
            <a:off x="3304326" y="2479677"/>
            <a:ext cx="2329200" cy="12087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lt1"/>
                </a:solidFill>
                <a:latin typeface="Anybody Black"/>
                <a:ea typeface="Anybody Black"/>
                <a:cs typeface="Anybody Black"/>
                <a:sym typeface="Anybody Black"/>
              </a:rPr>
              <a:t>FP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lt1"/>
                </a:solidFill>
                <a:latin typeface="Anybody Black"/>
                <a:ea typeface="Anybody Black"/>
                <a:cs typeface="Anybody Black"/>
                <a:sym typeface="Anybody Black"/>
              </a:rPr>
              <a:t>- 1€</a:t>
            </a:r>
            <a:endParaRPr sz="1800" dirty="0">
              <a:solidFill>
                <a:schemeClr val="lt1"/>
              </a:solidFill>
              <a:latin typeface="Anybody Black"/>
              <a:ea typeface="Anybody Black"/>
              <a:cs typeface="Anybody Black"/>
              <a:sym typeface="Anybody Black"/>
            </a:endParaRPr>
          </a:p>
        </p:txBody>
      </p:sp>
      <p:sp>
        <p:nvSpPr>
          <p:cNvPr id="643" name="Google Shape;643;p44"/>
          <p:cNvSpPr txBox="1"/>
          <p:nvPr/>
        </p:nvSpPr>
        <p:spPr>
          <a:xfrm rot="-5400000">
            <a:off x="293481" y="1640052"/>
            <a:ext cx="8301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4" name="Google Shape;644;p44"/>
          <p:cNvSpPr txBox="1"/>
          <p:nvPr/>
        </p:nvSpPr>
        <p:spPr>
          <a:xfrm rot="-5400000">
            <a:off x="293481" y="2965227"/>
            <a:ext cx="8301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5" name="Google Shape;645;p44"/>
          <p:cNvSpPr txBox="1"/>
          <p:nvPr/>
        </p:nvSpPr>
        <p:spPr>
          <a:xfrm>
            <a:off x="3304326" y="3687452"/>
            <a:ext cx="23292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 = Defaulters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6" name="Google Shape;646;p44"/>
          <p:cNvSpPr txBox="1"/>
          <p:nvPr/>
        </p:nvSpPr>
        <p:spPr>
          <a:xfrm>
            <a:off x="827331" y="3687452"/>
            <a:ext cx="2329203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 = Non defaulters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7" name="Google Shape;647;p44"/>
          <p:cNvSpPr txBox="1"/>
          <p:nvPr/>
        </p:nvSpPr>
        <p:spPr>
          <a:xfrm rot="-5400000">
            <a:off x="-819822" y="2277852"/>
            <a:ext cx="2532900" cy="28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Actual</a:t>
            </a:r>
            <a:endParaRPr sz="12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8" name="Google Shape;648;p44"/>
          <p:cNvSpPr txBox="1"/>
          <p:nvPr/>
        </p:nvSpPr>
        <p:spPr>
          <a:xfrm>
            <a:off x="827226" y="869515"/>
            <a:ext cx="4806300" cy="28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Prédicted</a:t>
            </a:r>
            <a:endParaRPr sz="12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6062295" y="1405116"/>
            <a:ext cx="2573866" cy="415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Gain = TN – (10.FN + FP)</a:t>
            </a:r>
            <a:endParaRPr lang="fr-FR" b="1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6062295" y="2507020"/>
            <a:ext cx="2573866" cy="825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err="1" smtClean="0"/>
              <a:t>Gain</a:t>
            </a:r>
            <a:r>
              <a:rPr lang="fr-FR" b="1" baseline="-25000" dirty="0" err="1" smtClean="0"/>
              <a:t>max</a:t>
            </a:r>
            <a:r>
              <a:rPr lang="fr-FR" b="1" dirty="0" smtClean="0"/>
              <a:t> = n</a:t>
            </a:r>
          </a:p>
          <a:p>
            <a:pPr algn="ctr"/>
            <a:endParaRPr lang="fr-FR" b="1" dirty="0"/>
          </a:p>
          <a:p>
            <a:pPr algn="ctr"/>
            <a:r>
              <a:rPr lang="fr-FR" b="1" dirty="0" err="1" smtClean="0"/>
              <a:t>Gain</a:t>
            </a:r>
            <a:r>
              <a:rPr lang="fr-FR" b="1" baseline="-25000" dirty="0" err="1" smtClean="0"/>
              <a:t>min</a:t>
            </a:r>
            <a:r>
              <a:rPr lang="fr-FR" b="1" dirty="0" smtClean="0"/>
              <a:t> = -10(N-n) - n</a:t>
            </a:r>
            <a:endParaRPr lang="fr-FR" b="1" dirty="0"/>
          </a:p>
        </p:txBody>
      </p:sp>
      <p:sp>
        <p:nvSpPr>
          <p:cNvPr id="20" name="Google Shape;645;p44"/>
          <p:cNvSpPr txBox="1"/>
          <p:nvPr/>
        </p:nvSpPr>
        <p:spPr>
          <a:xfrm>
            <a:off x="6060407" y="2261356"/>
            <a:ext cx="2575753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 clients dont n bons clients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923" y="4185919"/>
            <a:ext cx="4704805" cy="552257"/>
          </a:xfrm>
          <a:prstGeom prst="rect">
            <a:avLst/>
          </a:prstGeom>
        </p:spPr>
      </p:pic>
      <p:sp>
        <p:nvSpPr>
          <p:cNvPr id="22" name="ZoneTexte 21"/>
          <p:cNvSpPr txBox="1"/>
          <p:nvPr/>
        </p:nvSpPr>
        <p:spPr>
          <a:xfrm>
            <a:off x="8541173" y="4754880"/>
            <a:ext cx="60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5764772"/>
      </p:ext>
    </p:extLst>
  </p:cSld>
  <p:clrMapOvr>
    <a:masterClrMapping/>
  </p:clrMapOvr>
</p:sld>
</file>

<file path=ppt/theme/theme1.xml><?xml version="1.0" encoding="utf-8"?>
<a:theme xmlns:a="http://schemas.openxmlformats.org/drawingml/2006/main" name="Six Figures Financial Consulting by Slidesgo">
  <a:themeElements>
    <a:clrScheme name="Simple Light">
      <a:dk1>
        <a:srgbClr val="1B2235"/>
      </a:dk1>
      <a:lt1>
        <a:srgbClr val="FFFFFF"/>
      </a:lt1>
      <a:dk2>
        <a:srgbClr val="EBF0FF"/>
      </a:dk2>
      <a:lt2>
        <a:srgbClr val="7393E6"/>
      </a:lt2>
      <a:accent1>
        <a:srgbClr val="536AA6"/>
      </a:accent1>
      <a:accent2>
        <a:srgbClr val="334166"/>
      </a:accent2>
      <a:accent3>
        <a:srgbClr val="2D3959"/>
      </a:accent3>
      <a:accent4>
        <a:srgbClr val="FFD863"/>
      </a:accent4>
      <a:accent5>
        <a:srgbClr val="FFCD36"/>
      </a:accent5>
      <a:accent6>
        <a:srgbClr val="D4A517"/>
      </a:accent6>
      <a:hlink>
        <a:srgbClr val="1B22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1437</TotalTime>
  <Words>491</Words>
  <Application>Microsoft Office PowerPoint</Application>
  <PresentationFormat>Affichage à l'écran (16:9)</PresentationFormat>
  <Paragraphs>188</Paragraphs>
  <Slides>26</Slides>
  <Notes>26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3" baseType="lpstr">
      <vt:lpstr>Anybody Black</vt:lpstr>
      <vt:lpstr>Montserrat</vt:lpstr>
      <vt:lpstr>Arial</vt:lpstr>
      <vt:lpstr>Anek Devanagari ExtraBold</vt:lpstr>
      <vt:lpstr>Fredoka One</vt:lpstr>
      <vt:lpstr>Palanquin Dark</vt:lpstr>
      <vt:lpstr>Six Figures Financial Consulting by Slidesgo</vt:lpstr>
      <vt:lpstr>Implémentez un modèle de scoring</vt:lpstr>
      <vt:lpstr>03</vt:lpstr>
      <vt:lpstr>Modélisation</vt:lpstr>
      <vt:lpstr>Problématique</vt:lpstr>
      <vt:lpstr>Jeu de données</vt:lpstr>
      <vt:lpstr>Analyse exploratoire</vt:lpstr>
      <vt:lpstr>Analyse exploratoire</vt:lpstr>
      <vt:lpstr>Feature engineering</vt:lpstr>
      <vt:lpstr>Fonction coût métier</vt:lpstr>
      <vt:lpstr>Méthodologie</vt:lpstr>
      <vt:lpstr>Pipeline d’entrainement</vt:lpstr>
      <vt:lpstr>Tracking des résultats</vt:lpstr>
      <vt:lpstr>Résultats</vt:lpstr>
      <vt:lpstr>Résultats</vt:lpstr>
      <vt:lpstr>Interprétabilité du modèle </vt:lpstr>
      <vt:lpstr>Pipeline de déploiement</vt:lpstr>
      <vt:lpstr>GitHub https://github.com/tcgilles</vt:lpstr>
      <vt:lpstr>Repertoires GitHub</vt:lpstr>
      <vt:lpstr>Dashboard</vt:lpstr>
      <vt:lpstr>Tests unitaires</vt:lpstr>
      <vt:lpstr>Déploiement sur Heroku</vt:lpstr>
      <vt:lpstr>Data drift</vt:lpstr>
      <vt:lpstr>Summary</vt:lpstr>
      <vt:lpstr>Columns drift</vt:lpstr>
      <vt:lpstr>Dashboard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Implémentez un modèle de scoring</dc:title>
  <cp:lastModifiedBy>Compte Microsoft</cp:lastModifiedBy>
  <cp:revision>80</cp:revision>
  <dcterms:modified xsi:type="dcterms:W3CDTF">2023-04-11T23:25:36Z</dcterms:modified>
</cp:coreProperties>
</file>