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88" d="100"/>
          <a:sy n="88" d="100"/>
        </p:scale>
        <p:origin x="2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ED227-DCBA-C243-903C-796F64ACF22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D00A2-B0F3-BE4F-BCF1-BE23F998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550g portions per person total 120kg of food wasted which is 15%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D00A2-B0F3-BE4F-BCF1-BE23F9982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6106-C7C4-4D4A-8AAF-BDC195470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E932-7890-564E-93F9-07D755DE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ED45-F73A-5A41-B830-A22ED483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1890-07B6-6C49-8DFD-D516DC10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F013-985A-C044-826B-F7FD5694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1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2008-153A-FF43-BBD3-64C16217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66C8-F277-6B41-BB37-9E9C2F58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43D7-E685-3744-9C2B-82E0F18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8711-8606-6C49-A174-1813F3E0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6E80-1A0C-9046-853E-FFCB84AF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755B-4DBA-DA45-A258-063E9A39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84CC8-AEC9-1E40-9E17-A3345719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D40D-7C98-BF4C-982B-B8F58C91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6CAA-7B4C-F640-A145-465294A7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0472-2011-644F-921D-22D44E0E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AB08-5074-5642-9999-E1D4B9A3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D053-C1B8-B347-81D5-EBB2AE51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F7CE-3F8A-324D-A84F-6E45E7D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9AA9-864A-8240-883A-6587AAD7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709D-5260-A640-ADD8-DDC23F9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F7CC-631F-484F-A6D5-F9EE2F1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B189-9679-3D4F-944D-6CAFE18B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CFF0-62A8-D843-B1DA-D00BBE4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593B-E22E-3B41-81FF-BE501ED2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9CFE-7D1E-C44B-925E-DC6C3910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0ECD-997D-6844-87BD-D0800AD2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C8B1-3D10-A444-8673-5385194A7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C5C4-3904-6A4E-B7BC-F7260F96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EAAED-CFB7-6540-B0B0-96BE7F0A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01C8-89B8-484A-9D10-02BEA4C8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02B50-ECF5-1B47-9209-5991EF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EEA8-86E5-894E-94FD-4DD0990F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AD6A-A41E-854E-BE57-C937DE29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ADC8A-32E8-D04A-B6F3-49359D09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B968-F68F-6146-A1DB-A46BF661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7EA20-8B6A-2349-96DB-C8ECB79AA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DD832-8ADC-4440-847C-3B912F8A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AC30-DB3C-184A-A404-354A70B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C3C44-3FEE-FE4F-9089-B5AE773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5A54-DD8E-7A42-8358-776D4844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A0DC4-9B1A-0646-9CAF-4A064A48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FCB4D-9465-8347-9368-1344A7B8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E343-479C-F74D-AB0A-6DED2FB5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6AA8-853B-124A-9859-535D456B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825B8-2363-7543-A5B1-C9109D4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DD150-3C1B-0A4D-BE58-38BC5915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824-6BB4-2F41-AC68-DE9C8E1D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9DF7-4DD4-E047-8AB2-11BD1F04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8C0C-D32E-3242-BC58-A955EDF4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7674-A143-D541-B0DB-C71BC841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9BD8-444F-604B-ADAC-194077E2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54ADC-FEE4-4C44-9F21-28827ABA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E816-F9BA-7744-A28B-CA47539B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AC376-F3A3-194A-87D9-233F1FAD9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F832-A415-6D4F-ADA7-B68F142B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5B69-20EA-CB45-ACE9-CB05E4F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C0D69-D08B-5C4B-BED2-077935E2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BAD7A-E4BD-4040-8D78-42EBFF2A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132CB-7BE3-3140-AF1D-0BAD3A5B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2DA60-5703-4743-8871-8226010F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0F9F-8C36-7C4C-98E9-73C68AE5A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6935-4515-0349-A329-7F6E06D8796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009B-4D71-7B4C-A571-F2DFF359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B081-4856-C045-8F96-EB6788831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1BA4-703F-504C-A8CE-B74AFABF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F0BD3-C0BD-A245-9F42-87C6069E2A82}"/>
              </a:ext>
            </a:extLst>
          </p:cNvPr>
          <p:cNvSpPr txBox="1"/>
          <p:nvPr/>
        </p:nvSpPr>
        <p:spPr>
          <a:xfrm>
            <a:off x="6226629" y="0"/>
            <a:ext cx="5965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demand projection for</a:t>
            </a:r>
          </a:p>
          <a:p>
            <a:pPr algn="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residential college </a:t>
            </a:r>
          </a:p>
          <a:p>
            <a:pPr algn="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food plans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961F11-81BC-8846-8DD6-30C0F3329CA0}"/>
              </a:ext>
            </a:extLst>
          </p:cNvPr>
          <p:cNvGrpSpPr/>
          <p:nvPr/>
        </p:nvGrpSpPr>
        <p:grpSpPr>
          <a:xfrm>
            <a:off x="1524690" y="2189788"/>
            <a:ext cx="2044703" cy="2416810"/>
            <a:chOff x="1557334" y="1458278"/>
            <a:chExt cx="2044703" cy="2416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797FF1-C334-B94D-96DE-8AF2D76BADB9}"/>
                </a:ext>
              </a:extLst>
            </p:cNvPr>
            <p:cNvGrpSpPr/>
            <p:nvPr/>
          </p:nvGrpSpPr>
          <p:grpSpPr>
            <a:xfrm>
              <a:off x="1557334" y="2484438"/>
              <a:ext cx="2044703" cy="1390650"/>
              <a:chOff x="1528759" y="1998663"/>
              <a:chExt cx="2044703" cy="13906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605B73-49A5-2143-8FEC-53AA4DFBF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</a:blip>
              <a:stretch>
                <a:fillRect/>
              </a:stretch>
            </p:blipFill>
            <p:spPr>
              <a:xfrm>
                <a:off x="1528759" y="1998663"/>
                <a:ext cx="927100" cy="927100"/>
              </a:xfrm>
              <a:prstGeom prst="rect">
                <a:avLst/>
              </a:prstGeom>
              <a:noFill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E1E87F4-8595-1A41-A937-9D929641E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</a:blip>
              <a:stretch>
                <a:fillRect/>
              </a:stretch>
            </p:blipFill>
            <p:spPr>
              <a:xfrm>
                <a:off x="2441575" y="1998663"/>
                <a:ext cx="927100" cy="927100"/>
              </a:xfrm>
              <a:prstGeom prst="rect">
                <a:avLst/>
              </a:prstGeom>
              <a:noFill/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A776C0E-21BE-6E4D-B6B1-E0DFCA341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</a:blip>
              <a:stretch>
                <a:fillRect/>
              </a:stretch>
            </p:blipFill>
            <p:spPr>
              <a:xfrm>
                <a:off x="1978025" y="1998663"/>
                <a:ext cx="927100" cy="927100"/>
              </a:xfrm>
              <a:prstGeom prst="rect">
                <a:avLst/>
              </a:prstGeom>
              <a:noFill/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941D602-3D49-6547-9DBD-82946BCCA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6625" y="2462213"/>
                <a:ext cx="927100" cy="9271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1BD3323-1E49-B442-BAE2-3DDD2ABEE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3075" y="2462213"/>
                <a:ext cx="927100" cy="9271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3524ED5-48E4-4E49-8776-486BB9E40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6362" y="2462213"/>
                <a:ext cx="927100" cy="927100"/>
              </a:xfrm>
              <a:prstGeom prst="rect">
                <a:avLst/>
              </a:prstGeom>
            </p:spPr>
          </p:pic>
        </p:grp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969F7C68-8A34-0D40-964D-DF71F562F2CB}"/>
                </a:ext>
              </a:extLst>
            </p:cNvPr>
            <p:cNvSpPr/>
            <p:nvPr/>
          </p:nvSpPr>
          <p:spPr>
            <a:xfrm>
              <a:off x="1771650" y="1458278"/>
              <a:ext cx="1450075" cy="971550"/>
            </a:xfrm>
            <a:prstGeom prst="wedgeRoundRectCallout">
              <a:avLst/>
            </a:prstGeom>
            <a:solidFill>
              <a:srgbClr val="CCCDC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ACD388-6207-1744-A2BD-44450AF2C1AB}"/>
                </a:ext>
              </a:extLst>
            </p:cNvPr>
            <p:cNvSpPr/>
            <p:nvPr/>
          </p:nvSpPr>
          <p:spPr>
            <a:xfrm>
              <a:off x="1912350" y="1578478"/>
              <a:ext cx="214316" cy="2143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BF28-F2A0-474E-8FE9-A3CB94D0BADB}"/>
                </a:ext>
              </a:extLst>
            </p:cNvPr>
            <p:cNvSpPr/>
            <p:nvPr/>
          </p:nvSpPr>
          <p:spPr>
            <a:xfrm>
              <a:off x="1912350" y="1931189"/>
              <a:ext cx="214316" cy="2143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8A86CDA-B9D0-324E-9725-60407A736B22}"/>
                </a:ext>
              </a:extLst>
            </p:cNvPr>
            <p:cNvSpPr/>
            <p:nvPr/>
          </p:nvSpPr>
          <p:spPr>
            <a:xfrm>
              <a:off x="2204571" y="1578478"/>
              <a:ext cx="842962" cy="2286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3FF365D-06EB-DD49-80DE-428ED6C1458A}"/>
                </a:ext>
              </a:extLst>
            </p:cNvPr>
            <p:cNvSpPr/>
            <p:nvPr/>
          </p:nvSpPr>
          <p:spPr>
            <a:xfrm>
              <a:off x="2199805" y="1927283"/>
              <a:ext cx="842962" cy="2219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E70574-B341-214C-B9D8-542B9BEF91BF}"/>
              </a:ext>
            </a:extLst>
          </p:cNvPr>
          <p:cNvGrpSpPr/>
          <p:nvPr/>
        </p:nvGrpSpPr>
        <p:grpSpPr>
          <a:xfrm>
            <a:off x="4489683" y="2189788"/>
            <a:ext cx="3014480" cy="2854385"/>
            <a:chOff x="7622152" y="2929276"/>
            <a:chExt cx="2032000" cy="2032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0A0BFC-3D90-5D46-9FF3-1D6D77CB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622152" y="2929276"/>
              <a:ext cx="2032000" cy="2032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A7B2407-B727-2A4A-9B1D-456D8EAC4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2786" y="3013884"/>
              <a:ext cx="1261581" cy="126158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F4603B-8B6F-9E4D-9D58-B4702E8E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807861" y="2964109"/>
              <a:ext cx="1288158" cy="1288158"/>
            </a:xfrm>
            <a:prstGeom prst="rect">
              <a:avLst/>
            </a:prstGeom>
          </p:spPr>
        </p:pic>
        <p:sp>
          <p:nvSpPr>
            <p:cNvPr id="32" name="Connector 31">
              <a:extLst>
                <a:ext uri="{FF2B5EF4-FFF2-40B4-BE49-F238E27FC236}">
                  <a16:creationId xmlns:a16="http://schemas.microsoft.com/office/drawing/2014/main" id="{A5E8FBDC-C31E-5C48-B1F0-69D834F0FA48}"/>
                </a:ext>
              </a:extLst>
            </p:cNvPr>
            <p:cNvSpPr/>
            <p:nvPr/>
          </p:nvSpPr>
          <p:spPr>
            <a:xfrm rot="208037">
              <a:off x="7996058" y="3972583"/>
              <a:ext cx="1099961" cy="348343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8FF1EC6-221B-8D42-AECE-C21418131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53" y="2320029"/>
            <a:ext cx="2297961" cy="22979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A0A3E5-27DE-5D42-97EE-1E9ECC76DFFA}"/>
              </a:ext>
            </a:extLst>
          </p:cNvPr>
          <p:cNvSpPr txBox="1"/>
          <p:nvPr/>
        </p:nvSpPr>
        <p:spPr>
          <a:xfrm>
            <a:off x="362963" y="1523808"/>
            <a:ext cx="303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" pitchFamily="2" charset="0"/>
              </a:rPr>
              <a:t>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665A5-767C-1347-8D05-1F7C1D59A6CA}"/>
              </a:ext>
            </a:extLst>
          </p:cNvPr>
          <p:cNvSpPr txBox="1"/>
          <p:nvPr/>
        </p:nvSpPr>
        <p:spPr>
          <a:xfrm>
            <a:off x="11242594" y="4259343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Times" pitchFamily="2" charset="0"/>
              </a:rPr>
              <a:t>”</a:t>
            </a:r>
            <a:endParaRPr 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69CEF-1F05-CF41-99D6-5A6D8E99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55" y="1930400"/>
            <a:ext cx="3623581" cy="3239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BDC57-DE30-8E4C-AC3C-FB344C725CD7}"/>
              </a:ext>
            </a:extLst>
          </p:cNvPr>
          <p:cNvSpPr txBox="1"/>
          <p:nvPr/>
        </p:nvSpPr>
        <p:spPr>
          <a:xfrm>
            <a:off x="6647541" y="626989"/>
            <a:ext cx="2034175" cy="4900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550</a:t>
            </a:r>
          </a:p>
          <a:p>
            <a:pPr algn="r"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</a:p>
          <a:p>
            <a:pPr algn="r"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B1B7A-1E4D-EF4C-9F62-CE394001E30F}"/>
              </a:ext>
            </a:extLst>
          </p:cNvPr>
          <p:cNvSpPr txBox="1"/>
          <p:nvPr/>
        </p:nvSpPr>
        <p:spPr>
          <a:xfrm>
            <a:off x="8557799" y="626989"/>
            <a:ext cx="2792366" cy="490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</a:p>
          <a:p>
            <a:pPr>
              <a:lnSpc>
                <a:spcPct val="150000"/>
              </a:lnSpc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6471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30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Koh</dc:creator>
  <cp:lastModifiedBy>Daryl Koh</cp:lastModifiedBy>
  <cp:revision>5</cp:revision>
  <dcterms:created xsi:type="dcterms:W3CDTF">2019-01-20T02:45:09Z</dcterms:created>
  <dcterms:modified xsi:type="dcterms:W3CDTF">2019-01-20T03:29:01Z</dcterms:modified>
</cp:coreProperties>
</file>