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9/8/2025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193742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244387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699382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518856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1418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723687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34437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858905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92086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0196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85574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510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30625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04666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0446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91025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8168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74143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41586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60787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2253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35527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710603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31815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11861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9/8/2025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1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9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9" y="21600"/>
                </a:lnTo>
                <a:lnTo>
                  <a:pt x="21600" y="10798"/>
                </a:lnTo>
                <a:lnTo>
                  <a:pt x="16939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497392" y="3209375"/>
            <a:ext cx="8610599" cy="19011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LEENAL K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2422k16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/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asbru262422k16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52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B.SC.Computer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Science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UNIVERSITY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54908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8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71" name="矩形"/>
          <p:cNvSpPr>
            <a:spLocks/>
          </p:cNvSpPr>
          <p:nvPr/>
        </p:nvSpPr>
        <p:spPr>
          <a:xfrm rot="0">
            <a:off x="2743200" y="2389116"/>
            <a:ext cx="6100996" cy="175432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Show screenshots 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of:Empty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To-Do 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listAdding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 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taskMarking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 task as 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doneDeleting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 task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42562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521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0" name="矩形"/>
          <p:cNvSpPr>
            <a:spLocks/>
          </p:cNvSpPr>
          <p:nvPr/>
        </p:nvSpPr>
        <p:spPr>
          <a:xfrm rot="0">
            <a:off x="1507807" y="2197100"/>
            <a:ext cx="7643687" cy="255454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To-Do List app demonstrates how HTML, CSS, and JavaScript can be combined to build an interactive, user-friendly application. It is lightweight, responsive, and can be extended with more features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57278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13119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3409949" y="3047533"/>
            <a:ext cx="6622517" cy="6915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To-Do List App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00890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7"/>
                </a:lnTo>
                <a:lnTo>
                  <a:pt x="21599" y="21597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97802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19596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228600" y="1695450"/>
            <a:ext cx="8922894" cy="17202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People often forget daily tasks or struggle to manage them effectively. A simple digital tool is needed to organize tasks and mark them as complete.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6127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914400" y="2209800"/>
            <a:ext cx="8237094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This is a web-based To-Do List application built using HTML, CSS, and JavaScript. It allows users to add, complete, and delete tasks with a clean, user-friendly interface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35861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1814512" y="2511305"/>
            <a:ext cx="6100996" cy="2034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Students (to track assignments, homework)Working professionals (to track daily tasks, meetings)General users (for shopping lists, personal tasks)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730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3048000" y="2281555"/>
            <a:ext cx="6103493" cy="3416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Students (to track assignments, homework)Working professionals (to track daily tasks, meetings)General users (for shopping lists, personal tasks)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59359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739774" y="291147"/>
            <a:ext cx="8794750" cy="6290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6" name="矩形"/>
          <p:cNvSpPr>
            <a:spLocks/>
          </p:cNvSpPr>
          <p:nvPr/>
        </p:nvSpPr>
        <p:spPr>
          <a:xfrm rot="0">
            <a:off x="1828800" y="1905000"/>
            <a:ext cx="7322694" cy="286232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Students (to track assignments, homework)Working professionals (to track daily tasks, meetings)General users (for shopping lists, personal tasks)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0812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1828800" y="1752599"/>
            <a:ext cx="7322694" cy="34163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Add new tasks✅ Mark tasks as completed (strikethrough style)✅ Delete tasks✅ Responsive design (works on desktop and mobile)✅ Local storage support (optional upgrade)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884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399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23</cp:revision>
  <cp:lastPrinted>2025-08-29T09:19:56Z</cp:lastPrinted>
  <dcterms:created xsi:type="dcterms:W3CDTF">2024-03-29T15:07:22Z</dcterms:created>
  <dcterms:modified xsi:type="dcterms:W3CDTF">2025-09-08T04:01:43Z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