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78DC5-16FE-4C0F-989C-1CDCC1AB8959}" v="5" dt="2021-07-22T21:51:10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wanda Chabva-Shoperai" userId="a238b0c97273e399" providerId="LiveId" clId="{EEE78DC5-16FE-4C0F-989C-1CDCC1AB8959}"/>
    <pc:docChg chg="custSel modSld">
      <pc:chgData name="Tawanda Chabva-Shoperai" userId="a238b0c97273e399" providerId="LiveId" clId="{EEE78DC5-16FE-4C0F-989C-1CDCC1AB8959}" dt="2021-07-22T21:51:16.239" v="32" actId="1076"/>
      <pc:docMkLst>
        <pc:docMk/>
      </pc:docMkLst>
      <pc:sldChg chg="addSp delSp modSp mod">
        <pc:chgData name="Tawanda Chabva-Shoperai" userId="a238b0c97273e399" providerId="LiveId" clId="{EEE78DC5-16FE-4C0F-989C-1CDCC1AB8959}" dt="2021-07-22T21:51:16.239" v="32" actId="1076"/>
        <pc:sldMkLst>
          <pc:docMk/>
          <pc:sldMk cId="1748281263" sldId="256"/>
        </pc:sldMkLst>
        <pc:picChg chg="add del mod">
          <ac:chgData name="Tawanda Chabva-Shoperai" userId="a238b0c97273e399" providerId="LiveId" clId="{EEE78DC5-16FE-4C0F-989C-1CDCC1AB8959}" dt="2021-07-22T21:30:56.606" v="4" actId="478"/>
          <ac:picMkLst>
            <pc:docMk/>
            <pc:sldMk cId="1748281263" sldId="256"/>
            <ac:picMk id="16" creationId="{9A5DB74F-46FB-42F0-ACE8-0BE064E37E38}"/>
          </ac:picMkLst>
        </pc:picChg>
        <pc:picChg chg="add mod">
          <ac:chgData name="Tawanda Chabva-Shoperai" userId="a238b0c97273e399" providerId="LiveId" clId="{EEE78DC5-16FE-4C0F-989C-1CDCC1AB8959}" dt="2021-07-22T21:32:59.057" v="14" actId="14100"/>
          <ac:picMkLst>
            <pc:docMk/>
            <pc:sldMk cId="1748281263" sldId="256"/>
            <ac:picMk id="20" creationId="{D97EDF62-727C-406B-84C6-6A8096C95807}"/>
          </ac:picMkLst>
        </pc:picChg>
        <pc:picChg chg="add mod">
          <ac:chgData name="Tawanda Chabva-Shoperai" userId="a238b0c97273e399" providerId="LiveId" clId="{EEE78DC5-16FE-4C0F-989C-1CDCC1AB8959}" dt="2021-07-22T21:33:02.620" v="15" actId="14100"/>
          <ac:picMkLst>
            <pc:docMk/>
            <pc:sldMk cId="1748281263" sldId="256"/>
            <ac:picMk id="22" creationId="{B280C3D2-08F1-46EA-B123-4D8759EEF810}"/>
          </ac:picMkLst>
        </pc:picChg>
        <pc:picChg chg="add mod">
          <ac:chgData name="Tawanda Chabva-Shoperai" userId="a238b0c97273e399" providerId="LiveId" clId="{EEE78DC5-16FE-4C0F-989C-1CDCC1AB8959}" dt="2021-07-22T21:34:53.279" v="18" actId="14100"/>
          <ac:picMkLst>
            <pc:docMk/>
            <pc:sldMk cId="1748281263" sldId="256"/>
            <ac:picMk id="24" creationId="{3C889AF2-BD64-47F1-B484-C69EF6D79113}"/>
          </ac:picMkLst>
        </pc:picChg>
        <pc:picChg chg="add mod">
          <ac:chgData name="Tawanda Chabva-Shoperai" userId="a238b0c97273e399" providerId="LiveId" clId="{EEE78DC5-16FE-4C0F-989C-1CDCC1AB8959}" dt="2021-07-22T21:50:49.059" v="29" actId="1076"/>
          <ac:picMkLst>
            <pc:docMk/>
            <pc:sldMk cId="1748281263" sldId="256"/>
            <ac:picMk id="26" creationId="{9E2B94E4-9077-45DC-9978-479A3E519F62}"/>
          </ac:picMkLst>
        </pc:picChg>
        <pc:picChg chg="add mod">
          <ac:chgData name="Tawanda Chabva-Shoperai" userId="a238b0c97273e399" providerId="LiveId" clId="{EEE78DC5-16FE-4C0F-989C-1CDCC1AB8959}" dt="2021-07-22T21:46:41.203" v="27" actId="14100"/>
          <ac:picMkLst>
            <pc:docMk/>
            <pc:sldMk cId="1748281263" sldId="256"/>
            <ac:picMk id="28" creationId="{7CCFC5A7-F369-4F8E-A659-6C63398E7114}"/>
          </ac:picMkLst>
        </pc:picChg>
        <pc:picChg chg="add mod">
          <ac:chgData name="Tawanda Chabva-Shoperai" userId="a238b0c97273e399" providerId="LiveId" clId="{EEE78DC5-16FE-4C0F-989C-1CDCC1AB8959}" dt="2021-07-22T21:51:16.239" v="32" actId="1076"/>
          <ac:picMkLst>
            <pc:docMk/>
            <pc:sldMk cId="1748281263" sldId="256"/>
            <ac:picMk id="30" creationId="{D47B876C-1070-4100-8360-6ABD14114D2B}"/>
          </ac:picMkLst>
        </pc:picChg>
      </pc:sldChg>
    </pc:docChg>
  </pc:docChgLst>
  <pc:docChgLst>
    <pc:chgData name="Tawanda Chabva-Shoperai" userId="a238b0c97273e399" providerId="LiveId" clId="{80745B92-0165-4835-8F84-48F8A63FA956}"/>
    <pc:docChg chg="custSel modSld">
      <pc:chgData name="Tawanda Chabva-Shoperai" userId="a238b0c97273e399" providerId="LiveId" clId="{80745B92-0165-4835-8F84-48F8A63FA956}" dt="2021-04-07T23:29:42.854" v="4" actId="14100"/>
      <pc:docMkLst>
        <pc:docMk/>
      </pc:docMkLst>
      <pc:sldChg chg="modSp mod">
        <pc:chgData name="Tawanda Chabva-Shoperai" userId="a238b0c97273e399" providerId="LiveId" clId="{80745B92-0165-4835-8F84-48F8A63FA956}" dt="2021-04-07T23:29:42.854" v="4" actId="14100"/>
        <pc:sldMkLst>
          <pc:docMk/>
          <pc:sldMk cId="1748281263" sldId="256"/>
        </pc:sldMkLst>
        <pc:spChg chg="mod">
          <ac:chgData name="Tawanda Chabva-Shoperai" userId="a238b0c97273e399" providerId="LiveId" clId="{80745B92-0165-4835-8F84-48F8A63FA956}" dt="2021-04-07T23:29:42.854" v="4" actId="14100"/>
          <ac:spMkLst>
            <pc:docMk/>
            <pc:sldMk cId="1748281263" sldId="256"/>
            <ac:spMk id="13" creationId="{89564B80-A329-455F-80EA-63D7F083EC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2985-B7BE-4ABB-BBAD-AF8C1114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A25E5-9241-49A9-8E15-B2EB0102F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393F-F6A9-4356-9363-81D2FD2A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E708-EC8E-4879-BE4B-C19A9A9B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DE40-0406-42A9-890D-595BFF9F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95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96CC-5D42-4C16-8B80-4C759484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71DF3-5AD1-407C-94A1-7EC3738E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2C076-E95E-49CD-A014-0D4F893A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F20B-F04A-45B9-98E5-63CBE7E2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7728-4730-4672-96A1-2A9C1644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0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A5F6-65CB-4B1C-9396-D18B45074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8B026-BE2F-49D6-9012-6EB43F43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6A5A-64E5-4A8C-A9E0-0963B7B5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F7F7-EA2C-4A42-B8FD-05526250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A570-B21A-41FC-A762-726FE402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8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3C80-A235-4007-854B-309E12D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E091-93C1-4052-B5DB-3E796AC2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4CDFB-5A17-466E-BF02-56B11388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CB8E-5076-45D4-8BAF-93247387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9005-E323-4755-B73F-9E485178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F81A-D121-4B1F-82D0-B4CC9CF2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48AB-BFCD-4507-93E1-99DAD3278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BA7F-BEF6-4200-AC9D-19DF0916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5759-803D-4C33-8E87-9CB15401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C305-94F7-4D05-8B4D-6FDEBB6A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0404-DD25-4A20-9D59-B9EC517F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DA01-1BDF-4160-AE5B-0991A9449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47BF6-05E0-46C6-946C-79B07E6AD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B2412-11CF-48C3-9105-2EB2351B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DD05-01DA-4BBF-8D02-3A93DAC5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478FB-8D61-4862-ACEB-8D799DB6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18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65E9-D5BE-4B7D-932C-763FA8BA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0D1CA-DEF2-4869-BB91-086C5419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BB515-C782-4059-8ACA-C2EF05066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AF018-C62D-43A1-AC3C-527B004FB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C0640-A26D-4C28-A803-78005B123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A450E-A7CD-45C9-AA31-7DACC3CA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7478C-EC16-45F8-AEE9-73F2ACFA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A142E-EDA0-4BD1-9EE1-700DFB4E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0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D81A-8A0D-40C8-A064-63FB25D3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D16E4-8F11-4C94-AD07-BCE2DF10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E72D9-D3F2-467A-A45F-6BD72DE0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8493F-6F9C-47CD-892A-F085F3EB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6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1476F-25CE-4BCE-8BA9-4D33A4F3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B1232-2840-4ADF-BA95-DF47E62A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CC36-B639-4568-BAA0-7AB21FB5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2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196-FB26-4A12-94AE-758178B98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BB44-41D1-4E36-8DF8-C5519725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3BE52-BBDB-4A2B-A7DF-693C99EF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2EB1C-65C4-4893-8291-8D3047B6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4CEDA-98B9-41E1-ACBB-3EC26920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41EAF-822E-4B27-87A6-C4EBABF5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07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BB6E-8C52-45AB-A93E-147D390B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070DD-563A-4CD3-8234-077F630D3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88596-60EE-488D-9570-BCA7AEE8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B7156-8ECC-4065-A0A2-66C4187E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1E1AA-34AF-4E06-B0B0-36FE994E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8270-49E3-4B3D-8661-32F35A3B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EB0F0-EC0C-47F0-803C-53CF9E21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308FC-F3CC-4D8A-A5B8-137C60B6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95A3-4D3A-4AA4-A870-E490DCF2F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4AC38-8351-44A5-B4AD-5DDA330276A4}" type="datetimeFigureOut">
              <a:rPr lang="en-GB" smtClean="0"/>
              <a:t>22/07/2021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2A37-6395-43F4-B785-8DE01C93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1E51-DCC3-4BDC-81FD-16BD715A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EDAD-D100-45DF-B560-E7F0F275A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62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9AA1-5CF5-497A-BF14-AAF11C9A2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94994" cy="847839"/>
          </a:xfrm>
        </p:spPr>
        <p:txBody>
          <a:bodyPr>
            <a:normAutofit fontScale="90000"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96FDC7-149F-4D98-9CE8-A8CCD0C26AF2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794994" cy="84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1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5E0D4-28C7-4380-8C7F-7B384D77F026}"/>
              </a:ext>
            </a:extLst>
          </p:cNvPr>
          <p:cNvSpPr txBox="1">
            <a:spLocks/>
          </p:cNvSpPr>
          <p:nvPr/>
        </p:nvSpPr>
        <p:spPr>
          <a:xfrm>
            <a:off x="904790" y="3570975"/>
            <a:ext cx="794994" cy="84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A8202-F9DB-4F65-973E-4BD9EF9FB43B}"/>
              </a:ext>
            </a:extLst>
          </p:cNvPr>
          <p:cNvSpPr txBox="1">
            <a:spLocks/>
          </p:cNvSpPr>
          <p:nvPr/>
        </p:nvSpPr>
        <p:spPr>
          <a:xfrm>
            <a:off x="1981200" y="1579563"/>
            <a:ext cx="794994" cy="84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D888B8-47F7-4AFF-8B01-88B8D0163246}"/>
              </a:ext>
            </a:extLst>
          </p:cNvPr>
          <p:cNvSpPr txBox="1">
            <a:spLocks/>
          </p:cNvSpPr>
          <p:nvPr/>
        </p:nvSpPr>
        <p:spPr>
          <a:xfrm>
            <a:off x="1616697" y="3595615"/>
            <a:ext cx="794994" cy="84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4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080C29-289D-4507-AC20-EF5933BFF188}"/>
              </a:ext>
            </a:extLst>
          </p:cNvPr>
          <p:cNvSpPr txBox="1">
            <a:spLocks/>
          </p:cNvSpPr>
          <p:nvPr/>
        </p:nvSpPr>
        <p:spPr>
          <a:xfrm>
            <a:off x="2493399" y="3583544"/>
            <a:ext cx="794994" cy="84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20BCAE-8EB4-4666-A1EE-192372DE8A85}"/>
              </a:ext>
            </a:extLst>
          </p:cNvPr>
          <p:cNvSpPr txBox="1">
            <a:spLocks/>
          </p:cNvSpPr>
          <p:nvPr/>
        </p:nvSpPr>
        <p:spPr>
          <a:xfrm>
            <a:off x="3273262" y="3562046"/>
            <a:ext cx="794994" cy="84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2E8BB7-B36A-4958-A10C-D15686ED44D7}"/>
              </a:ext>
            </a:extLst>
          </p:cNvPr>
          <p:cNvSpPr txBox="1">
            <a:spLocks/>
          </p:cNvSpPr>
          <p:nvPr/>
        </p:nvSpPr>
        <p:spPr>
          <a:xfrm>
            <a:off x="4056774" y="3569902"/>
            <a:ext cx="794994" cy="847839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5112FBB-1B00-4493-9C05-6BECBA0909E2}"/>
              </a:ext>
            </a:extLst>
          </p:cNvPr>
          <p:cNvSpPr txBox="1">
            <a:spLocks/>
          </p:cNvSpPr>
          <p:nvPr/>
        </p:nvSpPr>
        <p:spPr>
          <a:xfrm>
            <a:off x="5147433" y="3569903"/>
            <a:ext cx="794994" cy="84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7200A8-4480-454C-98D5-BF6DF7A136F9}"/>
              </a:ext>
            </a:extLst>
          </p:cNvPr>
          <p:cNvSpPr txBox="1">
            <a:spLocks/>
          </p:cNvSpPr>
          <p:nvPr/>
        </p:nvSpPr>
        <p:spPr>
          <a:xfrm>
            <a:off x="6249574" y="3575191"/>
            <a:ext cx="794994" cy="84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564B80-A329-455F-80EA-63D7F083EC8F}"/>
              </a:ext>
            </a:extLst>
          </p:cNvPr>
          <p:cNvSpPr txBox="1">
            <a:spLocks/>
          </p:cNvSpPr>
          <p:nvPr/>
        </p:nvSpPr>
        <p:spPr>
          <a:xfrm>
            <a:off x="7195006" y="3513090"/>
            <a:ext cx="794994" cy="9046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8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19CC9D-42E2-4E0C-BB2B-4BF7419C960B}"/>
              </a:ext>
            </a:extLst>
          </p:cNvPr>
          <p:cNvSpPr txBox="1">
            <a:spLocks/>
          </p:cNvSpPr>
          <p:nvPr/>
        </p:nvSpPr>
        <p:spPr>
          <a:xfrm>
            <a:off x="9079586" y="3428999"/>
            <a:ext cx="1040090" cy="988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10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BAB9AC-FFFF-434A-9459-43820BB0784D}"/>
              </a:ext>
            </a:extLst>
          </p:cNvPr>
          <p:cNvSpPr txBox="1">
            <a:spLocks/>
          </p:cNvSpPr>
          <p:nvPr/>
        </p:nvSpPr>
        <p:spPr>
          <a:xfrm>
            <a:off x="8088197" y="3569904"/>
            <a:ext cx="794994" cy="847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9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055D3F5-ACF9-4E1D-BF7B-78AE4CADF2CD}"/>
              </a:ext>
            </a:extLst>
          </p:cNvPr>
          <p:cNvSpPr txBox="1">
            <a:spLocks/>
          </p:cNvSpPr>
          <p:nvPr/>
        </p:nvSpPr>
        <p:spPr>
          <a:xfrm>
            <a:off x="10171518" y="3488813"/>
            <a:ext cx="1040090" cy="988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B2EE0E9-7077-4577-A06A-85548158162F}"/>
              </a:ext>
            </a:extLst>
          </p:cNvPr>
          <p:cNvSpPr txBox="1">
            <a:spLocks/>
          </p:cNvSpPr>
          <p:nvPr/>
        </p:nvSpPr>
        <p:spPr>
          <a:xfrm>
            <a:off x="11185685" y="3513091"/>
            <a:ext cx="1040090" cy="9887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12</a:t>
            </a:r>
          </a:p>
        </p:txBody>
      </p:sp>
      <p:pic>
        <p:nvPicPr>
          <p:cNvPr id="20" name="Picture 19" descr="Crazy Panda">
            <a:extLst>
              <a:ext uri="{FF2B5EF4-FFF2-40B4-BE49-F238E27FC236}">
                <a16:creationId xmlns:a16="http://schemas.microsoft.com/office/drawing/2014/main" id="{D97EDF62-727C-406B-84C6-6A8096C9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82" y="870407"/>
            <a:ext cx="2160000" cy="2160000"/>
          </a:xfrm>
          <a:prstGeom prst="rect">
            <a:avLst/>
          </a:prstGeom>
        </p:spPr>
      </p:pic>
      <p:pic>
        <p:nvPicPr>
          <p:cNvPr id="22" name="Picture 21" descr="Fascinated Chicken">
            <a:extLst>
              <a:ext uri="{FF2B5EF4-FFF2-40B4-BE49-F238E27FC236}">
                <a16:creationId xmlns:a16="http://schemas.microsoft.com/office/drawing/2014/main" id="{B280C3D2-08F1-46EA-B123-4D8759EEF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04" y="1016238"/>
            <a:ext cx="2160000" cy="2160000"/>
          </a:xfrm>
          <a:prstGeom prst="rect">
            <a:avLst/>
          </a:prstGeom>
        </p:spPr>
      </p:pic>
      <p:pic>
        <p:nvPicPr>
          <p:cNvPr id="24" name="Picture 23" descr="Nice Team Sasquatch">
            <a:extLst>
              <a:ext uri="{FF2B5EF4-FFF2-40B4-BE49-F238E27FC236}">
                <a16:creationId xmlns:a16="http://schemas.microsoft.com/office/drawing/2014/main" id="{3C889AF2-BD64-47F1-B484-C69EF6D79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060" y="931977"/>
            <a:ext cx="2160000" cy="2160000"/>
          </a:xfrm>
          <a:prstGeom prst="rect">
            <a:avLst/>
          </a:prstGeom>
        </p:spPr>
      </p:pic>
      <p:pic>
        <p:nvPicPr>
          <p:cNvPr id="26" name="Picture 25" descr="Thumbs Up Max The Husky">
            <a:extLst>
              <a:ext uri="{FF2B5EF4-FFF2-40B4-BE49-F238E27FC236}">
                <a16:creationId xmlns:a16="http://schemas.microsoft.com/office/drawing/2014/main" id="{9E2B94E4-9077-45DC-9978-479A3E519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4" y="931977"/>
            <a:ext cx="2160000" cy="2160000"/>
          </a:xfrm>
          <a:prstGeom prst="rect">
            <a:avLst/>
          </a:prstGeom>
        </p:spPr>
      </p:pic>
      <p:pic>
        <p:nvPicPr>
          <p:cNvPr id="28" name="Picture 27" descr="Face Palm O Fox">
            <a:extLst>
              <a:ext uri="{FF2B5EF4-FFF2-40B4-BE49-F238E27FC236}">
                <a16:creationId xmlns:a16="http://schemas.microsoft.com/office/drawing/2014/main" id="{7CCFC5A7-F369-4F8E-A659-6C63398E71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74" y="4358062"/>
            <a:ext cx="2160000" cy="2160000"/>
          </a:xfrm>
          <a:prstGeom prst="rect">
            <a:avLst/>
          </a:prstGeom>
        </p:spPr>
      </p:pic>
      <p:pic>
        <p:nvPicPr>
          <p:cNvPr id="30" name="Picture 29" descr="Happy Bee">
            <a:extLst>
              <a:ext uri="{FF2B5EF4-FFF2-40B4-BE49-F238E27FC236}">
                <a16:creationId xmlns:a16="http://schemas.microsoft.com/office/drawing/2014/main" id="{D47B876C-1070-4100-8360-6ABD14114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913" y="4198437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Tawanda Chabva-Shoperai</dc:creator>
  <cp:lastModifiedBy>Tawanda Chabva-Shoperai</cp:lastModifiedBy>
  <cp:revision>4</cp:revision>
  <dcterms:created xsi:type="dcterms:W3CDTF">2021-03-19T16:14:24Z</dcterms:created>
  <dcterms:modified xsi:type="dcterms:W3CDTF">2021-07-22T21:51:44Z</dcterms:modified>
</cp:coreProperties>
</file>