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33B13-6B99-CAB9-359C-72B455DA41F4}" v="19" dt="2023-07-18T09:20:53.250"/>
    <p1510:client id="{46145271-DAB1-6444-88F3-9081E8F57C4A}" v="1" dt="2023-08-04T03:33:55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or Aziz" userId="S::saboor.aziz@fdmgroup.com::2910eef5-5afa-44e4-a0f9-36b70afffc0f" providerId="AD" clId="Web-{41A33B13-6B99-CAB9-359C-72B455DA41F4}"/>
    <pc:docChg chg="modSld sldOrd">
      <pc:chgData name="Saboor Aziz" userId="S::saboor.aziz@fdmgroup.com::2910eef5-5afa-44e4-a0f9-36b70afffc0f" providerId="AD" clId="Web-{41A33B13-6B99-CAB9-359C-72B455DA41F4}" dt="2023-07-18T09:20:48.765" v="16" actId="20577"/>
      <pc:docMkLst>
        <pc:docMk/>
      </pc:docMkLst>
      <pc:sldChg chg="modSp">
        <pc:chgData name="Saboor Aziz" userId="S::saboor.aziz@fdmgroup.com::2910eef5-5afa-44e4-a0f9-36b70afffc0f" providerId="AD" clId="Web-{41A33B13-6B99-CAB9-359C-72B455DA41F4}" dt="2023-07-18T09:18:46.902" v="13" actId="20577"/>
        <pc:sldMkLst>
          <pc:docMk/>
          <pc:sldMk cId="296058430" sldId="256"/>
        </pc:sldMkLst>
        <pc:spChg chg="mod">
          <ac:chgData name="Saboor Aziz" userId="S::saboor.aziz@fdmgroup.com::2910eef5-5afa-44e4-a0f9-36b70afffc0f" providerId="AD" clId="Web-{41A33B13-6B99-CAB9-359C-72B455DA41F4}" dt="2023-07-18T09:18:46.902" v="13" actId="20577"/>
          <ac:spMkLst>
            <pc:docMk/>
            <pc:sldMk cId="296058430" sldId="256"/>
            <ac:spMk id="3" creationId="{1C1EE3D2-F227-44A9-AEA3-0167C20CD94D}"/>
          </ac:spMkLst>
        </pc:spChg>
      </pc:sldChg>
      <pc:sldChg chg="modSp">
        <pc:chgData name="Saboor Aziz" userId="S::saboor.aziz@fdmgroup.com::2910eef5-5afa-44e4-a0f9-36b70afffc0f" providerId="AD" clId="Web-{41A33B13-6B99-CAB9-359C-72B455DA41F4}" dt="2023-07-18T09:20:48.765" v="16" actId="20577"/>
        <pc:sldMkLst>
          <pc:docMk/>
          <pc:sldMk cId="1148761419" sldId="257"/>
        </pc:sldMkLst>
        <pc:spChg chg="mod">
          <ac:chgData name="Saboor Aziz" userId="S::saboor.aziz@fdmgroup.com::2910eef5-5afa-44e4-a0f9-36b70afffc0f" providerId="AD" clId="Web-{41A33B13-6B99-CAB9-359C-72B455DA41F4}" dt="2023-07-18T09:20:48.765" v="16" actId="20577"/>
          <ac:spMkLst>
            <pc:docMk/>
            <pc:sldMk cId="1148761419" sldId="257"/>
            <ac:spMk id="3" creationId="{7F1CBD4A-094C-4552-B125-B851F21EC752}"/>
          </ac:spMkLst>
        </pc:spChg>
      </pc:sldChg>
      <pc:sldChg chg="ord">
        <pc:chgData name="Saboor Aziz" userId="S::saboor.aziz@fdmgroup.com::2910eef5-5afa-44e4-a0f9-36b70afffc0f" providerId="AD" clId="Web-{41A33B13-6B99-CAB9-359C-72B455DA41F4}" dt="2023-07-18T09:19:38.153" v="14"/>
        <pc:sldMkLst>
          <pc:docMk/>
          <pc:sldMk cId="1646308695" sldId="259"/>
        </pc:sldMkLst>
      </pc:sldChg>
      <pc:sldChg chg="ord">
        <pc:chgData name="Saboor Aziz" userId="S::saboor.aziz@fdmgroup.com::2910eef5-5afa-44e4-a0f9-36b70afffc0f" providerId="AD" clId="Web-{41A33B13-6B99-CAB9-359C-72B455DA41F4}" dt="2023-07-18T09:20:17.467" v="15"/>
        <pc:sldMkLst>
          <pc:docMk/>
          <pc:sldMk cId="230595708" sldId="260"/>
        </pc:sldMkLst>
      </pc:sldChg>
    </pc:docChg>
  </pc:docChgLst>
  <pc:docChgLst>
    <pc:chgData name="Saboor Aziz" userId="S::saboor.aziz@fdmgroup.com::2910eef5-5afa-44e4-a0f9-36b70afffc0f" providerId="AD" clId="Web-{46145271-DAB1-6444-88F3-9081E8F57C4A}"/>
    <pc:docChg chg="modSld">
      <pc:chgData name="Saboor Aziz" userId="S::saboor.aziz@fdmgroup.com::2910eef5-5afa-44e4-a0f9-36b70afffc0f" providerId="AD" clId="Web-{46145271-DAB1-6444-88F3-9081E8F57C4A}" dt="2023-08-04T03:33:55.974" v="0" actId="20577"/>
      <pc:docMkLst>
        <pc:docMk/>
      </pc:docMkLst>
      <pc:sldChg chg="modSp">
        <pc:chgData name="Saboor Aziz" userId="S::saboor.aziz@fdmgroup.com::2910eef5-5afa-44e4-a0f9-36b70afffc0f" providerId="AD" clId="Web-{46145271-DAB1-6444-88F3-9081E8F57C4A}" dt="2023-08-04T03:33:55.974" v="0" actId="20577"/>
        <pc:sldMkLst>
          <pc:docMk/>
          <pc:sldMk cId="1148761419" sldId="257"/>
        </pc:sldMkLst>
        <pc:spChg chg="mod">
          <ac:chgData name="Saboor Aziz" userId="S::saboor.aziz@fdmgroup.com::2910eef5-5afa-44e4-a0f9-36b70afffc0f" providerId="AD" clId="Web-{46145271-DAB1-6444-88F3-9081E8F57C4A}" dt="2023-08-04T03:33:55.974" v="0" actId="20577"/>
          <ac:spMkLst>
            <pc:docMk/>
            <pc:sldMk cId="1148761419" sldId="257"/>
            <ac:spMk id="3" creationId="{7F1CBD4A-094C-4552-B125-B851F21EC7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2BBD4-8892-4E80-BB1F-2E64EBADD57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6E1435-76CE-4B05-AB32-3DDC613F9589}">
      <dgm:prSet/>
      <dgm:spPr/>
      <dgm:t>
        <a:bodyPr/>
        <a:lstStyle/>
        <a:p>
          <a:r>
            <a:rPr lang="en-US"/>
            <a:t>Conversion rates</a:t>
          </a:r>
        </a:p>
      </dgm:t>
    </dgm:pt>
    <dgm:pt modelId="{EAE10FCD-4BE6-4070-BDEA-00680DE35C68}" type="parTrans" cxnId="{5F12289E-2FEA-4ED9-9E2C-19D165D68214}">
      <dgm:prSet/>
      <dgm:spPr/>
      <dgm:t>
        <a:bodyPr/>
        <a:lstStyle/>
        <a:p>
          <a:endParaRPr lang="en-US"/>
        </a:p>
      </dgm:t>
    </dgm:pt>
    <dgm:pt modelId="{1338C59D-C249-457E-BCDA-F03DBEB3E9FD}" type="sibTrans" cxnId="{5F12289E-2FEA-4ED9-9E2C-19D165D68214}">
      <dgm:prSet/>
      <dgm:spPr/>
      <dgm:t>
        <a:bodyPr/>
        <a:lstStyle/>
        <a:p>
          <a:endParaRPr lang="en-US"/>
        </a:p>
      </dgm:t>
    </dgm:pt>
    <dgm:pt modelId="{F7760987-14CA-4F23-B30C-9D78BD371E46}">
      <dgm:prSet/>
      <dgm:spPr/>
      <dgm:t>
        <a:bodyPr/>
        <a:lstStyle/>
        <a:p>
          <a:r>
            <a:rPr lang="en-US"/>
            <a:t>User profiles</a:t>
          </a:r>
        </a:p>
      </dgm:t>
    </dgm:pt>
    <dgm:pt modelId="{D3D8CD45-B8A5-4E74-9488-6648490A9D1F}" type="parTrans" cxnId="{B575000F-7473-4356-A18E-9B1F8B1335A8}">
      <dgm:prSet/>
      <dgm:spPr/>
      <dgm:t>
        <a:bodyPr/>
        <a:lstStyle/>
        <a:p>
          <a:endParaRPr lang="en-US"/>
        </a:p>
      </dgm:t>
    </dgm:pt>
    <dgm:pt modelId="{32F9C008-E59B-4A90-81F6-5C0F1A5D5601}" type="sibTrans" cxnId="{B575000F-7473-4356-A18E-9B1F8B1335A8}">
      <dgm:prSet/>
      <dgm:spPr/>
      <dgm:t>
        <a:bodyPr/>
        <a:lstStyle/>
        <a:p>
          <a:endParaRPr lang="en-US"/>
        </a:p>
      </dgm:t>
    </dgm:pt>
    <dgm:pt modelId="{EFE36F91-E2BD-41A3-8B5B-23DD616ED90E}">
      <dgm:prSet/>
      <dgm:spPr/>
      <dgm:t>
        <a:bodyPr/>
        <a:lstStyle/>
        <a:p>
          <a:r>
            <a:rPr lang="en-CA"/>
            <a:t>Conversion transactions</a:t>
          </a:r>
          <a:endParaRPr lang="en-US"/>
        </a:p>
      </dgm:t>
    </dgm:pt>
    <dgm:pt modelId="{0C5F00C2-5F3B-45BE-B827-A1EDF64DA980}" type="parTrans" cxnId="{E94D8A02-6381-4780-9AD8-8D19F5C2F59E}">
      <dgm:prSet/>
      <dgm:spPr/>
      <dgm:t>
        <a:bodyPr/>
        <a:lstStyle/>
        <a:p>
          <a:endParaRPr lang="en-US"/>
        </a:p>
      </dgm:t>
    </dgm:pt>
    <dgm:pt modelId="{5C7A687C-895A-4BB0-89BA-11164B9620FB}" type="sibTrans" cxnId="{E94D8A02-6381-4780-9AD8-8D19F5C2F59E}">
      <dgm:prSet/>
      <dgm:spPr/>
      <dgm:t>
        <a:bodyPr/>
        <a:lstStyle/>
        <a:p>
          <a:endParaRPr lang="en-US"/>
        </a:p>
      </dgm:t>
    </dgm:pt>
    <dgm:pt modelId="{CD1A6BE0-B2AC-4754-AD28-8D216AA224FB}">
      <dgm:prSet/>
      <dgm:spPr/>
      <dgm:t>
        <a:bodyPr/>
        <a:lstStyle/>
        <a:p>
          <a:r>
            <a:rPr lang="en-CA"/>
            <a:t>UML diagram</a:t>
          </a:r>
          <a:endParaRPr lang="en-US"/>
        </a:p>
      </dgm:t>
    </dgm:pt>
    <dgm:pt modelId="{22F47D02-9964-4DC2-B3CB-7C5465FAF895}" type="parTrans" cxnId="{013F3EAF-FA82-44CC-8D21-CA455C450A5C}">
      <dgm:prSet/>
      <dgm:spPr/>
      <dgm:t>
        <a:bodyPr/>
        <a:lstStyle/>
        <a:p>
          <a:endParaRPr lang="en-US"/>
        </a:p>
      </dgm:t>
    </dgm:pt>
    <dgm:pt modelId="{BD9C0802-8E91-41CB-9D01-DF4AFE8592DE}" type="sibTrans" cxnId="{013F3EAF-FA82-44CC-8D21-CA455C450A5C}">
      <dgm:prSet/>
      <dgm:spPr/>
      <dgm:t>
        <a:bodyPr/>
        <a:lstStyle/>
        <a:p>
          <a:endParaRPr lang="en-US"/>
        </a:p>
      </dgm:t>
    </dgm:pt>
    <dgm:pt modelId="{B304B117-4E80-4EC0-89CE-284E28E15A87}">
      <dgm:prSet/>
      <dgm:spPr/>
      <dgm:t>
        <a:bodyPr/>
        <a:lstStyle/>
        <a:p>
          <a:r>
            <a:rPr lang="en-CA"/>
            <a:t>Resources on the channel</a:t>
          </a:r>
          <a:endParaRPr lang="en-US"/>
        </a:p>
      </dgm:t>
    </dgm:pt>
    <dgm:pt modelId="{8A155014-DC0E-4D19-BDBF-EA58F3A74DEE}" type="parTrans" cxnId="{4CDA252C-7552-4649-89B6-5E5443DAB0BB}">
      <dgm:prSet/>
      <dgm:spPr/>
      <dgm:t>
        <a:bodyPr/>
        <a:lstStyle/>
        <a:p>
          <a:endParaRPr lang="en-US"/>
        </a:p>
      </dgm:t>
    </dgm:pt>
    <dgm:pt modelId="{CDC9F0C3-3967-4023-8EE6-45B163A27ABE}" type="sibTrans" cxnId="{4CDA252C-7552-4649-89B6-5E5443DAB0BB}">
      <dgm:prSet/>
      <dgm:spPr/>
      <dgm:t>
        <a:bodyPr/>
        <a:lstStyle/>
        <a:p>
          <a:endParaRPr lang="en-US"/>
        </a:p>
      </dgm:t>
    </dgm:pt>
    <dgm:pt modelId="{3FE0037B-1FBD-437A-8DA6-351D48757992}" type="pres">
      <dgm:prSet presAssocID="{FB92BBD4-8892-4E80-BB1F-2E64EBADD57E}" presName="vert0" presStyleCnt="0">
        <dgm:presLayoutVars>
          <dgm:dir/>
          <dgm:animOne val="branch"/>
          <dgm:animLvl val="lvl"/>
        </dgm:presLayoutVars>
      </dgm:prSet>
      <dgm:spPr/>
    </dgm:pt>
    <dgm:pt modelId="{573FDD60-9934-417B-82EA-587575D82145}" type="pres">
      <dgm:prSet presAssocID="{2E6E1435-76CE-4B05-AB32-3DDC613F9589}" presName="thickLine" presStyleLbl="alignNode1" presStyleIdx="0" presStyleCnt="5"/>
      <dgm:spPr/>
    </dgm:pt>
    <dgm:pt modelId="{08BE9267-6570-48D5-A48B-4661B4FC49F1}" type="pres">
      <dgm:prSet presAssocID="{2E6E1435-76CE-4B05-AB32-3DDC613F9589}" presName="horz1" presStyleCnt="0"/>
      <dgm:spPr/>
    </dgm:pt>
    <dgm:pt modelId="{1C5114B4-ECB9-402A-8D94-4819CC546033}" type="pres">
      <dgm:prSet presAssocID="{2E6E1435-76CE-4B05-AB32-3DDC613F9589}" presName="tx1" presStyleLbl="revTx" presStyleIdx="0" presStyleCnt="5"/>
      <dgm:spPr/>
    </dgm:pt>
    <dgm:pt modelId="{53FC405E-FB56-476B-928A-8835B2BF1D91}" type="pres">
      <dgm:prSet presAssocID="{2E6E1435-76CE-4B05-AB32-3DDC613F9589}" presName="vert1" presStyleCnt="0"/>
      <dgm:spPr/>
    </dgm:pt>
    <dgm:pt modelId="{1B69FD87-263A-4611-8FD4-E8ADF1234625}" type="pres">
      <dgm:prSet presAssocID="{F7760987-14CA-4F23-B30C-9D78BD371E46}" presName="thickLine" presStyleLbl="alignNode1" presStyleIdx="1" presStyleCnt="5"/>
      <dgm:spPr/>
    </dgm:pt>
    <dgm:pt modelId="{DC64BE84-EC70-498A-98DA-0CEC3149E95C}" type="pres">
      <dgm:prSet presAssocID="{F7760987-14CA-4F23-B30C-9D78BD371E46}" presName="horz1" presStyleCnt="0"/>
      <dgm:spPr/>
    </dgm:pt>
    <dgm:pt modelId="{DD40876A-7207-410F-8CAF-3888200E1731}" type="pres">
      <dgm:prSet presAssocID="{F7760987-14CA-4F23-B30C-9D78BD371E46}" presName="tx1" presStyleLbl="revTx" presStyleIdx="1" presStyleCnt="5"/>
      <dgm:spPr/>
    </dgm:pt>
    <dgm:pt modelId="{228AAD6C-1C3A-4C1C-8267-6E1A04992F88}" type="pres">
      <dgm:prSet presAssocID="{F7760987-14CA-4F23-B30C-9D78BD371E46}" presName="vert1" presStyleCnt="0"/>
      <dgm:spPr/>
    </dgm:pt>
    <dgm:pt modelId="{942C576F-BFEF-4CCC-B3C2-407F1D54E06A}" type="pres">
      <dgm:prSet presAssocID="{EFE36F91-E2BD-41A3-8B5B-23DD616ED90E}" presName="thickLine" presStyleLbl="alignNode1" presStyleIdx="2" presStyleCnt="5"/>
      <dgm:spPr/>
    </dgm:pt>
    <dgm:pt modelId="{44BE7EA4-953E-43DF-8EE1-DF77D049CDC0}" type="pres">
      <dgm:prSet presAssocID="{EFE36F91-E2BD-41A3-8B5B-23DD616ED90E}" presName="horz1" presStyleCnt="0"/>
      <dgm:spPr/>
    </dgm:pt>
    <dgm:pt modelId="{BC417B32-05F9-4AE4-845B-7C02F67DE74A}" type="pres">
      <dgm:prSet presAssocID="{EFE36F91-E2BD-41A3-8B5B-23DD616ED90E}" presName="tx1" presStyleLbl="revTx" presStyleIdx="2" presStyleCnt="5"/>
      <dgm:spPr/>
    </dgm:pt>
    <dgm:pt modelId="{9DD2560D-6CD9-45CB-AA82-9993F844B40E}" type="pres">
      <dgm:prSet presAssocID="{EFE36F91-E2BD-41A3-8B5B-23DD616ED90E}" presName="vert1" presStyleCnt="0"/>
      <dgm:spPr/>
    </dgm:pt>
    <dgm:pt modelId="{A760D6CB-19E4-4AD5-8431-1C54B23C58DC}" type="pres">
      <dgm:prSet presAssocID="{CD1A6BE0-B2AC-4754-AD28-8D216AA224FB}" presName="thickLine" presStyleLbl="alignNode1" presStyleIdx="3" presStyleCnt="5"/>
      <dgm:spPr/>
    </dgm:pt>
    <dgm:pt modelId="{4818A7AA-8FAB-495A-88BA-BF426CE1E5FA}" type="pres">
      <dgm:prSet presAssocID="{CD1A6BE0-B2AC-4754-AD28-8D216AA224FB}" presName="horz1" presStyleCnt="0"/>
      <dgm:spPr/>
    </dgm:pt>
    <dgm:pt modelId="{90D2F4E2-7F59-4387-BEA5-0BAA48193B31}" type="pres">
      <dgm:prSet presAssocID="{CD1A6BE0-B2AC-4754-AD28-8D216AA224FB}" presName="tx1" presStyleLbl="revTx" presStyleIdx="3" presStyleCnt="5"/>
      <dgm:spPr/>
    </dgm:pt>
    <dgm:pt modelId="{C6F76979-0DDF-4415-AF62-A212A27C0E51}" type="pres">
      <dgm:prSet presAssocID="{CD1A6BE0-B2AC-4754-AD28-8D216AA224FB}" presName="vert1" presStyleCnt="0"/>
      <dgm:spPr/>
    </dgm:pt>
    <dgm:pt modelId="{0A4485C3-D5DB-46E5-AF87-31D51E984159}" type="pres">
      <dgm:prSet presAssocID="{B304B117-4E80-4EC0-89CE-284E28E15A87}" presName="thickLine" presStyleLbl="alignNode1" presStyleIdx="4" presStyleCnt="5"/>
      <dgm:spPr/>
    </dgm:pt>
    <dgm:pt modelId="{C202B2E0-98A8-4B0D-9113-6A1C3AB7EE63}" type="pres">
      <dgm:prSet presAssocID="{B304B117-4E80-4EC0-89CE-284E28E15A87}" presName="horz1" presStyleCnt="0"/>
      <dgm:spPr/>
    </dgm:pt>
    <dgm:pt modelId="{3636678E-46C9-4249-9C7E-8FB2AB15146B}" type="pres">
      <dgm:prSet presAssocID="{B304B117-4E80-4EC0-89CE-284E28E15A87}" presName="tx1" presStyleLbl="revTx" presStyleIdx="4" presStyleCnt="5"/>
      <dgm:spPr/>
    </dgm:pt>
    <dgm:pt modelId="{852AEB6F-5794-4B7F-9403-3E6A06169137}" type="pres">
      <dgm:prSet presAssocID="{B304B117-4E80-4EC0-89CE-284E28E15A87}" presName="vert1" presStyleCnt="0"/>
      <dgm:spPr/>
    </dgm:pt>
  </dgm:ptLst>
  <dgm:cxnLst>
    <dgm:cxn modelId="{E94D8A02-6381-4780-9AD8-8D19F5C2F59E}" srcId="{FB92BBD4-8892-4E80-BB1F-2E64EBADD57E}" destId="{EFE36F91-E2BD-41A3-8B5B-23DD616ED90E}" srcOrd="2" destOrd="0" parTransId="{0C5F00C2-5F3B-45BE-B827-A1EDF64DA980}" sibTransId="{5C7A687C-895A-4BB0-89BA-11164B9620FB}"/>
    <dgm:cxn modelId="{B575000F-7473-4356-A18E-9B1F8B1335A8}" srcId="{FB92BBD4-8892-4E80-BB1F-2E64EBADD57E}" destId="{F7760987-14CA-4F23-B30C-9D78BD371E46}" srcOrd="1" destOrd="0" parTransId="{D3D8CD45-B8A5-4E74-9488-6648490A9D1F}" sibTransId="{32F9C008-E59B-4A90-81F6-5C0F1A5D5601}"/>
    <dgm:cxn modelId="{4CDA252C-7552-4649-89B6-5E5443DAB0BB}" srcId="{FB92BBD4-8892-4E80-BB1F-2E64EBADD57E}" destId="{B304B117-4E80-4EC0-89CE-284E28E15A87}" srcOrd="4" destOrd="0" parTransId="{8A155014-DC0E-4D19-BDBF-EA58F3A74DEE}" sibTransId="{CDC9F0C3-3967-4023-8EE6-45B163A27ABE}"/>
    <dgm:cxn modelId="{80794A47-99D7-4968-994E-1E97135E4F71}" type="presOf" srcId="{FB92BBD4-8892-4E80-BB1F-2E64EBADD57E}" destId="{3FE0037B-1FBD-437A-8DA6-351D48757992}" srcOrd="0" destOrd="0" presId="urn:microsoft.com/office/officeart/2008/layout/LinedList"/>
    <dgm:cxn modelId="{9994B047-5CB5-4619-952B-8B75449A1EB0}" type="presOf" srcId="{CD1A6BE0-B2AC-4754-AD28-8D216AA224FB}" destId="{90D2F4E2-7F59-4387-BEA5-0BAA48193B31}" srcOrd="0" destOrd="0" presId="urn:microsoft.com/office/officeart/2008/layout/LinedList"/>
    <dgm:cxn modelId="{21FE726A-3902-477D-B0CD-C65DADAB4FAC}" type="presOf" srcId="{B304B117-4E80-4EC0-89CE-284E28E15A87}" destId="{3636678E-46C9-4249-9C7E-8FB2AB15146B}" srcOrd="0" destOrd="0" presId="urn:microsoft.com/office/officeart/2008/layout/LinedList"/>
    <dgm:cxn modelId="{5F12289E-2FEA-4ED9-9E2C-19D165D68214}" srcId="{FB92BBD4-8892-4E80-BB1F-2E64EBADD57E}" destId="{2E6E1435-76CE-4B05-AB32-3DDC613F9589}" srcOrd="0" destOrd="0" parTransId="{EAE10FCD-4BE6-4070-BDEA-00680DE35C68}" sibTransId="{1338C59D-C249-457E-BCDA-F03DBEB3E9FD}"/>
    <dgm:cxn modelId="{668C9B9F-4DD7-4ED7-868B-ED5778DFFB30}" type="presOf" srcId="{F7760987-14CA-4F23-B30C-9D78BD371E46}" destId="{DD40876A-7207-410F-8CAF-3888200E1731}" srcOrd="0" destOrd="0" presId="urn:microsoft.com/office/officeart/2008/layout/LinedList"/>
    <dgm:cxn modelId="{0D03DFA2-FF2B-428E-B9BD-5BA24B2C3063}" type="presOf" srcId="{EFE36F91-E2BD-41A3-8B5B-23DD616ED90E}" destId="{BC417B32-05F9-4AE4-845B-7C02F67DE74A}" srcOrd="0" destOrd="0" presId="urn:microsoft.com/office/officeart/2008/layout/LinedList"/>
    <dgm:cxn modelId="{013F3EAF-FA82-44CC-8D21-CA455C450A5C}" srcId="{FB92BBD4-8892-4E80-BB1F-2E64EBADD57E}" destId="{CD1A6BE0-B2AC-4754-AD28-8D216AA224FB}" srcOrd="3" destOrd="0" parTransId="{22F47D02-9964-4DC2-B3CB-7C5465FAF895}" sibTransId="{BD9C0802-8E91-41CB-9D01-DF4AFE8592DE}"/>
    <dgm:cxn modelId="{F8014FCD-3F0F-40CA-B5BA-6259F40F31BD}" type="presOf" srcId="{2E6E1435-76CE-4B05-AB32-3DDC613F9589}" destId="{1C5114B4-ECB9-402A-8D94-4819CC546033}" srcOrd="0" destOrd="0" presId="urn:microsoft.com/office/officeart/2008/layout/LinedList"/>
    <dgm:cxn modelId="{C7675E61-E0CC-433E-80AF-41878CAECB01}" type="presParOf" srcId="{3FE0037B-1FBD-437A-8DA6-351D48757992}" destId="{573FDD60-9934-417B-82EA-587575D82145}" srcOrd="0" destOrd="0" presId="urn:microsoft.com/office/officeart/2008/layout/LinedList"/>
    <dgm:cxn modelId="{D3DC640E-34FE-4F3C-B6A4-772DA1982270}" type="presParOf" srcId="{3FE0037B-1FBD-437A-8DA6-351D48757992}" destId="{08BE9267-6570-48D5-A48B-4661B4FC49F1}" srcOrd="1" destOrd="0" presId="urn:microsoft.com/office/officeart/2008/layout/LinedList"/>
    <dgm:cxn modelId="{34CE02DA-C5D9-41F6-8EA3-90B3426F118A}" type="presParOf" srcId="{08BE9267-6570-48D5-A48B-4661B4FC49F1}" destId="{1C5114B4-ECB9-402A-8D94-4819CC546033}" srcOrd="0" destOrd="0" presId="urn:microsoft.com/office/officeart/2008/layout/LinedList"/>
    <dgm:cxn modelId="{93F740C4-6F33-4FE7-A608-710F6F335226}" type="presParOf" srcId="{08BE9267-6570-48D5-A48B-4661B4FC49F1}" destId="{53FC405E-FB56-476B-928A-8835B2BF1D91}" srcOrd="1" destOrd="0" presId="urn:microsoft.com/office/officeart/2008/layout/LinedList"/>
    <dgm:cxn modelId="{83D7D0A2-24BA-4AF1-846E-B61895AAF26E}" type="presParOf" srcId="{3FE0037B-1FBD-437A-8DA6-351D48757992}" destId="{1B69FD87-263A-4611-8FD4-E8ADF1234625}" srcOrd="2" destOrd="0" presId="urn:microsoft.com/office/officeart/2008/layout/LinedList"/>
    <dgm:cxn modelId="{40A24A51-BBF1-400E-9283-3663236EC0F4}" type="presParOf" srcId="{3FE0037B-1FBD-437A-8DA6-351D48757992}" destId="{DC64BE84-EC70-498A-98DA-0CEC3149E95C}" srcOrd="3" destOrd="0" presId="urn:microsoft.com/office/officeart/2008/layout/LinedList"/>
    <dgm:cxn modelId="{1D9F6609-D600-4A4A-AD92-B93B399603AA}" type="presParOf" srcId="{DC64BE84-EC70-498A-98DA-0CEC3149E95C}" destId="{DD40876A-7207-410F-8CAF-3888200E1731}" srcOrd="0" destOrd="0" presId="urn:microsoft.com/office/officeart/2008/layout/LinedList"/>
    <dgm:cxn modelId="{1C0E79DB-4C8B-430E-8753-6BF9D8261AA7}" type="presParOf" srcId="{DC64BE84-EC70-498A-98DA-0CEC3149E95C}" destId="{228AAD6C-1C3A-4C1C-8267-6E1A04992F88}" srcOrd="1" destOrd="0" presId="urn:microsoft.com/office/officeart/2008/layout/LinedList"/>
    <dgm:cxn modelId="{517C1EE9-92C1-4AC5-945F-F734AE2E811A}" type="presParOf" srcId="{3FE0037B-1FBD-437A-8DA6-351D48757992}" destId="{942C576F-BFEF-4CCC-B3C2-407F1D54E06A}" srcOrd="4" destOrd="0" presId="urn:microsoft.com/office/officeart/2008/layout/LinedList"/>
    <dgm:cxn modelId="{8E548A67-9B7E-4EA1-8621-2E2109F1E417}" type="presParOf" srcId="{3FE0037B-1FBD-437A-8DA6-351D48757992}" destId="{44BE7EA4-953E-43DF-8EE1-DF77D049CDC0}" srcOrd="5" destOrd="0" presId="urn:microsoft.com/office/officeart/2008/layout/LinedList"/>
    <dgm:cxn modelId="{56675DF2-1C91-4D92-B840-8B0C9D867C66}" type="presParOf" srcId="{44BE7EA4-953E-43DF-8EE1-DF77D049CDC0}" destId="{BC417B32-05F9-4AE4-845B-7C02F67DE74A}" srcOrd="0" destOrd="0" presId="urn:microsoft.com/office/officeart/2008/layout/LinedList"/>
    <dgm:cxn modelId="{B1B1D923-6DAC-42F2-B660-F1216D1E8E5C}" type="presParOf" srcId="{44BE7EA4-953E-43DF-8EE1-DF77D049CDC0}" destId="{9DD2560D-6CD9-45CB-AA82-9993F844B40E}" srcOrd="1" destOrd="0" presId="urn:microsoft.com/office/officeart/2008/layout/LinedList"/>
    <dgm:cxn modelId="{B39AD8D8-B74A-46A8-82C3-146466F52604}" type="presParOf" srcId="{3FE0037B-1FBD-437A-8DA6-351D48757992}" destId="{A760D6CB-19E4-4AD5-8431-1C54B23C58DC}" srcOrd="6" destOrd="0" presId="urn:microsoft.com/office/officeart/2008/layout/LinedList"/>
    <dgm:cxn modelId="{6AE9CCF6-F7A6-4366-8C90-E3DDFDA87CF3}" type="presParOf" srcId="{3FE0037B-1FBD-437A-8DA6-351D48757992}" destId="{4818A7AA-8FAB-495A-88BA-BF426CE1E5FA}" srcOrd="7" destOrd="0" presId="urn:microsoft.com/office/officeart/2008/layout/LinedList"/>
    <dgm:cxn modelId="{C0ED52DD-8A74-4F87-90D1-AAB199DA7D5C}" type="presParOf" srcId="{4818A7AA-8FAB-495A-88BA-BF426CE1E5FA}" destId="{90D2F4E2-7F59-4387-BEA5-0BAA48193B31}" srcOrd="0" destOrd="0" presId="urn:microsoft.com/office/officeart/2008/layout/LinedList"/>
    <dgm:cxn modelId="{6B4CF717-CF5F-42DA-A9CF-AC7D5738E13C}" type="presParOf" srcId="{4818A7AA-8FAB-495A-88BA-BF426CE1E5FA}" destId="{C6F76979-0DDF-4415-AF62-A212A27C0E51}" srcOrd="1" destOrd="0" presId="urn:microsoft.com/office/officeart/2008/layout/LinedList"/>
    <dgm:cxn modelId="{73828FD5-FB06-4D57-8B7C-9E2804930E93}" type="presParOf" srcId="{3FE0037B-1FBD-437A-8DA6-351D48757992}" destId="{0A4485C3-D5DB-46E5-AF87-31D51E984159}" srcOrd="8" destOrd="0" presId="urn:microsoft.com/office/officeart/2008/layout/LinedList"/>
    <dgm:cxn modelId="{6D84F8AB-031B-4BD1-A43E-617F7AA86C37}" type="presParOf" srcId="{3FE0037B-1FBD-437A-8DA6-351D48757992}" destId="{C202B2E0-98A8-4B0D-9113-6A1C3AB7EE63}" srcOrd="9" destOrd="0" presId="urn:microsoft.com/office/officeart/2008/layout/LinedList"/>
    <dgm:cxn modelId="{B32F3D4F-1F5C-4E02-9F12-D7AC1B6F23A5}" type="presParOf" srcId="{C202B2E0-98A8-4B0D-9113-6A1C3AB7EE63}" destId="{3636678E-46C9-4249-9C7E-8FB2AB15146B}" srcOrd="0" destOrd="0" presId="urn:microsoft.com/office/officeart/2008/layout/LinedList"/>
    <dgm:cxn modelId="{AFB411BF-F54B-4A6F-BBDE-A362A914285D}" type="presParOf" srcId="{C202B2E0-98A8-4B0D-9113-6A1C3AB7EE63}" destId="{852AEB6F-5794-4B7F-9403-3E6A061691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5AE4C-47D0-473E-92B3-DD470C4D282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DD0A5F-D29D-4F71-96B5-AD7BBAA14349}">
      <dgm:prSet/>
      <dgm:spPr/>
      <dgm:t>
        <a:bodyPr/>
        <a:lstStyle/>
        <a:p>
          <a:r>
            <a:rPr lang="en-US" dirty="0"/>
            <a:t>File formats/field order will not change. Assume the values will.</a:t>
          </a:r>
        </a:p>
      </dgm:t>
    </dgm:pt>
    <dgm:pt modelId="{F72D8FBE-BFD9-4A3C-A12C-A41A08AA4515}" type="parTrans" cxnId="{1D5001DD-98A1-40DE-93AA-8F262151B189}">
      <dgm:prSet/>
      <dgm:spPr/>
      <dgm:t>
        <a:bodyPr/>
        <a:lstStyle/>
        <a:p>
          <a:endParaRPr lang="en-US"/>
        </a:p>
      </dgm:t>
    </dgm:pt>
    <dgm:pt modelId="{BF07C3F8-5563-41C2-8F41-44A52C8DFF44}" type="sibTrans" cxnId="{1D5001DD-98A1-40DE-93AA-8F262151B189}">
      <dgm:prSet/>
      <dgm:spPr/>
      <dgm:t>
        <a:bodyPr/>
        <a:lstStyle/>
        <a:p>
          <a:endParaRPr lang="en-US"/>
        </a:p>
      </dgm:t>
    </dgm:pt>
    <dgm:pt modelId="{B84D406B-14A1-4F8B-A0C0-A7503A8AE05B}">
      <dgm:prSet/>
      <dgm:spPr/>
      <dgm:t>
        <a:bodyPr/>
        <a:lstStyle/>
        <a:p>
          <a:r>
            <a:rPr lang="en-US" dirty="0"/>
            <a:t>Transaction currencies are ordered (FROM, TO).</a:t>
          </a:r>
        </a:p>
        <a:p>
          <a:r>
            <a:rPr lang="en-US" dirty="0"/>
            <a:t>If user’s wallet does not contain the TO currency, add that currency to the wallet.</a:t>
          </a:r>
        </a:p>
      </dgm:t>
    </dgm:pt>
    <dgm:pt modelId="{0CCB0C47-9C1E-4E3C-8EB2-94138A8EF824}" type="parTrans" cxnId="{B9B44AE1-29CE-4BFC-B1C4-7DD3D3F9B2B2}">
      <dgm:prSet/>
      <dgm:spPr/>
      <dgm:t>
        <a:bodyPr/>
        <a:lstStyle/>
        <a:p>
          <a:endParaRPr lang="en-US"/>
        </a:p>
      </dgm:t>
    </dgm:pt>
    <dgm:pt modelId="{C1D4275D-5E55-4862-BBED-BE3C720B1762}" type="sibTrans" cxnId="{B9B44AE1-29CE-4BFC-B1C4-7DD3D3F9B2B2}">
      <dgm:prSet/>
      <dgm:spPr/>
      <dgm:t>
        <a:bodyPr/>
        <a:lstStyle/>
        <a:p>
          <a:endParaRPr lang="en-US"/>
        </a:p>
      </dgm:t>
    </dgm:pt>
    <dgm:pt modelId="{87BC1BBA-EEBA-4FF3-A0D7-26BB87481162}">
      <dgm:prSet/>
      <dgm:spPr/>
      <dgm:t>
        <a:bodyPr/>
        <a:lstStyle/>
        <a:p>
          <a:r>
            <a:rPr lang="en-US" dirty="0"/>
            <a:t>Transaction amount is indicating the FROM amount</a:t>
          </a:r>
        </a:p>
        <a:p>
          <a:r>
            <a:rPr lang="en-US" dirty="0"/>
            <a:t>If the transaction FROM and TO currency are the same, skip the transaction.</a:t>
          </a:r>
        </a:p>
      </dgm:t>
    </dgm:pt>
    <dgm:pt modelId="{CF1075BD-8942-475E-B6ED-643FDD31CE64}" type="parTrans" cxnId="{AE078E4F-ECD9-4527-9485-E2B0F6369536}">
      <dgm:prSet/>
      <dgm:spPr/>
      <dgm:t>
        <a:bodyPr/>
        <a:lstStyle/>
        <a:p>
          <a:endParaRPr lang="en-US"/>
        </a:p>
      </dgm:t>
    </dgm:pt>
    <dgm:pt modelId="{DBCCA759-81C8-44E7-89A3-B7B63ED6079F}" type="sibTrans" cxnId="{AE078E4F-ECD9-4527-9485-E2B0F6369536}">
      <dgm:prSet/>
      <dgm:spPr/>
      <dgm:t>
        <a:bodyPr/>
        <a:lstStyle/>
        <a:p>
          <a:endParaRPr lang="en-US"/>
        </a:p>
      </dgm:t>
    </dgm:pt>
    <dgm:pt modelId="{6BF2AB7F-793B-4DBA-9A7F-167691BAC008}">
      <dgm:prSet/>
      <dgm:spPr/>
      <dgm:t>
        <a:bodyPr/>
        <a:lstStyle/>
        <a:p>
          <a:r>
            <a:rPr lang="en-US" dirty="0"/>
            <a:t>If user’s wallet has insufficient amount of the FROM currency, skip the transaction.</a:t>
          </a:r>
        </a:p>
      </dgm:t>
    </dgm:pt>
    <dgm:pt modelId="{9EC893E0-A1E6-4C55-BE2A-C7FB43429DAF}" type="parTrans" cxnId="{0A77924C-907B-4857-BCD0-DDF12B86E5A9}">
      <dgm:prSet/>
      <dgm:spPr/>
      <dgm:t>
        <a:bodyPr/>
        <a:lstStyle/>
        <a:p>
          <a:endParaRPr lang="en-US"/>
        </a:p>
      </dgm:t>
    </dgm:pt>
    <dgm:pt modelId="{05C9038A-C7D5-4C4A-AEFB-29EA5BE7236F}" type="sibTrans" cxnId="{0A77924C-907B-4857-BCD0-DDF12B86E5A9}">
      <dgm:prSet/>
      <dgm:spPr/>
      <dgm:t>
        <a:bodyPr/>
        <a:lstStyle/>
        <a:p>
          <a:endParaRPr lang="en-US"/>
        </a:p>
      </dgm:t>
    </dgm:pt>
    <dgm:pt modelId="{A1A4391F-EABC-46B6-AD73-A4C6031F8582}">
      <dgm:prSet/>
      <dgm:spPr/>
      <dgm:t>
        <a:bodyPr/>
        <a:lstStyle/>
        <a:p>
          <a:r>
            <a:rPr lang="en-US" dirty="0"/>
            <a:t>If the user specified in the transaction doesn’t exist in the wallets file (</a:t>
          </a:r>
          <a:r>
            <a:rPr lang="en-US" dirty="0" err="1"/>
            <a:t>users.json</a:t>
          </a:r>
          <a:r>
            <a:rPr lang="en-US" dirty="0"/>
            <a:t>), skip the transaction.</a:t>
          </a:r>
        </a:p>
      </dgm:t>
    </dgm:pt>
    <dgm:pt modelId="{C8495090-A75E-409A-9102-E4494D01C8DB}" type="parTrans" cxnId="{13830F73-EFFC-41BA-AEC3-4A97013C7AB7}">
      <dgm:prSet/>
      <dgm:spPr/>
      <dgm:t>
        <a:bodyPr/>
        <a:lstStyle/>
        <a:p>
          <a:endParaRPr lang="en-US"/>
        </a:p>
      </dgm:t>
    </dgm:pt>
    <dgm:pt modelId="{D4B5AEEE-599B-42A8-B24E-E7D013143153}" type="sibTrans" cxnId="{13830F73-EFFC-41BA-AEC3-4A97013C7AB7}">
      <dgm:prSet/>
      <dgm:spPr/>
      <dgm:t>
        <a:bodyPr/>
        <a:lstStyle/>
        <a:p>
          <a:endParaRPr lang="en-US"/>
        </a:p>
      </dgm:t>
    </dgm:pt>
    <dgm:pt modelId="{443D2C9D-8E17-4B17-9DBB-E045F4610DDA}">
      <dgm:prSet/>
      <dgm:spPr/>
      <dgm:t>
        <a:bodyPr/>
        <a:lstStyle/>
        <a:p>
          <a:r>
            <a:rPr lang="en-US" dirty="0"/>
            <a:t>If the currency (FROM or TO) is invalid (e.g. xxx), skip the transaction.</a:t>
          </a:r>
        </a:p>
        <a:p>
          <a:r>
            <a:rPr lang="en-US" dirty="0"/>
            <a:t>For every valid or skipped transaction, logging (with appropriate exceptions/log level) must be done on the console and in a log file.</a:t>
          </a:r>
        </a:p>
      </dgm:t>
    </dgm:pt>
    <dgm:pt modelId="{26123C3E-27F4-426F-9D7D-F318B7CAE083}" type="parTrans" cxnId="{C7AB990D-7280-4CAE-99AF-CAEBD0C068CD}">
      <dgm:prSet/>
      <dgm:spPr/>
      <dgm:t>
        <a:bodyPr/>
        <a:lstStyle/>
        <a:p>
          <a:endParaRPr lang="en-US"/>
        </a:p>
      </dgm:t>
    </dgm:pt>
    <dgm:pt modelId="{1419BB32-56CA-4F2F-9953-C3BE5EA4D4CD}" type="sibTrans" cxnId="{C7AB990D-7280-4CAE-99AF-CAEBD0C068CD}">
      <dgm:prSet/>
      <dgm:spPr/>
      <dgm:t>
        <a:bodyPr/>
        <a:lstStyle/>
        <a:p>
          <a:endParaRPr lang="en-US"/>
        </a:p>
      </dgm:t>
    </dgm:pt>
    <dgm:pt modelId="{34433550-34BF-46C8-9BD4-AD120F7B9D12}" type="pres">
      <dgm:prSet presAssocID="{FEF5AE4C-47D0-473E-92B3-DD470C4D282C}" presName="linear" presStyleCnt="0">
        <dgm:presLayoutVars>
          <dgm:animLvl val="lvl"/>
          <dgm:resizeHandles val="exact"/>
        </dgm:presLayoutVars>
      </dgm:prSet>
      <dgm:spPr/>
    </dgm:pt>
    <dgm:pt modelId="{11A7D934-1B8C-40DC-B2C3-59953E7AD31E}" type="pres">
      <dgm:prSet presAssocID="{37DD0A5F-D29D-4F71-96B5-AD7BBAA143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C69BDFC-4813-4BE3-A127-6E7EB9B6BC8F}" type="pres">
      <dgm:prSet presAssocID="{BF07C3F8-5563-41C2-8F41-44A52C8DFF44}" presName="spacer" presStyleCnt="0"/>
      <dgm:spPr/>
    </dgm:pt>
    <dgm:pt modelId="{2E14137E-E0AD-4EDF-B811-C5BD567EDBB2}" type="pres">
      <dgm:prSet presAssocID="{B84D406B-14A1-4F8B-A0C0-A7503A8AE05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70B65AE-3B47-48F6-A742-D89DD5516E83}" type="pres">
      <dgm:prSet presAssocID="{C1D4275D-5E55-4862-BBED-BE3C720B1762}" presName="spacer" presStyleCnt="0"/>
      <dgm:spPr/>
    </dgm:pt>
    <dgm:pt modelId="{9535D9E9-C86E-42EF-BDA3-83B8DC9D9913}" type="pres">
      <dgm:prSet presAssocID="{87BC1BBA-EEBA-4FF3-A0D7-26BB87481162}" presName="parentText" presStyleLbl="node1" presStyleIdx="2" presStyleCnt="6" custLinFactNeighborX="-411" custLinFactNeighborY="-18720">
        <dgm:presLayoutVars>
          <dgm:chMax val="0"/>
          <dgm:bulletEnabled val="1"/>
        </dgm:presLayoutVars>
      </dgm:prSet>
      <dgm:spPr/>
    </dgm:pt>
    <dgm:pt modelId="{EADB8980-1163-477C-A874-393DA07DBBBA}" type="pres">
      <dgm:prSet presAssocID="{DBCCA759-81C8-44E7-89A3-B7B63ED6079F}" presName="spacer" presStyleCnt="0"/>
      <dgm:spPr/>
    </dgm:pt>
    <dgm:pt modelId="{C461C678-FA46-460A-B4A6-84FA32D89DBA}" type="pres">
      <dgm:prSet presAssocID="{6BF2AB7F-793B-4DBA-9A7F-167691BAC0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EC6B26D-A827-4E5C-867B-1215FDF36D70}" type="pres">
      <dgm:prSet presAssocID="{05C9038A-C7D5-4C4A-AEFB-29EA5BE7236F}" presName="spacer" presStyleCnt="0"/>
      <dgm:spPr/>
    </dgm:pt>
    <dgm:pt modelId="{025D9AE6-1C81-4099-9114-2F009018037E}" type="pres">
      <dgm:prSet presAssocID="{A1A4391F-EABC-46B6-AD73-A4C6031F858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A30493B-D4DE-4ADF-BE1C-50C179C32FFB}" type="pres">
      <dgm:prSet presAssocID="{D4B5AEEE-599B-42A8-B24E-E7D013143153}" presName="spacer" presStyleCnt="0"/>
      <dgm:spPr/>
    </dgm:pt>
    <dgm:pt modelId="{7C88E255-B25D-4C16-A34D-3EAC044AD23F}" type="pres">
      <dgm:prSet presAssocID="{443D2C9D-8E17-4B17-9DBB-E045F4610DD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7AB990D-7280-4CAE-99AF-CAEBD0C068CD}" srcId="{FEF5AE4C-47D0-473E-92B3-DD470C4D282C}" destId="{443D2C9D-8E17-4B17-9DBB-E045F4610DDA}" srcOrd="5" destOrd="0" parTransId="{26123C3E-27F4-426F-9D7D-F318B7CAE083}" sibTransId="{1419BB32-56CA-4F2F-9953-C3BE5EA4D4CD}"/>
    <dgm:cxn modelId="{70B7C11E-3050-4959-8B2B-F62EBD7AFB6F}" type="presOf" srcId="{B84D406B-14A1-4F8B-A0C0-A7503A8AE05B}" destId="{2E14137E-E0AD-4EDF-B811-C5BD567EDBB2}" srcOrd="0" destOrd="0" presId="urn:microsoft.com/office/officeart/2005/8/layout/vList2"/>
    <dgm:cxn modelId="{21FC803C-8594-4623-8317-806A04B32766}" type="presOf" srcId="{37DD0A5F-D29D-4F71-96B5-AD7BBAA14349}" destId="{11A7D934-1B8C-40DC-B2C3-59953E7AD31E}" srcOrd="0" destOrd="0" presId="urn:microsoft.com/office/officeart/2005/8/layout/vList2"/>
    <dgm:cxn modelId="{5F2E273E-AF38-434A-B433-F6BDEE0965E8}" type="presOf" srcId="{443D2C9D-8E17-4B17-9DBB-E045F4610DDA}" destId="{7C88E255-B25D-4C16-A34D-3EAC044AD23F}" srcOrd="0" destOrd="0" presId="urn:microsoft.com/office/officeart/2005/8/layout/vList2"/>
    <dgm:cxn modelId="{D3D33C5C-5420-4E9F-9B76-76AD89FCB73C}" type="presOf" srcId="{6BF2AB7F-793B-4DBA-9A7F-167691BAC008}" destId="{C461C678-FA46-460A-B4A6-84FA32D89DBA}" srcOrd="0" destOrd="0" presId="urn:microsoft.com/office/officeart/2005/8/layout/vList2"/>
    <dgm:cxn modelId="{ABBB3C5D-CCA4-4B34-90E7-F6DB1E63620F}" type="presOf" srcId="{A1A4391F-EABC-46B6-AD73-A4C6031F8582}" destId="{025D9AE6-1C81-4099-9114-2F009018037E}" srcOrd="0" destOrd="0" presId="urn:microsoft.com/office/officeart/2005/8/layout/vList2"/>
    <dgm:cxn modelId="{0A77924C-907B-4857-BCD0-DDF12B86E5A9}" srcId="{FEF5AE4C-47D0-473E-92B3-DD470C4D282C}" destId="{6BF2AB7F-793B-4DBA-9A7F-167691BAC008}" srcOrd="3" destOrd="0" parTransId="{9EC893E0-A1E6-4C55-BE2A-C7FB43429DAF}" sibTransId="{05C9038A-C7D5-4C4A-AEFB-29EA5BE7236F}"/>
    <dgm:cxn modelId="{AE078E4F-ECD9-4527-9485-E2B0F6369536}" srcId="{FEF5AE4C-47D0-473E-92B3-DD470C4D282C}" destId="{87BC1BBA-EEBA-4FF3-A0D7-26BB87481162}" srcOrd="2" destOrd="0" parTransId="{CF1075BD-8942-475E-B6ED-643FDD31CE64}" sibTransId="{DBCCA759-81C8-44E7-89A3-B7B63ED6079F}"/>
    <dgm:cxn modelId="{13830F73-EFFC-41BA-AEC3-4A97013C7AB7}" srcId="{FEF5AE4C-47D0-473E-92B3-DD470C4D282C}" destId="{A1A4391F-EABC-46B6-AD73-A4C6031F8582}" srcOrd="4" destOrd="0" parTransId="{C8495090-A75E-409A-9102-E4494D01C8DB}" sibTransId="{D4B5AEEE-599B-42A8-B24E-E7D013143153}"/>
    <dgm:cxn modelId="{A32DDAA3-0BC9-444C-B351-257BC306AF89}" type="presOf" srcId="{87BC1BBA-EEBA-4FF3-A0D7-26BB87481162}" destId="{9535D9E9-C86E-42EF-BDA3-83B8DC9D9913}" srcOrd="0" destOrd="0" presId="urn:microsoft.com/office/officeart/2005/8/layout/vList2"/>
    <dgm:cxn modelId="{57E91EB2-5C10-4019-804B-956A73F462FD}" type="presOf" srcId="{FEF5AE4C-47D0-473E-92B3-DD470C4D282C}" destId="{34433550-34BF-46C8-9BD4-AD120F7B9D12}" srcOrd="0" destOrd="0" presId="urn:microsoft.com/office/officeart/2005/8/layout/vList2"/>
    <dgm:cxn modelId="{1D5001DD-98A1-40DE-93AA-8F262151B189}" srcId="{FEF5AE4C-47D0-473E-92B3-DD470C4D282C}" destId="{37DD0A5F-D29D-4F71-96B5-AD7BBAA14349}" srcOrd="0" destOrd="0" parTransId="{F72D8FBE-BFD9-4A3C-A12C-A41A08AA4515}" sibTransId="{BF07C3F8-5563-41C2-8F41-44A52C8DFF44}"/>
    <dgm:cxn modelId="{B9B44AE1-29CE-4BFC-B1C4-7DD3D3F9B2B2}" srcId="{FEF5AE4C-47D0-473E-92B3-DD470C4D282C}" destId="{B84D406B-14A1-4F8B-A0C0-A7503A8AE05B}" srcOrd="1" destOrd="0" parTransId="{0CCB0C47-9C1E-4E3C-8EB2-94138A8EF824}" sibTransId="{C1D4275D-5E55-4862-BBED-BE3C720B1762}"/>
    <dgm:cxn modelId="{9DA9772A-EC5B-4120-A990-010395427941}" type="presParOf" srcId="{34433550-34BF-46C8-9BD4-AD120F7B9D12}" destId="{11A7D934-1B8C-40DC-B2C3-59953E7AD31E}" srcOrd="0" destOrd="0" presId="urn:microsoft.com/office/officeart/2005/8/layout/vList2"/>
    <dgm:cxn modelId="{4FA95453-E4DE-448E-8B71-203214B6B992}" type="presParOf" srcId="{34433550-34BF-46C8-9BD4-AD120F7B9D12}" destId="{7C69BDFC-4813-4BE3-A127-6E7EB9B6BC8F}" srcOrd="1" destOrd="0" presId="urn:microsoft.com/office/officeart/2005/8/layout/vList2"/>
    <dgm:cxn modelId="{E87CF8B8-33D1-4652-8099-BE87A63DAEFB}" type="presParOf" srcId="{34433550-34BF-46C8-9BD4-AD120F7B9D12}" destId="{2E14137E-E0AD-4EDF-B811-C5BD567EDBB2}" srcOrd="2" destOrd="0" presId="urn:microsoft.com/office/officeart/2005/8/layout/vList2"/>
    <dgm:cxn modelId="{A087A7F4-52DC-4F5B-9D37-A467E6967686}" type="presParOf" srcId="{34433550-34BF-46C8-9BD4-AD120F7B9D12}" destId="{570B65AE-3B47-48F6-A742-D89DD5516E83}" srcOrd="3" destOrd="0" presId="urn:microsoft.com/office/officeart/2005/8/layout/vList2"/>
    <dgm:cxn modelId="{8B20109C-5025-4823-A0BF-7AD979A43279}" type="presParOf" srcId="{34433550-34BF-46C8-9BD4-AD120F7B9D12}" destId="{9535D9E9-C86E-42EF-BDA3-83B8DC9D9913}" srcOrd="4" destOrd="0" presId="urn:microsoft.com/office/officeart/2005/8/layout/vList2"/>
    <dgm:cxn modelId="{D949F502-9666-43C7-A201-20BCE7AEA3C8}" type="presParOf" srcId="{34433550-34BF-46C8-9BD4-AD120F7B9D12}" destId="{EADB8980-1163-477C-A874-393DA07DBBBA}" srcOrd="5" destOrd="0" presId="urn:microsoft.com/office/officeart/2005/8/layout/vList2"/>
    <dgm:cxn modelId="{61A8CDF9-BC62-4A00-81A5-11227D371058}" type="presParOf" srcId="{34433550-34BF-46C8-9BD4-AD120F7B9D12}" destId="{C461C678-FA46-460A-B4A6-84FA32D89DBA}" srcOrd="6" destOrd="0" presId="urn:microsoft.com/office/officeart/2005/8/layout/vList2"/>
    <dgm:cxn modelId="{36739C8E-A599-4B91-ABF8-AF3D9B958F02}" type="presParOf" srcId="{34433550-34BF-46C8-9BD4-AD120F7B9D12}" destId="{BEC6B26D-A827-4E5C-867B-1215FDF36D70}" srcOrd="7" destOrd="0" presId="urn:microsoft.com/office/officeart/2005/8/layout/vList2"/>
    <dgm:cxn modelId="{26085848-D648-44E0-8010-9767DFE87D1F}" type="presParOf" srcId="{34433550-34BF-46C8-9BD4-AD120F7B9D12}" destId="{025D9AE6-1C81-4099-9114-2F009018037E}" srcOrd="8" destOrd="0" presId="urn:microsoft.com/office/officeart/2005/8/layout/vList2"/>
    <dgm:cxn modelId="{96EBD7F6-5DB8-4F91-9F15-19CA97E8F527}" type="presParOf" srcId="{34433550-34BF-46C8-9BD4-AD120F7B9D12}" destId="{AA30493B-D4DE-4ADF-BE1C-50C179C32FFB}" srcOrd="9" destOrd="0" presId="urn:microsoft.com/office/officeart/2005/8/layout/vList2"/>
    <dgm:cxn modelId="{42BC48A6-CB46-46DE-AC32-B043273663A8}" type="presParOf" srcId="{34433550-34BF-46C8-9BD4-AD120F7B9D12}" destId="{7C88E255-B25D-4C16-A34D-3EAC044AD2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FDD60-9934-417B-82EA-587575D8214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114B4-ECB9-402A-8D94-4819CC546033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Conversion rates</a:t>
          </a:r>
        </a:p>
      </dsp:txBody>
      <dsp:txXfrm>
        <a:off x="0" y="675"/>
        <a:ext cx="6291714" cy="1105876"/>
      </dsp:txXfrm>
    </dsp:sp>
    <dsp:sp modelId="{1B69FD87-263A-4611-8FD4-E8ADF1234625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0876A-7207-410F-8CAF-3888200E1731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User profiles</a:t>
          </a:r>
        </a:p>
      </dsp:txBody>
      <dsp:txXfrm>
        <a:off x="0" y="1106552"/>
        <a:ext cx="6291714" cy="1105876"/>
      </dsp:txXfrm>
    </dsp:sp>
    <dsp:sp modelId="{942C576F-BFEF-4CCC-B3C2-407F1D54E06A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17B32-05F9-4AE4-845B-7C02F67DE74A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Conversion transactions</a:t>
          </a:r>
          <a:endParaRPr lang="en-US" sz="4500" kern="1200"/>
        </a:p>
      </dsp:txBody>
      <dsp:txXfrm>
        <a:off x="0" y="2212429"/>
        <a:ext cx="6291714" cy="1105876"/>
      </dsp:txXfrm>
    </dsp:sp>
    <dsp:sp modelId="{A760D6CB-19E4-4AD5-8431-1C54B23C58DC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2F4E2-7F59-4387-BEA5-0BAA48193B31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UML diagram</a:t>
          </a:r>
          <a:endParaRPr lang="en-US" sz="4500" kern="1200"/>
        </a:p>
      </dsp:txBody>
      <dsp:txXfrm>
        <a:off x="0" y="3318305"/>
        <a:ext cx="6291714" cy="1105876"/>
      </dsp:txXfrm>
    </dsp:sp>
    <dsp:sp modelId="{0A4485C3-D5DB-46E5-AF87-31D51E984159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6678E-46C9-4249-9C7E-8FB2AB15146B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Resources on the channel</a:t>
          </a:r>
          <a:endParaRPr lang="en-US" sz="4500" kern="1200"/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7D934-1B8C-40DC-B2C3-59953E7AD31E}">
      <dsp:nvSpPr>
        <dsp:cNvPr id="0" name=""/>
        <dsp:cNvSpPr/>
      </dsp:nvSpPr>
      <dsp:spPr>
        <a:xfrm>
          <a:off x="0" y="122104"/>
          <a:ext cx="6291714" cy="9833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 formats/field order will not change. Assume the values will.</a:t>
          </a:r>
        </a:p>
      </dsp:txBody>
      <dsp:txXfrm>
        <a:off x="48005" y="170109"/>
        <a:ext cx="6195704" cy="887375"/>
      </dsp:txXfrm>
    </dsp:sp>
    <dsp:sp modelId="{2E14137E-E0AD-4EDF-B811-C5BD567EDBB2}">
      <dsp:nvSpPr>
        <dsp:cNvPr id="0" name=""/>
        <dsp:cNvSpPr/>
      </dsp:nvSpPr>
      <dsp:spPr>
        <a:xfrm>
          <a:off x="0" y="1151569"/>
          <a:ext cx="6291714" cy="98338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currencies are ordered (FROM, TO).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user’s wallet does not contain the TO currency, add that currency to the wallet.</a:t>
          </a:r>
        </a:p>
      </dsp:txBody>
      <dsp:txXfrm>
        <a:off x="48005" y="1199574"/>
        <a:ext cx="6195704" cy="887375"/>
      </dsp:txXfrm>
    </dsp:sp>
    <dsp:sp modelId="{9535D9E9-C86E-42EF-BDA3-83B8DC9D9913}">
      <dsp:nvSpPr>
        <dsp:cNvPr id="0" name=""/>
        <dsp:cNvSpPr/>
      </dsp:nvSpPr>
      <dsp:spPr>
        <a:xfrm>
          <a:off x="0" y="2172408"/>
          <a:ext cx="6291714" cy="98338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amount is indicating the FROM amount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transaction FROM and TO currency are the same, skip the transaction.</a:t>
          </a:r>
        </a:p>
      </dsp:txBody>
      <dsp:txXfrm>
        <a:off x="48005" y="2220413"/>
        <a:ext cx="6195704" cy="887375"/>
      </dsp:txXfrm>
    </dsp:sp>
    <dsp:sp modelId="{C461C678-FA46-460A-B4A6-84FA32D89DBA}">
      <dsp:nvSpPr>
        <dsp:cNvPr id="0" name=""/>
        <dsp:cNvSpPr/>
      </dsp:nvSpPr>
      <dsp:spPr>
        <a:xfrm>
          <a:off x="0" y="3210499"/>
          <a:ext cx="6291714" cy="98338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user’s wallet has insufficient amount of the FROM currency, skip the transaction.</a:t>
          </a:r>
        </a:p>
      </dsp:txBody>
      <dsp:txXfrm>
        <a:off x="48005" y="3258504"/>
        <a:ext cx="6195704" cy="887375"/>
      </dsp:txXfrm>
    </dsp:sp>
    <dsp:sp modelId="{025D9AE6-1C81-4099-9114-2F009018037E}">
      <dsp:nvSpPr>
        <dsp:cNvPr id="0" name=""/>
        <dsp:cNvSpPr/>
      </dsp:nvSpPr>
      <dsp:spPr>
        <a:xfrm>
          <a:off x="0" y="4239964"/>
          <a:ext cx="6291714" cy="98338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user specified in the transaction doesn’t exist in the wallets file (</a:t>
          </a:r>
          <a:r>
            <a:rPr lang="en-US" sz="1600" kern="1200" dirty="0" err="1"/>
            <a:t>users.json</a:t>
          </a:r>
          <a:r>
            <a:rPr lang="en-US" sz="1600" kern="1200" dirty="0"/>
            <a:t>), skip the transaction.</a:t>
          </a:r>
        </a:p>
      </dsp:txBody>
      <dsp:txXfrm>
        <a:off x="48005" y="4287969"/>
        <a:ext cx="6195704" cy="887375"/>
      </dsp:txXfrm>
    </dsp:sp>
    <dsp:sp modelId="{7C88E255-B25D-4C16-A34D-3EAC044AD23F}">
      <dsp:nvSpPr>
        <dsp:cNvPr id="0" name=""/>
        <dsp:cNvSpPr/>
      </dsp:nvSpPr>
      <dsp:spPr>
        <a:xfrm>
          <a:off x="0" y="5269429"/>
          <a:ext cx="6291714" cy="9833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currency (FROM or TO) is invalid (e.g. xxx), skip the transaction.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every valid or skipped transaction, logging (with appropriate exceptions/log level) must be done on the console and in a log file.</a:t>
          </a:r>
        </a:p>
      </dsp:txBody>
      <dsp:txXfrm>
        <a:off x="48005" y="5317434"/>
        <a:ext cx="6195704" cy="887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30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16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32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6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6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7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5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4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80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6DD7-F722-47DE-BB66-E36EA28240E3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75AF-7D1D-4B27-9B2B-898B6B91B2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998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BD617-1B13-4741-874B-9A17A5448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Currency Converter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EE3D2-F227-44A9-AEA3-0167C20C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  <a:ea typeface="Calibri"/>
                <a:cs typeface="Calibri"/>
              </a:rPr>
              <a:t>OOD 3 Project Assessment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21D70-7D1B-435D-AC6A-754328A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Your Task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BD4A-094C-4552-B125-B851F21E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/>
              <a:t>You will be developing an automated currency conversion system. In this system, you will be given a set of user profiles as well as instructions pertaining to a set of transactions. Each transaction will be a conversion of some sort for one user. Your task will be to spin up your conversion system and process all the transactions, updating the user profiles as required.</a:t>
            </a:r>
            <a:endParaRPr lang="en-CA" sz="2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876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776CA-7B55-4182-B17E-11DB2D27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You Are Given</a:t>
            </a:r>
            <a:endParaRPr lang="en-CA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F2684-703E-4C9E-A324-A411DE70F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2278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9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53908-5DDC-4199-AE6B-DF75858E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6" y="643467"/>
            <a:ext cx="3418469" cy="5571066"/>
          </a:xfrm>
        </p:spPr>
        <p:txBody>
          <a:bodyPr>
            <a:normAutofit/>
          </a:bodyPr>
          <a:lstStyle/>
          <a:p>
            <a:pPr algn="ctr"/>
            <a:r>
              <a:rPr lang="en-CA" sz="4100" dirty="0">
                <a:solidFill>
                  <a:srgbClr val="FFFFFF"/>
                </a:solidFill>
              </a:rPr>
              <a:t>Requirements: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76061D-2DD0-43E7-9D5C-9A3DB9807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431001"/>
              </p:ext>
            </p:extLst>
          </p:nvPr>
        </p:nvGraphicFramePr>
        <p:xfrm>
          <a:off x="5207640" y="181155"/>
          <a:ext cx="6291714" cy="637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30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3CDFEE88E1549987AC4452AD61A80" ma:contentTypeVersion="8" ma:contentTypeDescription="Create a new document." ma:contentTypeScope="" ma:versionID="e76d089601318f30c91bcd580b8e87a8">
  <xsd:schema xmlns:xsd="http://www.w3.org/2001/XMLSchema" xmlns:xs="http://www.w3.org/2001/XMLSchema" xmlns:p="http://schemas.microsoft.com/office/2006/metadata/properties" xmlns:ns2="416b93b3-0006-4dc1-bf2c-bbeac83d2219" targetNamespace="http://schemas.microsoft.com/office/2006/metadata/properties" ma:root="true" ma:fieldsID="3f8c8f1f91e94ac81333b19d8c405e89" ns2:_="">
    <xsd:import namespace="416b93b3-0006-4dc1-bf2c-bbeac83d22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b93b3-0006-4dc1-bf2c-bbeac83d22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EE5233-38AB-480D-83CE-97EE896E1E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E78AF1-C588-433C-9C69-D08C3333E0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6b93b3-0006-4dc1-bf2c-bbeac83d22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20B75-E095-4AC2-982B-7D8AFD5D4D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240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Currency Converter</vt:lpstr>
      <vt:lpstr>Your Task</vt:lpstr>
      <vt:lpstr>You Are Given</vt:lpstr>
      <vt:lpstr>Requirements: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Caleb Keung</dc:creator>
  <cp:lastModifiedBy>Itai Ndoro</cp:lastModifiedBy>
  <cp:revision>16</cp:revision>
  <dcterms:created xsi:type="dcterms:W3CDTF">2022-02-24T18:44:09Z</dcterms:created>
  <dcterms:modified xsi:type="dcterms:W3CDTF">2023-08-04T03:34:06Z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0x0101002413CDFEE88E1549987AC4452AD61A80</vt:lpwstr>
  </property>
</Properties>
</file>