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B1D0-46CD-496A-9649-5ABF73C6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639A7-A012-4491-A016-C6EB9220F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393A0-06AD-4F78-BD25-9B3C115F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EF327-015B-444F-9026-CE8DF1A9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AFD76-92BB-4023-ABAF-49F039A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15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11CC-BEAB-4087-AEFD-CEC897CB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914CF6-0D78-4C77-96F1-C4781098D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BAF00-0FE6-46DD-A73E-EDF2B187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7997B-81C3-4A9D-AA8B-2A8F7DD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B14A-9774-4BF8-8859-89755C21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21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BA990-DA45-4437-B2E8-5B6C08373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B08CC8-3087-495B-AB5C-FC2D008C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35FAD-36BF-4F69-AF21-AEB60EC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DCDA4-397A-4E3B-888E-B3F967E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AF62A-CC36-4F70-931F-31AC3AD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4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314CA-D2D7-49DD-8B24-0DCE0075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A5671-6777-472D-9241-111032DA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8FF8F-BA95-415B-B028-B6F608DE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5B288-F7BA-42B4-9BF8-4C252F23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18D1F-B850-45BC-8287-1E5E446C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A77C6-6BDB-4DAB-B212-ABF5BA46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489E9-9434-46A4-B565-9AB29401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DDF88-478A-41BF-A034-0C9D829B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81880-DB59-4C30-9AEB-45B5CD6A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4BD46-DEF7-418E-8B13-862D09CB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5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F2AB4-42D6-4388-922D-1C243F91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3CBB9-271E-4E6C-AAEC-A56AD12B5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266BF-9F77-4F00-9689-019B7E714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CD06E-1077-4443-B385-5335DED3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09805-72BE-4299-B32D-D1E05BF4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FDF94-94C7-4FFD-8F29-0DEC066F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E10EC-90BF-4DFC-8022-EA21F89C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B8630-7DAD-4014-8467-CDA83567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D745BB-406D-49AF-BE2F-040EF463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519269-9CCE-4400-B2F5-1C5AF8F4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71CEC7-D66F-40BF-B9CD-4FB1B1B21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B62C04-D0EE-4E5E-A34B-495AEA40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E7322F-0C2F-4907-890F-761C3BB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8B8F9E-BEDD-42CF-B47F-64C32D30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70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A96E-00FE-43EB-B934-8C9CF179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381E9-40A8-42C6-988C-3D85241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55BF6A-BBA4-4228-8D3A-57A2BDE7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6BCC85-C1B6-4D90-8472-B5D22A2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2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936903-8861-42C9-95B2-7787CB5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A7214-FC4B-4078-B761-72FEEA49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42AAF0-E8D7-4255-B859-9DD3437E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5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3732-832D-4895-95CE-6334BDDF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34E6B-7D06-48D7-8955-E675A5AE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003CAE-8126-491B-B880-A60BDF62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4C4F1A-4A67-4103-AFB2-57998F95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7923B1-9998-412C-804B-2F2442E6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ADA92F-7726-4A98-8E27-B758C88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7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34D8-0B1B-4DF7-BE4E-D7F0DF7B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3E569C-4B6B-4518-A162-594B5A0BE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5BAC7-0267-4E59-8AAB-28275A45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647C7-1B87-4B79-9E64-700BEB3C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E9A1B-57E2-4816-BE75-9B9497E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37609D-09A9-4EAC-8A2A-E7B8B4FD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1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FF433F-7D97-4A42-A2A6-64AD759A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88CCD-A1DA-4339-AB70-88CBBD1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38D4A-8756-43F7-9C0A-D96BBD35A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58F1-D3E8-482A-AAE7-8837BA29D0CA}" type="datetimeFigureOut">
              <a:rPr lang="es-PE" smtClean="0"/>
              <a:t>4/03/2021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22D56-4AA9-4BE8-83D6-ACCB703F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1F99E-E931-49CA-9801-35B42101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8977-B165-4B64-BAC6-D4BBE969BC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617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7CC52-1855-463B-ACD9-2DD06C36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Laboratorio 5.4</a:t>
            </a:r>
            <a:br>
              <a:rPr lang="es-ES" dirty="0"/>
            </a:br>
            <a:r>
              <a:rPr lang="es-ES" dirty="0"/>
              <a:t>-Diccionarios-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A0E57-0C00-495C-B28B-35ABBC96C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20 puntos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Parte de EC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004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0B751-3830-4C86-8DE9-0DFFC80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 (5pts)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8C0072-EAB3-4718-93DA-4F1D537CEF9A}"/>
              </a:ext>
            </a:extLst>
          </p:cNvPr>
          <p:cNvSpPr txBox="1"/>
          <p:nvPr/>
        </p:nvSpPr>
        <p:spPr>
          <a:xfrm>
            <a:off x="3785532" y="183160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Crear un diccionario para registrar a los alumnos de CS1100 utilizando la siguiente estructura: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990E4-251A-49CC-8335-CCD42ECEF55A}"/>
              </a:ext>
            </a:extLst>
          </p:cNvPr>
          <p:cNvSpPr txBox="1"/>
          <p:nvPr/>
        </p:nvSpPr>
        <p:spPr>
          <a:xfrm>
            <a:off x="3886200" y="2810405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Nombres: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teofilo</a:t>
            </a:r>
            <a:endParaRPr lang="es-ES" sz="1800" b="0" i="0" u="none" strike="noStrike" dirty="0">
              <a:solidFill>
                <a:srgbClr val="00339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Apellidos: chambilla</a:t>
            </a:r>
            <a:endParaRPr lang="es-ES" sz="1800" b="0" i="0" u="none" strike="noStrike" dirty="0">
              <a:solidFill>
                <a:srgbClr val="00339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Notas: [HR1, HR2, HR3, HR4]</a:t>
            </a:r>
            <a:endParaRPr lang="es-ES" sz="1800" b="0" i="0" u="none" strike="noStrike" dirty="0">
              <a:solidFill>
                <a:srgbClr val="00339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Luego imprimir en pantalla  el apellido, nombre y promedio de cada uno de los alumnos, en caso de tener registrado indique que ya existe los datos. </a:t>
            </a:r>
            <a:br>
              <a:rPr lang="es-ES" dirty="0"/>
            </a:br>
            <a:r>
              <a:rPr lang="es-ES" dirty="0"/>
              <a:t>nombre</a:t>
            </a:r>
            <a:br>
              <a:rPr lang="es-ES" b="0" dirty="0">
                <a:effectLst/>
              </a:rPr>
            </a:br>
            <a:endParaRPr lang="es-PE" dirty="0"/>
          </a:p>
        </p:txBody>
      </p:sp>
      <p:pic>
        <p:nvPicPr>
          <p:cNvPr id="2050" name="Picture 2" descr="Notas bajas: cómo ayudar a nuestros alumnos – Admisión Campus Lima">
            <a:extLst>
              <a:ext uri="{FF2B5EF4-FFF2-40B4-BE49-F238E27FC236}">
                <a16:creationId xmlns:a16="http://schemas.microsoft.com/office/drawing/2014/main" id="{D5C6C018-1674-416F-9D72-4681F3C0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9" y="2052127"/>
            <a:ext cx="3320257" cy="22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0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0B751-3830-4C86-8DE9-0DFFC80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 (5pts)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8C0072-EAB3-4718-93DA-4F1D537CEF9A}"/>
              </a:ext>
            </a:extLst>
          </p:cNvPr>
          <p:cNvSpPr txBox="1"/>
          <p:nvPr/>
        </p:nvSpPr>
        <p:spPr>
          <a:xfrm>
            <a:off x="5259198" y="144571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Crear un diccionario que  registre y recupere la vector de características  de las huellas dactilares para la identificación de personas: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990E4-251A-49CC-8335-CCD42ECEF55A}"/>
              </a:ext>
            </a:extLst>
          </p:cNvPr>
          <p:cNvSpPr txBox="1"/>
          <p:nvPr/>
        </p:nvSpPr>
        <p:spPr>
          <a:xfrm>
            <a:off x="5854817" y="253356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Registro: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[12, 33, 45, 65, 23, 75,15,14,1,6,7,87,8]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dic_persona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{‘juan’: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Recuperación: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Ingreso el nombre de la persona: juan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[12, 33, 45, 65, 23, 75, 23, 33]</a:t>
            </a:r>
          </a:p>
          <a:p>
            <a:endParaRPr lang="es-PE" dirty="0"/>
          </a:p>
        </p:txBody>
      </p:sp>
      <p:pic>
        <p:nvPicPr>
          <p:cNvPr id="1028" name="Picture 4" descr="La problemática de la biometría como método de autenticación | INCIBE-CERT">
            <a:extLst>
              <a:ext uri="{FF2B5EF4-FFF2-40B4-BE49-F238E27FC236}">
                <a16:creationId xmlns:a16="http://schemas.microsoft.com/office/drawing/2014/main" id="{D2777506-DECC-4332-BA78-2BB740A2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9699"/>
            <a:ext cx="4140231" cy="26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ella Digital – CODIGO DE BARRAS.PE">
            <a:extLst>
              <a:ext uri="{FF2B5EF4-FFF2-40B4-BE49-F238E27FC236}">
                <a16:creationId xmlns:a16="http://schemas.microsoft.com/office/drawing/2014/main" id="{2B1662E0-3A04-43CC-97CF-150C4B51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9" y="4766695"/>
            <a:ext cx="6134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0B751-3830-4C86-8DE9-0DFFC807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0"/>
            <a:ext cx="10515600" cy="1325563"/>
          </a:xfrm>
        </p:spPr>
        <p:txBody>
          <a:bodyPr/>
          <a:lstStyle/>
          <a:p>
            <a:r>
              <a:rPr lang="es-ES" dirty="0"/>
              <a:t>Ejercicio 3 (10pts)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8C0072-EAB3-4718-93DA-4F1D537CEF9A}"/>
              </a:ext>
            </a:extLst>
          </p:cNvPr>
          <p:cNvSpPr txBox="1"/>
          <p:nvPr/>
        </p:nvSpPr>
        <p:spPr>
          <a:xfrm>
            <a:off x="3710031" y="908274"/>
            <a:ext cx="8202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Crear un diccionario que  registre y recupere la vector de características  de las huellas dactilares para la identificación de personas: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990E4-251A-49CC-8335-CCD42ECEF55A}"/>
              </a:ext>
            </a:extLst>
          </p:cNvPr>
          <p:cNvSpPr txBox="1"/>
          <p:nvPr/>
        </p:nvSpPr>
        <p:spPr>
          <a:xfrm>
            <a:off x="3835867" y="1479104"/>
            <a:ext cx="814361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Registro:</a:t>
            </a:r>
            <a:endParaRPr lang="es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vector_huella_derecho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	pulgar: [</a:t>
            </a:r>
            <a:r>
              <a:rPr lang="es-ES" sz="16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12, 33, 45, 65, 23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75, 23, 33]</a:t>
            </a:r>
          </a:p>
          <a:p>
            <a:pPr lvl="4"/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índice: [12, 33, 45, 65, 23, 75, 23, 33,15,6,14,8,1]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medio: [12, 33, 45, 65, 23, 75, 23, 33]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anular: [12, 33, 45, 65, 23, 75, 23, 33,15,15,74,7]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meñique: [12, 33, 45, 65, 23, 75, 23, 33]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vector_huella_izquierdo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pulgar: [12, 33, 45, 65, 23, 75, 23, 33]</a:t>
            </a:r>
          </a:p>
          <a:p>
            <a:pPr lvl="4"/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indice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[12, 33, 45, 65, 23, 75, 23, 33]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medio: [12, 33, 45, 65, 23, 75, 23, 33,5,8,4,8,8]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anular: [12, 33, 45, 65, 23, 75, 23, 33]</a:t>
            </a:r>
          </a:p>
          <a:p>
            <a:pPr lvl="4"/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meñique: [12, 33, 45, 65, 23, 75, 23, 33]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dic_persona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{ “dni”:42454515,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“nombre”:”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teofilo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”,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huelladerecho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vector_huella_derecho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huellaizquiero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s-E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vector_huella_izquierdo</a:t>
            </a:r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	  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es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sz="1600" b="0" dirty="0">
                <a:effectLst/>
              </a:rPr>
            </a:br>
            <a:r>
              <a:rPr lang="es-ES" sz="1600" b="0" dirty="0">
                <a:effectLst/>
              </a:rPr>
              <a:t>C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rear una función </a:t>
            </a:r>
            <a:r>
              <a:rPr lang="es-E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biométrico 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reciba como parámetro la </a:t>
            </a:r>
            <a:r>
              <a:rPr lang="es-E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huella</a:t>
            </a:r>
            <a:r>
              <a:rPr lang="es-E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60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 devuelva la información de la persona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, la efectividad de la autenticación es suficiente con un 50% +1</a:t>
            </a:r>
            <a:endParaRPr lang="es-ES" sz="1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Ingreso el nombre de la 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huella (dedo): </a:t>
            </a:r>
            <a:endParaRPr lang="es-E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PE" sz="1600" dirty="0"/>
          </a:p>
        </p:txBody>
      </p:sp>
      <p:pic>
        <p:nvPicPr>
          <p:cNvPr id="3074" name="Picture 2" descr="Biometricos: 2014">
            <a:extLst>
              <a:ext uri="{FF2B5EF4-FFF2-40B4-BE49-F238E27FC236}">
                <a16:creationId xmlns:a16="http://schemas.microsoft.com/office/drawing/2014/main" id="{96A157D1-BF1B-4B63-9B9C-B3CF7427C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02" b="35403"/>
          <a:stretch/>
        </p:blipFill>
        <p:spPr bwMode="auto">
          <a:xfrm>
            <a:off x="727200" y="1066800"/>
            <a:ext cx="279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huella dactilar, una contraseña cada vez más extendida">
            <a:extLst>
              <a:ext uri="{FF2B5EF4-FFF2-40B4-BE49-F238E27FC236}">
                <a16:creationId xmlns:a16="http://schemas.microsoft.com/office/drawing/2014/main" id="{5898188B-6F14-4738-9E05-4424D0CC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0" y="3687705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676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482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Laboratorio 5.4 -Diccionarios-</vt:lpstr>
      <vt:lpstr>Ejercicio 1 (5pts)</vt:lpstr>
      <vt:lpstr>Ejercicio 2 (5pts)</vt:lpstr>
      <vt:lpstr>Ejercicio 3 (10pts)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con Diccionarios</dc:title>
  <dc:creator>User</dc:creator>
  <cp:lastModifiedBy>User</cp:lastModifiedBy>
  <cp:revision>10</cp:revision>
  <dcterms:created xsi:type="dcterms:W3CDTF">2021-03-04T20:18:21Z</dcterms:created>
  <dcterms:modified xsi:type="dcterms:W3CDTF">2021-03-05T00:52:00Z</dcterms:modified>
</cp:coreProperties>
</file>