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E20-75C1-D290-CC56-6D580AC10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ECB6-E657-2945-89AF-0494AC478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20FD-BAA6-D311-6C2D-4BF4D454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AE93-03A5-FF99-5859-E366782C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C027-A932-6705-CA90-A5168CA5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416-3C27-4FA1-7491-029F4E4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16F07-998E-8FD4-4D8F-18DFE77D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D21-AE10-C4FD-B2A8-51A2FF6E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066A-86E7-D056-7935-EFA88D3E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2CE-D22E-F820-4BF6-23C3E0A0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5E026-C95C-E465-DFF0-5E365BFA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E545C-8585-2FD7-4A44-8CFDE4123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2D31-9C23-9B45-3753-F03947B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EF4F-0125-1F75-1698-95678D9D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E9D1-4A09-7F36-0D5E-8656E9A5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1A0-FDE8-C456-11A4-86262C5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09C-4BA6-7428-16D0-7A1B2E32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7534-4707-4B44-515F-6355F1EA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DD24-0C65-5111-07EC-F8907BCA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7F2F-AD0C-5926-802B-D116D0F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9DAE-5ED1-D333-C4EF-7F2C069E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A03A-5539-1F32-4B7B-ADD5E0F4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65D4-9463-51EB-8FF1-C187FA38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A154-F59D-0282-B0EE-14E2F26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2E7E-5922-2D33-0334-88B19E72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08D1-005F-8135-0778-DE25E981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439E-A97E-DD21-A84B-AC9118FA6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9646-C7D4-4642-9B8A-2A710D087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244FB-7776-599D-219B-7ABA9222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4501-5514-A204-CF7F-DCCA4E0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AAF3-790C-35C4-EC2B-BCC1FED9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AE27-FF02-00D2-1AB0-F142DB23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2A42-721C-C1F4-1F94-4DFBC8ED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F64D-C521-428F-66B6-DBE1B280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DBD5A-4E43-7ECD-A299-34728D9D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403C6-4F7C-2EC0-2B77-695DC235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8115-E2F5-0508-75BD-95EDB7D5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87C90-9AEF-C260-18B3-6B55DD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22B63-2877-B50C-2258-583F9D1B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49C3-AF5E-D15F-5B71-848CFC8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11AFF-349F-9FE7-A847-18A426F6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CCCE-F781-77C7-C364-5C896A8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9A3F-5FB7-F4D3-5FEA-E5EB294A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BD7B5-54C5-FB91-0865-AEC4EFDB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19947-E512-E20E-60C9-6633F428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080D-47E2-DD4E-0772-5779850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6621-F249-10D7-60F8-DB4DEF27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98B2-12F8-2F83-2502-4674B424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F3493-3B0F-FAB3-5C3E-7A3CB8D10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B126-19E3-54AB-2688-7AA55835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5F59-26D3-F9C1-9CD0-C5AC1C70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7406C-FD7B-CB1F-C268-7E43ECBF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73B-62D0-B935-9C75-BB0AB74B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19EE9-714B-5A70-6E96-D84F6C1E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4483E-E53A-6CC2-FA5A-6802D876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677B6-AEDD-F1BB-D4FB-5B61F6E1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CCDB5-5699-F07D-40FB-F633B98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71F7-DD11-44D4-4247-112A627B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5BE6-11AA-40CA-1E08-59795FA3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554A-EA60-4F73-E712-FD61EC78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02F9-789C-681D-6B32-8F391BF46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F534-7823-4C13-8CF7-9EC165EC749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9623-B75B-A959-067A-58902CBA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658B-1337-8AF1-D2BA-89517AF7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EE08-2B99-4D0B-8ABA-63C599F6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C6A60-9B40-EA84-D153-88B594C14A0C}"/>
              </a:ext>
            </a:extLst>
          </p:cNvPr>
          <p:cNvSpPr/>
          <p:nvPr/>
        </p:nvSpPr>
        <p:spPr>
          <a:xfrm>
            <a:off x="2447925" y="1485900"/>
            <a:ext cx="4219575" cy="42195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A2781-221F-017B-1AEE-ECBCC9D9C2D0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557713" y="1485900"/>
            <a:ext cx="0" cy="42195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99C8ED-E133-7E60-B6AE-7FB161E6F3CC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2447925" y="3595688"/>
            <a:ext cx="421957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22944C-E581-2587-78EB-926A40387613}"/>
              </a:ext>
            </a:extLst>
          </p:cNvPr>
          <p:cNvSpPr txBox="1"/>
          <p:nvPr/>
        </p:nvSpPr>
        <p:spPr>
          <a:xfrm>
            <a:off x="2928987" y="1940630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B3DC9-E876-B257-F8CC-681FC16EAE3D}"/>
              </a:ext>
            </a:extLst>
          </p:cNvPr>
          <p:cNvSpPr txBox="1"/>
          <p:nvPr/>
        </p:nvSpPr>
        <p:spPr>
          <a:xfrm>
            <a:off x="5038775" y="1940630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9C1E8-8B0B-6D84-AF32-A3B8142D9DF4}"/>
              </a:ext>
            </a:extLst>
          </p:cNvPr>
          <p:cNvSpPr txBox="1"/>
          <p:nvPr/>
        </p:nvSpPr>
        <p:spPr>
          <a:xfrm>
            <a:off x="5038775" y="4050417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C4760-1709-4617-DBAC-30BC190C0CC9}"/>
              </a:ext>
            </a:extLst>
          </p:cNvPr>
          <p:cNvSpPr txBox="1"/>
          <p:nvPr/>
        </p:nvSpPr>
        <p:spPr>
          <a:xfrm>
            <a:off x="2928987" y="4050417"/>
            <a:ext cx="11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5525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C6FD7E-B389-B192-F477-5A2C2538062C}"/>
              </a:ext>
            </a:extLst>
          </p:cNvPr>
          <p:cNvSpPr/>
          <p:nvPr/>
        </p:nvSpPr>
        <p:spPr>
          <a:xfrm>
            <a:off x="2447926" y="366228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8462-7433-A56D-0688-4E7C8012935D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74343" y="366228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B369B2-A97E-9682-075B-DDC205BE4ECE}"/>
              </a:ext>
            </a:extLst>
          </p:cNvPr>
          <p:cNvCxnSpPr>
            <a:stCxn id="4" idx="3"/>
            <a:endCxn id="4" idx="1"/>
          </p:cNvCxnSpPr>
          <p:nvPr/>
        </p:nvCxnSpPr>
        <p:spPr>
          <a:xfrm flipH="1">
            <a:off x="2447926" y="1792645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6818FA-A58A-7EE7-AFD7-6E432D6E2286}"/>
              </a:ext>
            </a:extLst>
          </p:cNvPr>
          <p:cNvSpPr txBox="1"/>
          <p:nvPr/>
        </p:nvSpPr>
        <p:spPr>
          <a:xfrm>
            <a:off x="2677892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D0681-2001-F611-B0D0-BF748BA2BEA2}"/>
              </a:ext>
            </a:extLst>
          </p:cNvPr>
          <p:cNvSpPr/>
          <p:nvPr/>
        </p:nvSpPr>
        <p:spPr>
          <a:xfrm>
            <a:off x="5300757" y="366228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1B61E-FDBC-6689-1ED3-AF873B5C7535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6727174" y="366228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A46CA7-12D0-8F5B-1FB2-B2F16EC29BC5}"/>
              </a:ext>
            </a:extLst>
          </p:cNvPr>
          <p:cNvCxnSpPr>
            <a:stCxn id="11" idx="3"/>
            <a:endCxn id="11" idx="1"/>
          </p:cNvCxnSpPr>
          <p:nvPr/>
        </p:nvCxnSpPr>
        <p:spPr>
          <a:xfrm flipH="1">
            <a:off x="5300757" y="1792645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FFBFBC-8E7E-4BD1-6DEE-FA0C7E3ECE35}"/>
              </a:ext>
            </a:extLst>
          </p:cNvPr>
          <p:cNvSpPr/>
          <p:nvPr/>
        </p:nvSpPr>
        <p:spPr>
          <a:xfrm>
            <a:off x="2447926" y="3219059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D5AF1-F47F-3695-4420-74364C6B8A65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3874343" y="3219059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DD985A-AAF8-3154-5F76-9E775646FE51}"/>
              </a:ext>
            </a:extLst>
          </p:cNvPr>
          <p:cNvCxnSpPr>
            <a:stCxn id="18" idx="3"/>
            <a:endCxn id="18" idx="1"/>
          </p:cNvCxnSpPr>
          <p:nvPr/>
        </p:nvCxnSpPr>
        <p:spPr>
          <a:xfrm flipH="1">
            <a:off x="2447926" y="4645476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6E5D1-047D-3FDE-DF89-280B4B056D57}"/>
              </a:ext>
            </a:extLst>
          </p:cNvPr>
          <p:cNvSpPr/>
          <p:nvPr/>
        </p:nvSpPr>
        <p:spPr>
          <a:xfrm>
            <a:off x="5300757" y="3219059"/>
            <a:ext cx="2852833" cy="28528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F7FF0A-6106-619A-259A-A369E3B3679F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6727174" y="3219059"/>
            <a:ext cx="0" cy="285283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947C11-F129-D79F-25FA-6E0FB4DB3D49}"/>
              </a:ext>
            </a:extLst>
          </p:cNvPr>
          <p:cNvCxnSpPr>
            <a:stCxn id="25" idx="3"/>
            <a:endCxn id="25" idx="1"/>
          </p:cNvCxnSpPr>
          <p:nvPr/>
        </p:nvCxnSpPr>
        <p:spPr>
          <a:xfrm flipH="1">
            <a:off x="5300757" y="4645476"/>
            <a:ext cx="28528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E6D532-9F80-0BB5-E9FC-9DA2BDF6D1DB}"/>
              </a:ext>
            </a:extLst>
          </p:cNvPr>
          <p:cNvSpPr txBox="1"/>
          <p:nvPr/>
        </p:nvSpPr>
        <p:spPr>
          <a:xfrm>
            <a:off x="4104305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4DC0E-0190-C24E-6C15-128C183A3DAD}"/>
              </a:ext>
            </a:extLst>
          </p:cNvPr>
          <p:cNvSpPr txBox="1"/>
          <p:nvPr/>
        </p:nvSpPr>
        <p:spPr>
          <a:xfrm>
            <a:off x="5542775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A804C5-7AFE-A6E0-7366-FDEF4370A7F0}"/>
              </a:ext>
            </a:extLst>
          </p:cNvPr>
          <p:cNvSpPr txBox="1"/>
          <p:nvPr/>
        </p:nvSpPr>
        <p:spPr>
          <a:xfrm>
            <a:off x="6981246" y="663938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D37B03-B493-6F7A-4514-AA426D7E0F63}"/>
              </a:ext>
            </a:extLst>
          </p:cNvPr>
          <p:cNvSpPr txBox="1"/>
          <p:nvPr/>
        </p:nvSpPr>
        <p:spPr>
          <a:xfrm>
            <a:off x="2677892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A58FFA-1D86-780C-4365-27B8AD4A5C8F}"/>
              </a:ext>
            </a:extLst>
          </p:cNvPr>
          <p:cNvSpPr txBox="1"/>
          <p:nvPr/>
        </p:nvSpPr>
        <p:spPr>
          <a:xfrm>
            <a:off x="4104305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C66D58-E6E5-AFD0-D219-3B7DDCA10CEC}"/>
              </a:ext>
            </a:extLst>
          </p:cNvPr>
          <p:cNvSpPr txBox="1"/>
          <p:nvPr/>
        </p:nvSpPr>
        <p:spPr>
          <a:xfrm>
            <a:off x="5542775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2E654-42DD-9773-91F9-ABE0C1174848}"/>
              </a:ext>
            </a:extLst>
          </p:cNvPr>
          <p:cNvSpPr txBox="1"/>
          <p:nvPr/>
        </p:nvSpPr>
        <p:spPr>
          <a:xfrm>
            <a:off x="6981246" y="2083057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B69D5F-8187-14F9-8176-357AC5A1BDC5}"/>
              </a:ext>
            </a:extLst>
          </p:cNvPr>
          <p:cNvSpPr txBox="1"/>
          <p:nvPr/>
        </p:nvSpPr>
        <p:spPr>
          <a:xfrm>
            <a:off x="2677892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57F02F-523B-1532-ADC4-F1630785BEC3}"/>
              </a:ext>
            </a:extLst>
          </p:cNvPr>
          <p:cNvSpPr txBox="1"/>
          <p:nvPr/>
        </p:nvSpPr>
        <p:spPr>
          <a:xfrm>
            <a:off x="4104305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7D321C-B308-16E7-EA78-B3CB766539B8}"/>
              </a:ext>
            </a:extLst>
          </p:cNvPr>
          <p:cNvSpPr txBox="1"/>
          <p:nvPr/>
        </p:nvSpPr>
        <p:spPr>
          <a:xfrm>
            <a:off x="5542775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2E785-7B68-816C-183F-67B70FE4EB15}"/>
              </a:ext>
            </a:extLst>
          </p:cNvPr>
          <p:cNvSpPr txBox="1"/>
          <p:nvPr/>
        </p:nvSpPr>
        <p:spPr>
          <a:xfrm>
            <a:off x="6981246" y="3509470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E3734-C62E-1289-0B46-A8E722967E46}"/>
              </a:ext>
            </a:extLst>
          </p:cNvPr>
          <p:cNvSpPr txBox="1"/>
          <p:nvPr/>
        </p:nvSpPr>
        <p:spPr>
          <a:xfrm>
            <a:off x="2677892" y="4935883"/>
            <a:ext cx="989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3E21B2-3E83-9F15-0DDC-9764E7F72223}"/>
              </a:ext>
            </a:extLst>
          </p:cNvPr>
          <p:cNvSpPr txBox="1"/>
          <p:nvPr/>
        </p:nvSpPr>
        <p:spPr>
          <a:xfrm>
            <a:off x="4104305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10877-19AF-A3A7-0B35-2AC0CF562A0D}"/>
              </a:ext>
            </a:extLst>
          </p:cNvPr>
          <p:cNvSpPr txBox="1"/>
          <p:nvPr/>
        </p:nvSpPr>
        <p:spPr>
          <a:xfrm>
            <a:off x="5542775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030D4-8260-A463-BB01-87D7591EE461}"/>
              </a:ext>
            </a:extLst>
          </p:cNvPr>
          <p:cNvSpPr txBox="1"/>
          <p:nvPr/>
        </p:nvSpPr>
        <p:spPr>
          <a:xfrm>
            <a:off x="6981246" y="4935883"/>
            <a:ext cx="942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508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BAD0FC-D267-A4A8-309B-BFA78B7C5D8E}"/>
              </a:ext>
            </a:extLst>
          </p:cNvPr>
          <p:cNvGrpSpPr/>
          <p:nvPr/>
        </p:nvGrpSpPr>
        <p:grpSpPr>
          <a:xfrm>
            <a:off x="438539" y="494523"/>
            <a:ext cx="10558831" cy="429208"/>
            <a:chOff x="438539" y="494523"/>
            <a:chExt cx="10558831" cy="429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444A0-35B1-974B-6768-A5E4AB0859B4}"/>
                </a:ext>
              </a:extLst>
            </p:cNvPr>
            <p:cNvSpPr/>
            <p:nvPr/>
          </p:nvSpPr>
          <p:spPr>
            <a:xfrm>
              <a:off x="1380930" y="494523"/>
              <a:ext cx="8761445" cy="429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0718EE-6FDE-5424-6515-8ABBFBB3DCE4}"/>
                </a:ext>
              </a:extLst>
            </p:cNvPr>
            <p:cNvSpPr txBox="1"/>
            <p:nvPr/>
          </p:nvSpPr>
          <p:spPr>
            <a:xfrm>
              <a:off x="4105469" y="522515"/>
              <a:ext cx="288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DNA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233195-076E-58D1-A262-1F3453E51965}"/>
                </a:ext>
              </a:extLst>
            </p:cNvPr>
            <p:cNvSpPr/>
            <p:nvPr/>
          </p:nvSpPr>
          <p:spPr>
            <a:xfrm>
              <a:off x="1380930" y="494523"/>
              <a:ext cx="1567544" cy="429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C8B8A-1A7A-6271-35C5-88CA7814ACD5}"/>
                </a:ext>
              </a:extLst>
            </p:cNvPr>
            <p:cNvSpPr/>
            <p:nvPr/>
          </p:nvSpPr>
          <p:spPr>
            <a:xfrm>
              <a:off x="8574831" y="494523"/>
              <a:ext cx="1567544" cy="429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A21B4-6611-0111-2058-494EA30E02A0}"/>
                </a:ext>
              </a:extLst>
            </p:cNvPr>
            <p:cNvSpPr txBox="1"/>
            <p:nvPr/>
          </p:nvSpPr>
          <p:spPr>
            <a:xfrm>
              <a:off x="643812" y="522515"/>
              <a:ext cx="288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5’ Primer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C9A87-4544-745D-A462-768CD6820B41}"/>
                </a:ext>
              </a:extLst>
            </p:cNvPr>
            <p:cNvSpPr txBox="1"/>
            <p:nvPr/>
          </p:nvSpPr>
          <p:spPr>
            <a:xfrm>
              <a:off x="7927911" y="522515"/>
              <a:ext cx="288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3’ Primer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26EF9A-7267-B9B9-C5A7-98E27DE05EC0}"/>
                </a:ext>
              </a:extLst>
            </p:cNvPr>
            <p:cNvCxnSpPr/>
            <p:nvPr/>
          </p:nvCxnSpPr>
          <p:spPr>
            <a:xfrm flipH="1">
              <a:off x="438539" y="494523"/>
              <a:ext cx="942391" cy="0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6B0700-CE7E-81BE-8B77-B88AF7300B54}"/>
                </a:ext>
              </a:extLst>
            </p:cNvPr>
            <p:cNvCxnSpPr/>
            <p:nvPr/>
          </p:nvCxnSpPr>
          <p:spPr>
            <a:xfrm flipH="1">
              <a:off x="438539" y="923731"/>
              <a:ext cx="94239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480E78-E55F-90E9-6226-FD72258CD56E}"/>
                </a:ext>
              </a:extLst>
            </p:cNvPr>
            <p:cNvCxnSpPr/>
            <p:nvPr/>
          </p:nvCxnSpPr>
          <p:spPr>
            <a:xfrm flipH="1">
              <a:off x="10054979" y="494523"/>
              <a:ext cx="942391" cy="0"/>
            </a:xfrm>
            <a:prstGeom prst="line">
              <a:avLst/>
            </a:prstGeom>
            <a:ln w="1270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1B7A3-23DD-CCF7-8D62-4C94BDC8A512}"/>
                </a:ext>
              </a:extLst>
            </p:cNvPr>
            <p:cNvCxnSpPr/>
            <p:nvPr/>
          </p:nvCxnSpPr>
          <p:spPr>
            <a:xfrm flipH="1">
              <a:off x="10054979" y="923731"/>
              <a:ext cx="942391" cy="0"/>
            </a:xfrm>
            <a:prstGeom prst="line">
              <a:avLst/>
            </a:prstGeom>
            <a:ln w="127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7ECC9-E07B-3E33-A4B0-B18344DB8A5A}"/>
              </a:ext>
            </a:extLst>
          </p:cNvPr>
          <p:cNvSpPr/>
          <p:nvPr/>
        </p:nvSpPr>
        <p:spPr>
          <a:xfrm>
            <a:off x="1380931" y="2506203"/>
            <a:ext cx="3820990" cy="429208"/>
          </a:xfrm>
          <a:custGeom>
            <a:avLst/>
            <a:gdLst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0 w 3820990"/>
              <a:gd name="connsiteY4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830608"/>
              <a:gd name="connsiteY0" fmla="*/ 0 h 429208"/>
              <a:gd name="connsiteX1" fmla="*/ 3820990 w 3830608"/>
              <a:gd name="connsiteY1" fmla="*/ 0 h 429208"/>
              <a:gd name="connsiteX2" fmla="*/ 3648269 w 3830608"/>
              <a:gd name="connsiteY2" fmla="*/ 241569 h 429208"/>
              <a:gd name="connsiteX3" fmla="*/ 3820990 w 3830608"/>
              <a:gd name="connsiteY3" fmla="*/ 429208 h 429208"/>
              <a:gd name="connsiteX4" fmla="*/ 0 w 3830608"/>
              <a:gd name="connsiteY4" fmla="*/ 429208 h 429208"/>
              <a:gd name="connsiteX5" fmla="*/ 0 w 3830608"/>
              <a:gd name="connsiteY5" fmla="*/ 0 h 429208"/>
              <a:gd name="connsiteX0" fmla="*/ 0 w 3847466"/>
              <a:gd name="connsiteY0" fmla="*/ 0 h 429208"/>
              <a:gd name="connsiteX1" fmla="*/ 3820990 w 3847466"/>
              <a:gd name="connsiteY1" fmla="*/ 0 h 429208"/>
              <a:gd name="connsiteX2" fmla="*/ 3648269 w 3847466"/>
              <a:gd name="connsiteY2" fmla="*/ 241569 h 429208"/>
              <a:gd name="connsiteX3" fmla="*/ 3820990 w 3847466"/>
              <a:gd name="connsiteY3" fmla="*/ 429208 h 429208"/>
              <a:gd name="connsiteX4" fmla="*/ 0 w 3847466"/>
              <a:gd name="connsiteY4" fmla="*/ 429208 h 429208"/>
              <a:gd name="connsiteX5" fmla="*/ 0 w 3847466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648269 w 3820990"/>
              <a:gd name="connsiteY2" fmla="*/ 241569 h 429208"/>
              <a:gd name="connsiteX3" fmla="*/ 3820990 w 3820990"/>
              <a:gd name="connsiteY3" fmla="*/ 429208 h 429208"/>
              <a:gd name="connsiteX4" fmla="*/ 0 w 3820990"/>
              <a:gd name="connsiteY4" fmla="*/ 429208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648269 w 3820990"/>
              <a:gd name="connsiteY2" fmla="*/ 241569 h 429208"/>
              <a:gd name="connsiteX3" fmla="*/ 3820990 w 3820990"/>
              <a:gd name="connsiteY3" fmla="*/ 429208 h 429208"/>
              <a:gd name="connsiteX4" fmla="*/ 0 w 3820990"/>
              <a:gd name="connsiteY4" fmla="*/ 429208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648269 w 3820990"/>
              <a:gd name="connsiteY2" fmla="*/ 241569 h 429208"/>
              <a:gd name="connsiteX3" fmla="*/ 3820990 w 3820990"/>
              <a:gd name="connsiteY3" fmla="*/ 429208 h 429208"/>
              <a:gd name="connsiteX4" fmla="*/ 0 w 3820990"/>
              <a:gd name="connsiteY4" fmla="*/ 429208 h 429208"/>
              <a:gd name="connsiteX5" fmla="*/ 0 w 3820990"/>
              <a:gd name="connsiteY5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0990" h="429208">
                <a:moveTo>
                  <a:pt x="0" y="0"/>
                </a:moveTo>
                <a:lnTo>
                  <a:pt x="3820990" y="0"/>
                </a:lnTo>
                <a:cubicBezTo>
                  <a:pt x="3740810" y="127513"/>
                  <a:pt x="3754357" y="114818"/>
                  <a:pt x="3648269" y="241569"/>
                </a:cubicBezTo>
                <a:lnTo>
                  <a:pt x="3820990" y="429208"/>
                </a:lnTo>
                <a:lnTo>
                  <a:pt x="0" y="42920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D747C-F656-44E1-3160-FEAE255048CD}"/>
              </a:ext>
            </a:extLst>
          </p:cNvPr>
          <p:cNvSpPr/>
          <p:nvPr/>
        </p:nvSpPr>
        <p:spPr>
          <a:xfrm>
            <a:off x="1380930" y="2506203"/>
            <a:ext cx="1567544" cy="42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A3BDE1-C9F4-606B-9C51-B27BA89663C4}"/>
              </a:ext>
            </a:extLst>
          </p:cNvPr>
          <p:cNvSpPr/>
          <p:nvPr/>
        </p:nvSpPr>
        <p:spPr>
          <a:xfrm>
            <a:off x="8574831" y="2506203"/>
            <a:ext cx="1567544" cy="42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4C38F-B221-8323-5C14-9816871B7630}"/>
              </a:ext>
            </a:extLst>
          </p:cNvPr>
          <p:cNvSpPr txBox="1"/>
          <p:nvPr/>
        </p:nvSpPr>
        <p:spPr>
          <a:xfrm>
            <a:off x="643812" y="2534195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5’ Primer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DDE578-8105-96D4-E2E6-1DADB743155D}"/>
              </a:ext>
            </a:extLst>
          </p:cNvPr>
          <p:cNvSpPr txBox="1"/>
          <p:nvPr/>
        </p:nvSpPr>
        <p:spPr>
          <a:xfrm>
            <a:off x="7927911" y="2534195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3’ Primer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3488C3-BE96-0137-FFF1-0CD67B2F8B3F}"/>
              </a:ext>
            </a:extLst>
          </p:cNvPr>
          <p:cNvCxnSpPr>
            <a:cxnSpLocks/>
          </p:cNvCxnSpPr>
          <p:nvPr/>
        </p:nvCxnSpPr>
        <p:spPr>
          <a:xfrm flipH="1">
            <a:off x="438539" y="2506203"/>
            <a:ext cx="942391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87BB21-E5E1-60BA-51D8-7DD07A4CB4C8}"/>
              </a:ext>
            </a:extLst>
          </p:cNvPr>
          <p:cNvCxnSpPr>
            <a:cxnSpLocks/>
          </p:cNvCxnSpPr>
          <p:nvPr/>
        </p:nvCxnSpPr>
        <p:spPr>
          <a:xfrm flipH="1">
            <a:off x="438539" y="2935411"/>
            <a:ext cx="94239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611E2F-7C8E-5338-34B3-A5B0D7E8740B}"/>
              </a:ext>
            </a:extLst>
          </p:cNvPr>
          <p:cNvCxnSpPr>
            <a:cxnSpLocks/>
          </p:cNvCxnSpPr>
          <p:nvPr/>
        </p:nvCxnSpPr>
        <p:spPr>
          <a:xfrm flipH="1">
            <a:off x="10054979" y="2506203"/>
            <a:ext cx="942391" cy="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775B8A-82FB-BFB3-0BCD-2E07B910F8DE}"/>
              </a:ext>
            </a:extLst>
          </p:cNvPr>
          <p:cNvCxnSpPr>
            <a:cxnSpLocks/>
          </p:cNvCxnSpPr>
          <p:nvPr/>
        </p:nvCxnSpPr>
        <p:spPr>
          <a:xfrm flipH="1">
            <a:off x="10054979" y="2935411"/>
            <a:ext cx="942391" cy="0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F007068-A037-9EF7-519A-194F6E5587A7}"/>
              </a:ext>
            </a:extLst>
          </p:cNvPr>
          <p:cNvSpPr/>
          <p:nvPr/>
        </p:nvSpPr>
        <p:spPr>
          <a:xfrm>
            <a:off x="6321385" y="2506203"/>
            <a:ext cx="3820990" cy="429208"/>
          </a:xfrm>
          <a:custGeom>
            <a:avLst/>
            <a:gdLst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0 w 3820990"/>
              <a:gd name="connsiteY4" fmla="*/ 0 h 429208"/>
              <a:gd name="connsiteX0" fmla="*/ 9 w 3820999"/>
              <a:gd name="connsiteY0" fmla="*/ 0 h 429208"/>
              <a:gd name="connsiteX1" fmla="*/ 3820999 w 3820999"/>
              <a:gd name="connsiteY1" fmla="*/ 0 h 429208"/>
              <a:gd name="connsiteX2" fmla="*/ 3820999 w 3820999"/>
              <a:gd name="connsiteY2" fmla="*/ 429208 h 429208"/>
              <a:gd name="connsiteX3" fmla="*/ 9 w 3820999"/>
              <a:gd name="connsiteY3" fmla="*/ 429208 h 429208"/>
              <a:gd name="connsiteX4" fmla="*/ 174674 w 3820999"/>
              <a:gd name="connsiteY4" fmla="*/ 214137 h 429208"/>
              <a:gd name="connsiteX5" fmla="*/ 9 w 3820999"/>
              <a:gd name="connsiteY5" fmla="*/ 0 h 429208"/>
              <a:gd name="connsiteX0" fmla="*/ 15 w 3821005"/>
              <a:gd name="connsiteY0" fmla="*/ 0 h 429208"/>
              <a:gd name="connsiteX1" fmla="*/ 3821005 w 3821005"/>
              <a:gd name="connsiteY1" fmla="*/ 0 h 429208"/>
              <a:gd name="connsiteX2" fmla="*/ 3821005 w 3821005"/>
              <a:gd name="connsiteY2" fmla="*/ 429208 h 429208"/>
              <a:gd name="connsiteX3" fmla="*/ 15 w 3821005"/>
              <a:gd name="connsiteY3" fmla="*/ 429208 h 429208"/>
              <a:gd name="connsiteX4" fmla="*/ 174680 w 3821005"/>
              <a:gd name="connsiteY4" fmla="*/ 214137 h 429208"/>
              <a:gd name="connsiteX5" fmla="*/ 15 w 3821005"/>
              <a:gd name="connsiteY5" fmla="*/ 0 h 429208"/>
              <a:gd name="connsiteX0" fmla="*/ 15 w 3821005"/>
              <a:gd name="connsiteY0" fmla="*/ 0 h 429208"/>
              <a:gd name="connsiteX1" fmla="*/ 3821005 w 3821005"/>
              <a:gd name="connsiteY1" fmla="*/ 0 h 429208"/>
              <a:gd name="connsiteX2" fmla="*/ 3821005 w 3821005"/>
              <a:gd name="connsiteY2" fmla="*/ 429208 h 429208"/>
              <a:gd name="connsiteX3" fmla="*/ 15 w 3821005"/>
              <a:gd name="connsiteY3" fmla="*/ 429208 h 429208"/>
              <a:gd name="connsiteX4" fmla="*/ 174680 w 3821005"/>
              <a:gd name="connsiteY4" fmla="*/ 214137 h 429208"/>
              <a:gd name="connsiteX5" fmla="*/ 15 w 3821005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0990" h="429208">
                <a:moveTo>
                  <a:pt x="0" y="0"/>
                </a:moveTo>
                <a:lnTo>
                  <a:pt x="3820990" y="0"/>
                </a:lnTo>
                <a:lnTo>
                  <a:pt x="3820990" y="429208"/>
                </a:lnTo>
                <a:lnTo>
                  <a:pt x="0" y="429208"/>
                </a:lnTo>
                <a:cubicBezTo>
                  <a:pt x="80447" y="325768"/>
                  <a:pt x="103743" y="309957"/>
                  <a:pt x="174665" y="214137"/>
                </a:cubicBezTo>
                <a:cubicBezTo>
                  <a:pt x="99298" y="131328"/>
                  <a:pt x="58222" y="71379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3C7170-777C-115E-A9D5-7E80AC331C0D}"/>
              </a:ext>
            </a:extLst>
          </p:cNvPr>
          <p:cNvSpPr txBox="1"/>
          <p:nvPr/>
        </p:nvSpPr>
        <p:spPr>
          <a:xfrm>
            <a:off x="4567235" y="1981200"/>
            <a:ext cx="2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DSB occurs</a:t>
            </a:r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C7DDF8F4-A51B-2273-0881-7F7FA458E862}"/>
              </a:ext>
            </a:extLst>
          </p:cNvPr>
          <p:cNvSpPr/>
          <p:nvPr/>
        </p:nvSpPr>
        <p:spPr>
          <a:xfrm>
            <a:off x="1380931" y="4416026"/>
            <a:ext cx="3820990" cy="429208"/>
          </a:xfrm>
          <a:custGeom>
            <a:avLst/>
            <a:gdLst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0 w 3820990"/>
              <a:gd name="connsiteY4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983549"/>
              <a:gd name="connsiteY0" fmla="*/ 0 h 429208"/>
              <a:gd name="connsiteX1" fmla="*/ 3820990 w 3983549"/>
              <a:gd name="connsiteY1" fmla="*/ 0 h 429208"/>
              <a:gd name="connsiteX2" fmla="*/ 3983549 w 3983549"/>
              <a:gd name="connsiteY2" fmla="*/ 218709 h 429208"/>
              <a:gd name="connsiteX3" fmla="*/ 3820990 w 3983549"/>
              <a:gd name="connsiteY3" fmla="*/ 429208 h 429208"/>
              <a:gd name="connsiteX4" fmla="*/ 0 w 3983549"/>
              <a:gd name="connsiteY4" fmla="*/ 429208 h 429208"/>
              <a:gd name="connsiteX5" fmla="*/ 0 w 3983549"/>
              <a:gd name="connsiteY5" fmla="*/ 0 h 429208"/>
              <a:gd name="connsiteX0" fmla="*/ 0 w 3832558"/>
              <a:gd name="connsiteY0" fmla="*/ 0 h 429208"/>
              <a:gd name="connsiteX1" fmla="*/ 3820990 w 3832558"/>
              <a:gd name="connsiteY1" fmla="*/ 0 h 429208"/>
              <a:gd name="connsiteX2" fmla="*/ 3709229 w 3832558"/>
              <a:gd name="connsiteY2" fmla="*/ 212613 h 429208"/>
              <a:gd name="connsiteX3" fmla="*/ 3820990 w 3832558"/>
              <a:gd name="connsiteY3" fmla="*/ 429208 h 429208"/>
              <a:gd name="connsiteX4" fmla="*/ 0 w 3832558"/>
              <a:gd name="connsiteY4" fmla="*/ 429208 h 429208"/>
              <a:gd name="connsiteX5" fmla="*/ 0 w 3832558"/>
              <a:gd name="connsiteY5" fmla="*/ 0 h 429208"/>
              <a:gd name="connsiteX0" fmla="*/ 0 w 3831119"/>
              <a:gd name="connsiteY0" fmla="*/ 0 h 429208"/>
              <a:gd name="connsiteX1" fmla="*/ 3820990 w 3831119"/>
              <a:gd name="connsiteY1" fmla="*/ 0 h 429208"/>
              <a:gd name="connsiteX2" fmla="*/ 3666557 w 3831119"/>
              <a:gd name="connsiteY2" fmla="*/ 212613 h 429208"/>
              <a:gd name="connsiteX3" fmla="*/ 3820990 w 3831119"/>
              <a:gd name="connsiteY3" fmla="*/ 429208 h 429208"/>
              <a:gd name="connsiteX4" fmla="*/ 0 w 3831119"/>
              <a:gd name="connsiteY4" fmla="*/ 429208 h 429208"/>
              <a:gd name="connsiteX5" fmla="*/ 0 w 3831119"/>
              <a:gd name="connsiteY5" fmla="*/ 0 h 429208"/>
              <a:gd name="connsiteX0" fmla="*/ 0 w 3840290"/>
              <a:gd name="connsiteY0" fmla="*/ 0 h 429208"/>
              <a:gd name="connsiteX1" fmla="*/ 3820990 w 3840290"/>
              <a:gd name="connsiteY1" fmla="*/ 0 h 429208"/>
              <a:gd name="connsiteX2" fmla="*/ 3666557 w 3840290"/>
              <a:gd name="connsiteY2" fmla="*/ 212613 h 429208"/>
              <a:gd name="connsiteX3" fmla="*/ 3820990 w 3840290"/>
              <a:gd name="connsiteY3" fmla="*/ 429208 h 429208"/>
              <a:gd name="connsiteX4" fmla="*/ 0 w 3840290"/>
              <a:gd name="connsiteY4" fmla="*/ 429208 h 429208"/>
              <a:gd name="connsiteX5" fmla="*/ 0 w 38402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666557 w 3820990"/>
              <a:gd name="connsiteY2" fmla="*/ 212613 h 429208"/>
              <a:gd name="connsiteX3" fmla="*/ 3820990 w 3820990"/>
              <a:gd name="connsiteY3" fmla="*/ 429208 h 429208"/>
              <a:gd name="connsiteX4" fmla="*/ 0 w 3820990"/>
              <a:gd name="connsiteY4" fmla="*/ 429208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666557 w 3820990"/>
              <a:gd name="connsiteY2" fmla="*/ 212613 h 429208"/>
              <a:gd name="connsiteX3" fmla="*/ 3820990 w 3820990"/>
              <a:gd name="connsiteY3" fmla="*/ 429208 h 429208"/>
              <a:gd name="connsiteX4" fmla="*/ 0 w 3820990"/>
              <a:gd name="connsiteY4" fmla="*/ 429208 h 429208"/>
              <a:gd name="connsiteX5" fmla="*/ 0 w 3820990"/>
              <a:gd name="connsiteY5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0990" h="429208">
                <a:moveTo>
                  <a:pt x="0" y="0"/>
                </a:moveTo>
                <a:lnTo>
                  <a:pt x="3820990" y="0"/>
                </a:lnTo>
                <a:cubicBezTo>
                  <a:pt x="3752240" y="97033"/>
                  <a:pt x="3761215" y="97292"/>
                  <a:pt x="3666557" y="212613"/>
                </a:cubicBezTo>
                <a:lnTo>
                  <a:pt x="3820990" y="429208"/>
                </a:lnTo>
                <a:lnTo>
                  <a:pt x="0" y="429208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C7D8FF-7CBD-9665-D192-7914DC8F4539}"/>
              </a:ext>
            </a:extLst>
          </p:cNvPr>
          <p:cNvSpPr/>
          <p:nvPr/>
        </p:nvSpPr>
        <p:spPr>
          <a:xfrm>
            <a:off x="1380930" y="4416026"/>
            <a:ext cx="1567544" cy="42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361265-DA99-A75D-DCBB-697576E8CAD2}"/>
              </a:ext>
            </a:extLst>
          </p:cNvPr>
          <p:cNvSpPr/>
          <p:nvPr/>
        </p:nvSpPr>
        <p:spPr>
          <a:xfrm>
            <a:off x="8574831" y="4416026"/>
            <a:ext cx="1567544" cy="429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AF566-5CFE-5F0F-A4DA-85B40BC623A1}"/>
              </a:ext>
            </a:extLst>
          </p:cNvPr>
          <p:cNvSpPr txBox="1"/>
          <p:nvPr/>
        </p:nvSpPr>
        <p:spPr>
          <a:xfrm>
            <a:off x="643812" y="4444018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5’ Primer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2BD675-1541-E014-C658-BD66661ACD73}"/>
              </a:ext>
            </a:extLst>
          </p:cNvPr>
          <p:cNvSpPr txBox="1"/>
          <p:nvPr/>
        </p:nvSpPr>
        <p:spPr>
          <a:xfrm>
            <a:off x="7927911" y="4444018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3’ Primer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325EF3-5AA4-48C1-4455-41B7B602290A}"/>
              </a:ext>
            </a:extLst>
          </p:cNvPr>
          <p:cNvCxnSpPr>
            <a:cxnSpLocks/>
          </p:cNvCxnSpPr>
          <p:nvPr/>
        </p:nvCxnSpPr>
        <p:spPr>
          <a:xfrm flipH="1">
            <a:off x="438539" y="4416026"/>
            <a:ext cx="942391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C270CD-F022-E78F-844F-FD4B34EED34A}"/>
              </a:ext>
            </a:extLst>
          </p:cNvPr>
          <p:cNvCxnSpPr>
            <a:cxnSpLocks/>
          </p:cNvCxnSpPr>
          <p:nvPr/>
        </p:nvCxnSpPr>
        <p:spPr>
          <a:xfrm flipH="1">
            <a:off x="438539" y="4845234"/>
            <a:ext cx="94239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B31E71-0846-161C-4263-A7A66709B2BE}"/>
              </a:ext>
            </a:extLst>
          </p:cNvPr>
          <p:cNvCxnSpPr>
            <a:cxnSpLocks/>
          </p:cNvCxnSpPr>
          <p:nvPr/>
        </p:nvCxnSpPr>
        <p:spPr>
          <a:xfrm flipH="1">
            <a:off x="10054979" y="4416026"/>
            <a:ext cx="942391" cy="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FC649AC-A5A1-3792-17EC-884AC40EC8F4}"/>
              </a:ext>
            </a:extLst>
          </p:cNvPr>
          <p:cNvCxnSpPr>
            <a:cxnSpLocks/>
          </p:cNvCxnSpPr>
          <p:nvPr/>
        </p:nvCxnSpPr>
        <p:spPr>
          <a:xfrm flipH="1">
            <a:off x="10054979" y="4845234"/>
            <a:ext cx="942391" cy="0"/>
          </a:xfrm>
          <a:prstGeom prst="line">
            <a:avLst/>
          </a:prstGeom>
          <a:ln w="127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36">
            <a:extLst>
              <a:ext uri="{FF2B5EF4-FFF2-40B4-BE49-F238E27FC236}">
                <a16:creationId xmlns:a16="http://schemas.microsoft.com/office/drawing/2014/main" id="{97FCE8C9-11CE-BFC2-84E4-C1506BBAA21C}"/>
              </a:ext>
            </a:extLst>
          </p:cNvPr>
          <p:cNvSpPr/>
          <p:nvPr/>
        </p:nvSpPr>
        <p:spPr>
          <a:xfrm>
            <a:off x="6321385" y="4416026"/>
            <a:ext cx="3820990" cy="429208"/>
          </a:xfrm>
          <a:custGeom>
            <a:avLst/>
            <a:gdLst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0 w 3820990"/>
              <a:gd name="connsiteY4" fmla="*/ 0 h 429208"/>
              <a:gd name="connsiteX0" fmla="*/ 9 w 3820999"/>
              <a:gd name="connsiteY0" fmla="*/ 0 h 429208"/>
              <a:gd name="connsiteX1" fmla="*/ 3820999 w 3820999"/>
              <a:gd name="connsiteY1" fmla="*/ 0 h 429208"/>
              <a:gd name="connsiteX2" fmla="*/ 3820999 w 3820999"/>
              <a:gd name="connsiteY2" fmla="*/ 429208 h 429208"/>
              <a:gd name="connsiteX3" fmla="*/ 9 w 3820999"/>
              <a:gd name="connsiteY3" fmla="*/ 429208 h 429208"/>
              <a:gd name="connsiteX4" fmla="*/ 174674 w 3820999"/>
              <a:gd name="connsiteY4" fmla="*/ 214137 h 429208"/>
              <a:gd name="connsiteX5" fmla="*/ 9 w 3820999"/>
              <a:gd name="connsiteY5" fmla="*/ 0 h 429208"/>
              <a:gd name="connsiteX0" fmla="*/ 15 w 3821005"/>
              <a:gd name="connsiteY0" fmla="*/ 0 h 429208"/>
              <a:gd name="connsiteX1" fmla="*/ 3821005 w 3821005"/>
              <a:gd name="connsiteY1" fmla="*/ 0 h 429208"/>
              <a:gd name="connsiteX2" fmla="*/ 3821005 w 3821005"/>
              <a:gd name="connsiteY2" fmla="*/ 429208 h 429208"/>
              <a:gd name="connsiteX3" fmla="*/ 15 w 3821005"/>
              <a:gd name="connsiteY3" fmla="*/ 429208 h 429208"/>
              <a:gd name="connsiteX4" fmla="*/ 174680 w 3821005"/>
              <a:gd name="connsiteY4" fmla="*/ 214137 h 429208"/>
              <a:gd name="connsiteX5" fmla="*/ 15 w 3821005"/>
              <a:gd name="connsiteY5" fmla="*/ 0 h 429208"/>
              <a:gd name="connsiteX0" fmla="*/ 15 w 3821005"/>
              <a:gd name="connsiteY0" fmla="*/ 0 h 429208"/>
              <a:gd name="connsiteX1" fmla="*/ 3821005 w 3821005"/>
              <a:gd name="connsiteY1" fmla="*/ 0 h 429208"/>
              <a:gd name="connsiteX2" fmla="*/ 3821005 w 3821005"/>
              <a:gd name="connsiteY2" fmla="*/ 429208 h 429208"/>
              <a:gd name="connsiteX3" fmla="*/ 15 w 3821005"/>
              <a:gd name="connsiteY3" fmla="*/ 429208 h 429208"/>
              <a:gd name="connsiteX4" fmla="*/ 174680 w 3821005"/>
              <a:gd name="connsiteY4" fmla="*/ 214137 h 429208"/>
              <a:gd name="connsiteX5" fmla="*/ 15 w 3821005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  <a:gd name="connsiteX0" fmla="*/ 0 w 3820990"/>
              <a:gd name="connsiteY0" fmla="*/ 0 h 429208"/>
              <a:gd name="connsiteX1" fmla="*/ 3820990 w 3820990"/>
              <a:gd name="connsiteY1" fmla="*/ 0 h 429208"/>
              <a:gd name="connsiteX2" fmla="*/ 3820990 w 3820990"/>
              <a:gd name="connsiteY2" fmla="*/ 429208 h 429208"/>
              <a:gd name="connsiteX3" fmla="*/ 0 w 3820990"/>
              <a:gd name="connsiteY3" fmla="*/ 429208 h 429208"/>
              <a:gd name="connsiteX4" fmla="*/ 174665 w 3820990"/>
              <a:gd name="connsiteY4" fmla="*/ 214137 h 429208"/>
              <a:gd name="connsiteX5" fmla="*/ 0 w 3820990"/>
              <a:gd name="connsiteY5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0990" h="429208">
                <a:moveTo>
                  <a:pt x="0" y="0"/>
                </a:moveTo>
                <a:lnTo>
                  <a:pt x="3820990" y="0"/>
                </a:lnTo>
                <a:lnTo>
                  <a:pt x="3820990" y="429208"/>
                </a:lnTo>
                <a:lnTo>
                  <a:pt x="0" y="429208"/>
                </a:lnTo>
                <a:cubicBezTo>
                  <a:pt x="80447" y="325768"/>
                  <a:pt x="103743" y="309957"/>
                  <a:pt x="174665" y="214137"/>
                </a:cubicBezTo>
                <a:cubicBezTo>
                  <a:pt x="99298" y="131328"/>
                  <a:pt x="58222" y="71379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46E6D1-339A-F91B-C58F-C54ECB3D9CEA}"/>
              </a:ext>
            </a:extLst>
          </p:cNvPr>
          <p:cNvSpPr txBox="1"/>
          <p:nvPr/>
        </p:nvSpPr>
        <p:spPr>
          <a:xfrm>
            <a:off x="4567235" y="3891023"/>
            <a:ext cx="2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occurs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1710EB-F59E-852F-D489-4B87C34ABD39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5177986" y="4845234"/>
            <a:ext cx="11433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010530-9EA2-C155-2F1B-C1273C0ACC4C}"/>
              </a:ext>
            </a:extLst>
          </p:cNvPr>
          <p:cNvCxnSpPr>
            <a:cxnSpLocks/>
          </p:cNvCxnSpPr>
          <p:nvPr/>
        </p:nvCxnSpPr>
        <p:spPr>
          <a:xfrm flipH="1">
            <a:off x="5177986" y="4416026"/>
            <a:ext cx="11433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Channagiri</dc:creator>
  <cp:lastModifiedBy>Tejasvi Channagiri</cp:lastModifiedBy>
  <cp:revision>6</cp:revision>
  <dcterms:created xsi:type="dcterms:W3CDTF">2023-04-24T20:26:15Z</dcterms:created>
  <dcterms:modified xsi:type="dcterms:W3CDTF">2023-05-03T21:43:57Z</dcterms:modified>
</cp:coreProperties>
</file>