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9446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4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429" y="619"/>
      </p:cViewPr>
      <p:guideLst>
        <p:guide orient="horz" pos="3744"/>
        <p:guide pos="4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5" y="1945429"/>
            <a:ext cx="11852910" cy="4138507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3075" y="6243533"/>
            <a:ext cx="10458450" cy="286998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79105" y="632883"/>
            <a:ext cx="3006804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8692" y="632883"/>
            <a:ext cx="8846106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429" y="2963549"/>
            <a:ext cx="12027218" cy="494474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429" y="7955072"/>
            <a:ext cx="12027218" cy="2600324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/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75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8691" y="3164417"/>
            <a:ext cx="5926455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9454" y="3164417"/>
            <a:ext cx="5926455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507" y="632886"/>
            <a:ext cx="12027218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09" y="2914016"/>
            <a:ext cx="5899219" cy="1428114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509" y="4342130"/>
            <a:ext cx="5899219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9455" y="2914016"/>
            <a:ext cx="5928271" cy="1428114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9455" y="4342130"/>
            <a:ext cx="5928271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508" y="792480"/>
            <a:ext cx="4497496" cy="2773680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8271" y="1711539"/>
            <a:ext cx="7059454" cy="8447617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508" y="3566160"/>
            <a:ext cx="4497496" cy="6606753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508" y="792480"/>
            <a:ext cx="4497496" cy="2773680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28271" y="1711539"/>
            <a:ext cx="7059454" cy="8447617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508" y="3566160"/>
            <a:ext cx="4497496" cy="6606753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8691" y="632886"/>
            <a:ext cx="12027218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691" y="3164417"/>
            <a:ext cx="12027218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8691" y="11017676"/>
            <a:ext cx="313753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6419-BE60-4A04-81C9-4639805E76D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9149" y="11017676"/>
            <a:ext cx="4706303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8374" y="11017676"/>
            <a:ext cx="313753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D1EA-2CC0-4A39-B9FD-443727F41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05CA233-4D23-E553-D7B6-6C2A2C11F8FA}"/>
              </a:ext>
            </a:extLst>
          </p:cNvPr>
          <p:cNvGrpSpPr/>
          <p:nvPr/>
        </p:nvGrpSpPr>
        <p:grpSpPr>
          <a:xfrm>
            <a:off x="-418930" y="146316"/>
            <a:ext cx="14376899" cy="11722905"/>
            <a:chOff x="5816102" y="8013700"/>
            <a:chExt cx="14376899" cy="11722905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2BB822A-D7E1-4899-D054-E9B026326C0C}"/>
                </a:ext>
              </a:extLst>
            </p:cNvPr>
            <p:cNvSpPr/>
            <p:nvPr/>
          </p:nvSpPr>
          <p:spPr>
            <a:xfrm>
              <a:off x="9525002" y="12192002"/>
              <a:ext cx="6350000" cy="1016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613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747BCC-1E65-0107-1526-E48CF16D9342}"/>
                </a:ext>
              </a:extLst>
            </p:cNvPr>
            <p:cNvSpPr/>
            <p:nvPr/>
          </p:nvSpPr>
          <p:spPr>
            <a:xfrm>
              <a:off x="9525002" y="12192000"/>
              <a:ext cx="63500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Reference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8DF57D2-74BE-C6DC-9E92-2740DA74DA30}"/>
                </a:ext>
              </a:extLst>
            </p:cNvPr>
            <p:cNvSpPr/>
            <p:nvPr/>
          </p:nvSpPr>
          <p:spPr>
            <a:xfrm>
              <a:off x="9525000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-10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4CF26F16-420C-CAD2-7319-4B59F0A36E06}"/>
                </a:ext>
              </a:extLst>
            </p:cNvPr>
            <p:cNvSpPr/>
            <p:nvPr/>
          </p:nvSpPr>
          <p:spPr>
            <a:xfrm>
              <a:off x="9842500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-9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6C718C68-013F-E937-B770-DE87603B427E}"/>
                </a:ext>
              </a:extLst>
            </p:cNvPr>
            <p:cNvSpPr/>
            <p:nvPr/>
          </p:nvSpPr>
          <p:spPr>
            <a:xfrm>
              <a:off x="10160002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-8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C51261F-CF76-869B-9669-2401DD66DD47}"/>
                </a:ext>
              </a:extLst>
            </p:cNvPr>
            <p:cNvSpPr/>
            <p:nvPr/>
          </p:nvSpPr>
          <p:spPr>
            <a:xfrm>
              <a:off x="10477502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-7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A14678EB-0836-27F8-450F-269030931421}"/>
                </a:ext>
              </a:extLst>
            </p:cNvPr>
            <p:cNvSpPr/>
            <p:nvPr/>
          </p:nvSpPr>
          <p:spPr>
            <a:xfrm>
              <a:off x="10795002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-6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A6D47D7E-5A62-4049-FEE6-1329BAFD38EF}"/>
                </a:ext>
              </a:extLst>
            </p:cNvPr>
            <p:cNvSpPr/>
            <p:nvPr/>
          </p:nvSpPr>
          <p:spPr>
            <a:xfrm>
              <a:off x="11112502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-5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1338D85-C727-548E-CF8B-EDEA31F23BB0}"/>
                </a:ext>
              </a:extLst>
            </p:cNvPr>
            <p:cNvSpPr/>
            <p:nvPr/>
          </p:nvSpPr>
          <p:spPr>
            <a:xfrm>
              <a:off x="11430001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2306334-124F-6FFB-D956-9C67EFF53344}"/>
                </a:ext>
              </a:extLst>
            </p:cNvPr>
            <p:cNvSpPr/>
            <p:nvPr/>
          </p:nvSpPr>
          <p:spPr>
            <a:xfrm>
              <a:off x="11747501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-3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2EFBCD4-78C9-2D29-205E-EABC9CC79E76}"/>
                </a:ext>
              </a:extLst>
            </p:cNvPr>
            <p:cNvSpPr/>
            <p:nvPr/>
          </p:nvSpPr>
          <p:spPr>
            <a:xfrm>
              <a:off x="12065001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8AAB1D5-AAA9-6907-FF90-E9BAABD28A2A}"/>
                </a:ext>
              </a:extLst>
            </p:cNvPr>
            <p:cNvSpPr/>
            <p:nvPr/>
          </p:nvSpPr>
          <p:spPr>
            <a:xfrm>
              <a:off x="12382501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B788F7C-A873-6E0B-235A-0F599BDD1BCA}"/>
                </a:ext>
              </a:extLst>
            </p:cNvPr>
            <p:cNvSpPr/>
            <p:nvPr/>
          </p:nvSpPr>
          <p:spPr>
            <a:xfrm>
              <a:off x="12700001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9E78F4B-2A6B-2B87-62CC-DA43F4FECCBF}"/>
                </a:ext>
              </a:extLst>
            </p:cNvPr>
            <p:cNvSpPr/>
            <p:nvPr/>
          </p:nvSpPr>
          <p:spPr>
            <a:xfrm>
              <a:off x="13017500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9CC2736-0404-745E-F4A5-7BE00941A916}"/>
                </a:ext>
              </a:extLst>
            </p:cNvPr>
            <p:cNvSpPr/>
            <p:nvPr/>
          </p:nvSpPr>
          <p:spPr>
            <a:xfrm>
              <a:off x="13335000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09874ED-4889-E43E-1153-02704DB84983}"/>
                </a:ext>
              </a:extLst>
            </p:cNvPr>
            <p:cNvSpPr/>
            <p:nvPr/>
          </p:nvSpPr>
          <p:spPr>
            <a:xfrm>
              <a:off x="13652500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85202-2843-E449-D521-1E33272A0352}"/>
                </a:ext>
              </a:extLst>
            </p:cNvPr>
            <p:cNvSpPr/>
            <p:nvPr/>
          </p:nvSpPr>
          <p:spPr>
            <a:xfrm>
              <a:off x="13970000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4CB1E46-77DF-75C4-D846-1A3F1F1DAB79}"/>
                </a:ext>
              </a:extLst>
            </p:cNvPr>
            <p:cNvSpPr/>
            <p:nvPr/>
          </p:nvSpPr>
          <p:spPr>
            <a:xfrm>
              <a:off x="14287500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7BF3A60D-B073-D46A-942B-4F8A1CEC458C}"/>
                </a:ext>
              </a:extLst>
            </p:cNvPr>
            <p:cNvSpPr/>
            <p:nvPr/>
          </p:nvSpPr>
          <p:spPr>
            <a:xfrm>
              <a:off x="14605000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89BB53D-78DE-13D2-8293-B0923042865D}"/>
                </a:ext>
              </a:extLst>
            </p:cNvPr>
            <p:cNvSpPr/>
            <p:nvPr/>
          </p:nvSpPr>
          <p:spPr>
            <a:xfrm>
              <a:off x="14922500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C4855BC-9320-47EA-4CE7-1664FA5F89C7}"/>
                </a:ext>
              </a:extLst>
            </p:cNvPr>
            <p:cNvSpPr/>
            <p:nvPr/>
          </p:nvSpPr>
          <p:spPr>
            <a:xfrm>
              <a:off x="15240002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7D980D52-56E4-55B1-DBE3-C4460DD45D00}"/>
                </a:ext>
              </a:extLst>
            </p:cNvPr>
            <p:cNvSpPr/>
            <p:nvPr/>
          </p:nvSpPr>
          <p:spPr>
            <a:xfrm>
              <a:off x="15557502" y="12700000"/>
              <a:ext cx="317500" cy="508001"/>
            </a:xfrm>
            <a:prstGeom prst="rect">
              <a:avLst/>
            </a:prstGeom>
            <a:noFill/>
            <a:ln>
              <a:solidFill>
                <a:srgbClr val="32CD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80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5FCD359-402C-2CE9-E24B-EE198D65A58C}"/>
                </a:ext>
              </a:extLst>
            </p:cNvPr>
            <p:cNvSpPr/>
            <p:nvPr/>
          </p:nvSpPr>
          <p:spPr>
            <a:xfrm>
              <a:off x="6350002" y="11112502"/>
              <a:ext cx="317500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5CD55D8-22E4-337F-7B67-9C2B1D7C60C4}"/>
                </a:ext>
              </a:extLst>
            </p:cNvPr>
            <p:cNvSpPr/>
            <p:nvPr/>
          </p:nvSpPr>
          <p:spPr>
            <a:xfrm>
              <a:off x="9525000" y="11112502"/>
              <a:ext cx="317500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6CA7034-B7B7-EB09-4F70-A05B5AC48636}"/>
                </a:ext>
              </a:extLst>
            </p:cNvPr>
            <p:cNvSpPr/>
            <p:nvPr/>
          </p:nvSpPr>
          <p:spPr>
            <a:xfrm>
              <a:off x="12700001" y="11112502"/>
              <a:ext cx="317500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B7AF729-C3B9-EB06-5602-5D14926D847B}"/>
                </a:ext>
              </a:extLst>
            </p:cNvPr>
            <p:cNvSpPr/>
            <p:nvPr/>
          </p:nvSpPr>
          <p:spPr>
            <a:xfrm>
              <a:off x="15875000" y="11112502"/>
              <a:ext cx="317500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328D770-D2D0-7D64-79A1-0B096CB2071F}"/>
                </a:ext>
              </a:extLst>
            </p:cNvPr>
            <p:cNvSpPr/>
            <p:nvPr/>
          </p:nvSpPr>
          <p:spPr>
            <a:xfrm>
              <a:off x="635000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AA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B7B33D63-13F3-7B64-727C-B099BF58B3E4}"/>
                </a:ext>
              </a:extLst>
            </p:cNvPr>
            <p:cNvSpPr/>
            <p:nvPr/>
          </p:nvSpPr>
          <p:spPr>
            <a:xfrm>
              <a:off x="714375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AC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E6ABE6C0-14D5-BB69-5DEE-73C0B1C12733}"/>
                </a:ext>
              </a:extLst>
            </p:cNvPr>
            <p:cNvSpPr/>
            <p:nvPr/>
          </p:nvSpPr>
          <p:spPr>
            <a:xfrm>
              <a:off x="793750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AG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96D718F-613D-592B-A6AE-4A2D59A273B4}"/>
                </a:ext>
              </a:extLst>
            </p:cNvPr>
            <p:cNvSpPr/>
            <p:nvPr/>
          </p:nvSpPr>
          <p:spPr>
            <a:xfrm>
              <a:off x="8731251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AT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3A1AACF-784B-2253-2F83-F06BD4DCE2F0}"/>
                </a:ext>
              </a:extLst>
            </p:cNvPr>
            <p:cNvSpPr/>
            <p:nvPr/>
          </p:nvSpPr>
          <p:spPr>
            <a:xfrm>
              <a:off x="952500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7754939-6D88-0BB3-6C37-E392F29078AE}"/>
                </a:ext>
              </a:extLst>
            </p:cNvPr>
            <p:cNvSpPr/>
            <p:nvPr/>
          </p:nvSpPr>
          <p:spPr>
            <a:xfrm>
              <a:off x="1031875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 dirty="0">
                  <a:solidFill>
                    <a:srgbClr val="000000"/>
                  </a:solidFill>
                </a:rPr>
                <a:t>CC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EF54C39-DE6C-F3AC-2973-B52662C44C43}"/>
                </a:ext>
              </a:extLst>
            </p:cNvPr>
            <p:cNvSpPr/>
            <p:nvPr/>
          </p:nvSpPr>
          <p:spPr>
            <a:xfrm>
              <a:off x="11112501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CG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3D801368-80D7-5915-2A4A-725986E8D68D}"/>
                </a:ext>
              </a:extLst>
            </p:cNvPr>
            <p:cNvSpPr/>
            <p:nvPr/>
          </p:nvSpPr>
          <p:spPr>
            <a:xfrm>
              <a:off x="1190625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CT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6C3CF38-2D91-24A8-4554-86365FCA329A}"/>
                </a:ext>
              </a:extLst>
            </p:cNvPr>
            <p:cNvSpPr/>
            <p:nvPr/>
          </p:nvSpPr>
          <p:spPr>
            <a:xfrm>
              <a:off x="1270000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GA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59496E0-712F-110E-D603-A403849667FA}"/>
                </a:ext>
              </a:extLst>
            </p:cNvPr>
            <p:cNvSpPr/>
            <p:nvPr/>
          </p:nvSpPr>
          <p:spPr>
            <a:xfrm>
              <a:off x="13493749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GC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3BE7EC4-7A5F-4EF4-EC68-5043A5E2BA5C}"/>
                </a:ext>
              </a:extLst>
            </p:cNvPr>
            <p:cNvSpPr/>
            <p:nvPr/>
          </p:nvSpPr>
          <p:spPr>
            <a:xfrm>
              <a:off x="1428750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GG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D4887B6B-BB9D-462C-EE19-8DF8BC964E82}"/>
                </a:ext>
              </a:extLst>
            </p:cNvPr>
            <p:cNvSpPr/>
            <p:nvPr/>
          </p:nvSpPr>
          <p:spPr>
            <a:xfrm>
              <a:off x="1508125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GT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31E0BE05-5FEB-9DB9-BC41-CF1BB23DCE79}"/>
                </a:ext>
              </a:extLst>
            </p:cNvPr>
            <p:cNvSpPr/>
            <p:nvPr/>
          </p:nvSpPr>
          <p:spPr>
            <a:xfrm>
              <a:off x="15874999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TA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2039D22A-91C1-3BBD-A2A2-820F3EC37CAB}"/>
                </a:ext>
              </a:extLst>
            </p:cNvPr>
            <p:cNvSpPr/>
            <p:nvPr/>
          </p:nvSpPr>
          <p:spPr>
            <a:xfrm>
              <a:off x="1666875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TC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035E91AE-F1E2-E202-931A-6C7EFAC1F926}"/>
                </a:ext>
              </a:extLst>
            </p:cNvPr>
            <p:cNvSpPr/>
            <p:nvPr/>
          </p:nvSpPr>
          <p:spPr>
            <a:xfrm>
              <a:off x="1746250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TG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852EDA6F-90B1-F817-7E6D-C4FD0457CA27}"/>
                </a:ext>
              </a:extLst>
            </p:cNvPr>
            <p:cNvSpPr/>
            <p:nvPr/>
          </p:nvSpPr>
          <p:spPr>
            <a:xfrm>
              <a:off x="18256250" y="10033001"/>
              <a:ext cx="793750" cy="1016000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3000">
                  <a:solidFill>
                    <a:srgbClr val="000000"/>
                  </a:solidFill>
                </a:rPr>
                <a:t>TT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9CDD8893-C0F7-9965-DC38-2FA0414B228B}"/>
                </a:ext>
              </a:extLst>
            </p:cNvPr>
            <p:cNvSpPr/>
            <p:nvPr/>
          </p:nvSpPr>
          <p:spPr>
            <a:xfrm>
              <a:off x="6350002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AAA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6B1952F-E4A0-74DB-8E05-E1E9B3EF3266}"/>
                </a:ext>
              </a:extLst>
            </p:cNvPr>
            <p:cNvSpPr/>
            <p:nvPr/>
          </p:nvSpPr>
          <p:spPr>
            <a:xfrm>
              <a:off x="6746877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AAG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0B68B12-4073-D43C-786F-131811B94226}"/>
                </a:ext>
              </a:extLst>
            </p:cNvPr>
            <p:cNvSpPr/>
            <p:nvPr/>
          </p:nvSpPr>
          <p:spPr>
            <a:xfrm>
              <a:off x="7143752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ACA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C2BE2DD-B9E0-6E4C-AD51-625E1A5D2DBF}"/>
                </a:ext>
              </a:extLst>
            </p:cNvPr>
            <p:cNvSpPr/>
            <p:nvPr/>
          </p:nvSpPr>
          <p:spPr>
            <a:xfrm>
              <a:off x="7540628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ACG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01134FE-6FAC-BE34-FA11-0E233B4667E0}"/>
                </a:ext>
              </a:extLst>
            </p:cNvPr>
            <p:cNvSpPr/>
            <p:nvPr/>
          </p:nvSpPr>
          <p:spPr>
            <a:xfrm>
              <a:off x="7937501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AGA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CA3561D8-AE79-61B5-6863-043142A042B9}"/>
                </a:ext>
              </a:extLst>
            </p:cNvPr>
            <p:cNvSpPr/>
            <p:nvPr/>
          </p:nvSpPr>
          <p:spPr>
            <a:xfrm>
              <a:off x="8334376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AGG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C4107937-B8DF-6AF3-FD97-E90DFBABB251}"/>
                </a:ext>
              </a:extLst>
            </p:cNvPr>
            <p:cNvSpPr/>
            <p:nvPr/>
          </p:nvSpPr>
          <p:spPr>
            <a:xfrm>
              <a:off x="8731252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ATA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B49D26A-173B-00FF-DE74-8371F73E21F5}"/>
                </a:ext>
              </a:extLst>
            </p:cNvPr>
            <p:cNvSpPr/>
            <p:nvPr/>
          </p:nvSpPr>
          <p:spPr>
            <a:xfrm>
              <a:off x="9128127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ATG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F3EA55B-1C40-F95F-E884-3C0E84EFC0F2}"/>
                </a:ext>
              </a:extLst>
            </p:cNvPr>
            <p:cNvSpPr/>
            <p:nvPr/>
          </p:nvSpPr>
          <p:spPr>
            <a:xfrm>
              <a:off x="9525002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CAA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DAD172A-50CF-7760-986B-59972DDB3292}"/>
                </a:ext>
              </a:extLst>
            </p:cNvPr>
            <p:cNvSpPr/>
            <p:nvPr/>
          </p:nvSpPr>
          <p:spPr>
            <a:xfrm>
              <a:off x="9921878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CAG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0DE51423-9CBE-BE3E-AC52-3D2995631CAF}"/>
                </a:ext>
              </a:extLst>
            </p:cNvPr>
            <p:cNvSpPr/>
            <p:nvPr/>
          </p:nvSpPr>
          <p:spPr>
            <a:xfrm>
              <a:off x="10318751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CCA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F9F6BFF8-D666-A26C-4DF8-0548BA66EB32}"/>
                </a:ext>
              </a:extLst>
            </p:cNvPr>
            <p:cNvSpPr/>
            <p:nvPr/>
          </p:nvSpPr>
          <p:spPr>
            <a:xfrm>
              <a:off x="10715626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CCG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11EEBF21-4C07-197F-A71C-3AA230B413F4}"/>
                </a:ext>
              </a:extLst>
            </p:cNvPr>
            <p:cNvSpPr/>
            <p:nvPr/>
          </p:nvSpPr>
          <p:spPr>
            <a:xfrm>
              <a:off x="11112502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CGA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C8194D57-399B-D176-9A6C-8D8D988688B4}"/>
                </a:ext>
              </a:extLst>
            </p:cNvPr>
            <p:cNvSpPr/>
            <p:nvPr/>
          </p:nvSpPr>
          <p:spPr>
            <a:xfrm>
              <a:off x="11509377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CGG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B417B05-61FC-10A5-115E-6DA00076F7D0}"/>
                </a:ext>
              </a:extLst>
            </p:cNvPr>
            <p:cNvSpPr/>
            <p:nvPr/>
          </p:nvSpPr>
          <p:spPr>
            <a:xfrm>
              <a:off x="11906253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CTA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BB9AF69-72D3-2099-6E0B-AB6CFF195464}"/>
                </a:ext>
              </a:extLst>
            </p:cNvPr>
            <p:cNvSpPr/>
            <p:nvPr/>
          </p:nvSpPr>
          <p:spPr>
            <a:xfrm>
              <a:off x="12303128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CTG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C3467E2-2B1D-1D57-8E5B-B635FBFA3104}"/>
                </a:ext>
              </a:extLst>
            </p:cNvPr>
            <p:cNvSpPr/>
            <p:nvPr/>
          </p:nvSpPr>
          <p:spPr>
            <a:xfrm>
              <a:off x="12700001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GAA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8E3841E-39F7-6545-E26F-838DDF19331F}"/>
                </a:ext>
              </a:extLst>
            </p:cNvPr>
            <p:cNvSpPr/>
            <p:nvPr/>
          </p:nvSpPr>
          <p:spPr>
            <a:xfrm>
              <a:off x="13096876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GAG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E620D2AE-D306-2502-AE7C-5D43C37425A9}"/>
                </a:ext>
              </a:extLst>
            </p:cNvPr>
            <p:cNvSpPr/>
            <p:nvPr/>
          </p:nvSpPr>
          <p:spPr>
            <a:xfrm>
              <a:off x="13493752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GCA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E51666B5-997F-C110-9518-50725E6D6520}"/>
                </a:ext>
              </a:extLst>
            </p:cNvPr>
            <p:cNvSpPr/>
            <p:nvPr/>
          </p:nvSpPr>
          <p:spPr>
            <a:xfrm>
              <a:off x="13890627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GCG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0EC13521-C7E9-4EBB-0DF5-5B11B25A1B0D}"/>
                </a:ext>
              </a:extLst>
            </p:cNvPr>
            <p:cNvSpPr/>
            <p:nvPr/>
          </p:nvSpPr>
          <p:spPr>
            <a:xfrm>
              <a:off x="14287503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GGA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E1ED9FD9-681E-8205-C566-3784C054CFB1}"/>
                </a:ext>
              </a:extLst>
            </p:cNvPr>
            <p:cNvSpPr/>
            <p:nvPr/>
          </p:nvSpPr>
          <p:spPr>
            <a:xfrm>
              <a:off x="14684378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GGG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C1CE339B-8819-703C-2303-61DC48600884}"/>
                </a:ext>
              </a:extLst>
            </p:cNvPr>
            <p:cNvSpPr/>
            <p:nvPr/>
          </p:nvSpPr>
          <p:spPr>
            <a:xfrm>
              <a:off x="15081251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GTA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74922EA8-7C3C-045D-AABD-06F8B08DDC45}"/>
                </a:ext>
              </a:extLst>
            </p:cNvPr>
            <p:cNvSpPr/>
            <p:nvPr/>
          </p:nvSpPr>
          <p:spPr>
            <a:xfrm>
              <a:off x="15478127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GTG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D5A2A83-CF7D-6BE3-12EF-ECDA11B46DC0}"/>
                </a:ext>
              </a:extLst>
            </p:cNvPr>
            <p:cNvSpPr/>
            <p:nvPr/>
          </p:nvSpPr>
          <p:spPr>
            <a:xfrm>
              <a:off x="15875002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TAA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3837F76B-6180-E250-9F16-68671BA2F03A}"/>
                </a:ext>
              </a:extLst>
            </p:cNvPr>
            <p:cNvSpPr/>
            <p:nvPr/>
          </p:nvSpPr>
          <p:spPr>
            <a:xfrm>
              <a:off x="16271877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TAG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D60C63C6-1F83-7697-3C92-B84686B37397}"/>
                </a:ext>
              </a:extLst>
            </p:cNvPr>
            <p:cNvSpPr/>
            <p:nvPr/>
          </p:nvSpPr>
          <p:spPr>
            <a:xfrm>
              <a:off x="16668753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TCA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D7C6375D-7860-1CEC-C7E7-87CB18A5D0A4}"/>
                </a:ext>
              </a:extLst>
            </p:cNvPr>
            <p:cNvSpPr/>
            <p:nvPr/>
          </p:nvSpPr>
          <p:spPr>
            <a:xfrm>
              <a:off x="17065626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TCG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165CF17-2C9D-C078-0FCA-A30512620C5B}"/>
                </a:ext>
              </a:extLst>
            </p:cNvPr>
            <p:cNvSpPr/>
            <p:nvPr/>
          </p:nvSpPr>
          <p:spPr>
            <a:xfrm>
              <a:off x="17462501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TGA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0B1F437B-3966-266F-41C6-066520C4004C}"/>
                </a:ext>
              </a:extLst>
            </p:cNvPr>
            <p:cNvSpPr/>
            <p:nvPr/>
          </p:nvSpPr>
          <p:spPr>
            <a:xfrm>
              <a:off x="17859377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TGG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93B22947-9BBF-8875-E887-09619A45FFD3}"/>
                </a:ext>
              </a:extLst>
            </p:cNvPr>
            <p:cNvSpPr/>
            <p:nvPr/>
          </p:nvSpPr>
          <p:spPr>
            <a:xfrm>
              <a:off x="18256252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TTA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49D954E-D07B-B7C8-04A3-B0E8E5431E06}"/>
                </a:ext>
              </a:extLst>
            </p:cNvPr>
            <p:cNvSpPr/>
            <p:nvPr/>
          </p:nvSpPr>
          <p:spPr>
            <a:xfrm>
              <a:off x="18653127" y="9461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TTG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6229A184-2C98-57AF-1DDF-FA083596C6B1}"/>
                </a:ext>
              </a:extLst>
            </p:cNvPr>
            <p:cNvSpPr/>
            <p:nvPr/>
          </p:nvSpPr>
          <p:spPr>
            <a:xfrm>
              <a:off x="6350002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AAC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A438833E-A8FA-9020-330A-6561DAF6637A}"/>
                </a:ext>
              </a:extLst>
            </p:cNvPr>
            <p:cNvSpPr/>
            <p:nvPr/>
          </p:nvSpPr>
          <p:spPr>
            <a:xfrm>
              <a:off x="6746877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AAT</a:t>
              </a: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494932B1-DB60-3CD6-CA74-711443B6746C}"/>
                </a:ext>
              </a:extLst>
            </p:cNvPr>
            <p:cNvSpPr/>
            <p:nvPr/>
          </p:nvSpPr>
          <p:spPr>
            <a:xfrm>
              <a:off x="7143752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ACC</a:t>
              </a: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A679330-4DCB-9532-5E70-1CBD6B33FEC1}"/>
                </a:ext>
              </a:extLst>
            </p:cNvPr>
            <p:cNvSpPr/>
            <p:nvPr/>
          </p:nvSpPr>
          <p:spPr>
            <a:xfrm>
              <a:off x="7540628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ACT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5481F0BF-F379-563E-35DF-4977B9D098B6}"/>
                </a:ext>
              </a:extLst>
            </p:cNvPr>
            <p:cNvSpPr/>
            <p:nvPr/>
          </p:nvSpPr>
          <p:spPr>
            <a:xfrm>
              <a:off x="7937501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AGC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E1C2AB-CA6A-4304-7528-676BB04E5B0E}"/>
                </a:ext>
              </a:extLst>
            </p:cNvPr>
            <p:cNvSpPr/>
            <p:nvPr/>
          </p:nvSpPr>
          <p:spPr>
            <a:xfrm>
              <a:off x="8334376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AGT</a:t>
              </a: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75577608-794C-86F4-9614-27CF89F9A74F}"/>
                </a:ext>
              </a:extLst>
            </p:cNvPr>
            <p:cNvSpPr/>
            <p:nvPr/>
          </p:nvSpPr>
          <p:spPr>
            <a:xfrm>
              <a:off x="8731252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ATC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20B13BA-5752-102F-6338-E32787578EA0}"/>
                </a:ext>
              </a:extLst>
            </p:cNvPr>
            <p:cNvSpPr/>
            <p:nvPr/>
          </p:nvSpPr>
          <p:spPr>
            <a:xfrm>
              <a:off x="9128127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ATT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B1F0BBF-D8AB-4B1B-A926-DD4DEC277A50}"/>
                </a:ext>
              </a:extLst>
            </p:cNvPr>
            <p:cNvSpPr/>
            <p:nvPr/>
          </p:nvSpPr>
          <p:spPr>
            <a:xfrm>
              <a:off x="9525002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CAC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B79780-35DF-0A14-48C3-9032E9595ECF}"/>
                </a:ext>
              </a:extLst>
            </p:cNvPr>
            <p:cNvSpPr/>
            <p:nvPr/>
          </p:nvSpPr>
          <p:spPr>
            <a:xfrm>
              <a:off x="9921878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10238A8-CBDC-84FC-D81C-AAAE1F3C88AA}"/>
                </a:ext>
              </a:extLst>
            </p:cNvPr>
            <p:cNvSpPr/>
            <p:nvPr/>
          </p:nvSpPr>
          <p:spPr>
            <a:xfrm>
              <a:off x="10318751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CCC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9567563-AE1D-B513-3D54-3126ACDD8671}"/>
                </a:ext>
              </a:extLst>
            </p:cNvPr>
            <p:cNvSpPr/>
            <p:nvPr/>
          </p:nvSpPr>
          <p:spPr>
            <a:xfrm>
              <a:off x="10715626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CCT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5022A44-B564-3E4E-9710-BD3EEE0132A2}"/>
                </a:ext>
              </a:extLst>
            </p:cNvPr>
            <p:cNvSpPr/>
            <p:nvPr/>
          </p:nvSpPr>
          <p:spPr>
            <a:xfrm>
              <a:off x="11112502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CGC</a:t>
              </a: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18E859D4-5E39-F161-6569-0BF119AEEF3B}"/>
                </a:ext>
              </a:extLst>
            </p:cNvPr>
            <p:cNvSpPr/>
            <p:nvPr/>
          </p:nvSpPr>
          <p:spPr>
            <a:xfrm>
              <a:off x="11509377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CGT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95341215-FF0F-CC0F-5DA5-D618FB4818E5}"/>
                </a:ext>
              </a:extLst>
            </p:cNvPr>
            <p:cNvSpPr/>
            <p:nvPr/>
          </p:nvSpPr>
          <p:spPr>
            <a:xfrm>
              <a:off x="11906253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CTC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B688BBB8-394C-231E-61C2-C92D76C1FB42}"/>
                </a:ext>
              </a:extLst>
            </p:cNvPr>
            <p:cNvSpPr/>
            <p:nvPr/>
          </p:nvSpPr>
          <p:spPr>
            <a:xfrm>
              <a:off x="12303128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CTT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4185988-E572-23BC-3AE7-4731A9308240}"/>
                </a:ext>
              </a:extLst>
            </p:cNvPr>
            <p:cNvSpPr/>
            <p:nvPr/>
          </p:nvSpPr>
          <p:spPr>
            <a:xfrm>
              <a:off x="12700001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GAC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AC31663-7E28-E15A-5BBD-A84694799647}"/>
                </a:ext>
              </a:extLst>
            </p:cNvPr>
            <p:cNvSpPr/>
            <p:nvPr/>
          </p:nvSpPr>
          <p:spPr>
            <a:xfrm>
              <a:off x="13096876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GAT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6283C1F-D7B8-F801-3F8E-8103C738FF6B}"/>
                </a:ext>
              </a:extLst>
            </p:cNvPr>
            <p:cNvSpPr/>
            <p:nvPr/>
          </p:nvSpPr>
          <p:spPr>
            <a:xfrm>
              <a:off x="13493752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GCC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2ED63FCC-DB05-7AF5-1BB0-DC14B1B70F8F}"/>
                </a:ext>
              </a:extLst>
            </p:cNvPr>
            <p:cNvSpPr/>
            <p:nvPr/>
          </p:nvSpPr>
          <p:spPr>
            <a:xfrm>
              <a:off x="13890627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GCT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BEE4C497-2CA6-8362-0663-5D3AEA13B11E}"/>
                </a:ext>
              </a:extLst>
            </p:cNvPr>
            <p:cNvSpPr/>
            <p:nvPr/>
          </p:nvSpPr>
          <p:spPr>
            <a:xfrm>
              <a:off x="14287503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GGC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42B9EEB-9342-A8EE-DC43-5196C84D4EE2}"/>
                </a:ext>
              </a:extLst>
            </p:cNvPr>
            <p:cNvSpPr/>
            <p:nvPr/>
          </p:nvSpPr>
          <p:spPr>
            <a:xfrm>
              <a:off x="14684378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GGT</a:t>
              </a: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8405E81B-8CC4-291A-C9C3-01238BBC67F3}"/>
                </a:ext>
              </a:extLst>
            </p:cNvPr>
            <p:cNvSpPr/>
            <p:nvPr/>
          </p:nvSpPr>
          <p:spPr>
            <a:xfrm>
              <a:off x="15081251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GTC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6FF5EE6C-4408-AEC8-D177-5832FD9E4763}"/>
                </a:ext>
              </a:extLst>
            </p:cNvPr>
            <p:cNvSpPr/>
            <p:nvPr/>
          </p:nvSpPr>
          <p:spPr>
            <a:xfrm>
              <a:off x="15478127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GTT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0D21EE6-EC49-6949-F1C3-470CDBBC66BB}"/>
                </a:ext>
              </a:extLst>
            </p:cNvPr>
            <p:cNvSpPr/>
            <p:nvPr/>
          </p:nvSpPr>
          <p:spPr>
            <a:xfrm>
              <a:off x="15875002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TAC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112AF4DB-EEB0-663A-7AB3-8D17502F7447}"/>
                </a:ext>
              </a:extLst>
            </p:cNvPr>
            <p:cNvSpPr/>
            <p:nvPr/>
          </p:nvSpPr>
          <p:spPr>
            <a:xfrm>
              <a:off x="16271877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TAT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DD9D15F3-5A61-4561-4BEF-DAC411C88217}"/>
                </a:ext>
              </a:extLst>
            </p:cNvPr>
            <p:cNvSpPr/>
            <p:nvPr/>
          </p:nvSpPr>
          <p:spPr>
            <a:xfrm>
              <a:off x="16668753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TCC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FDA64AD-5878-5339-791E-54E5AF43ADAC}"/>
                </a:ext>
              </a:extLst>
            </p:cNvPr>
            <p:cNvSpPr/>
            <p:nvPr/>
          </p:nvSpPr>
          <p:spPr>
            <a:xfrm>
              <a:off x="17065626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TCT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12AF84F-B06E-3A65-383E-871098C5E3F8}"/>
                </a:ext>
              </a:extLst>
            </p:cNvPr>
            <p:cNvSpPr/>
            <p:nvPr/>
          </p:nvSpPr>
          <p:spPr>
            <a:xfrm>
              <a:off x="17462501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TGC</a:t>
              </a: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79C6644E-7865-2586-4B43-AE1ADC4D105E}"/>
                </a:ext>
              </a:extLst>
            </p:cNvPr>
            <p:cNvSpPr/>
            <p:nvPr/>
          </p:nvSpPr>
          <p:spPr>
            <a:xfrm>
              <a:off x="17859377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TGT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ED49EF0E-6D97-5D78-7679-94E35C56CCB1}"/>
                </a:ext>
              </a:extLst>
            </p:cNvPr>
            <p:cNvSpPr/>
            <p:nvPr/>
          </p:nvSpPr>
          <p:spPr>
            <a:xfrm>
              <a:off x="18256252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TTC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907C493B-D56B-BEDD-7316-0BB51A240E1F}"/>
                </a:ext>
              </a:extLst>
            </p:cNvPr>
            <p:cNvSpPr/>
            <p:nvPr/>
          </p:nvSpPr>
          <p:spPr>
            <a:xfrm>
              <a:off x="18653127" y="8953500"/>
              <a:ext cx="396875" cy="508001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1500">
                  <a:solidFill>
                    <a:srgbClr val="000000"/>
                  </a:solidFill>
                </a:rPr>
                <a:t>TTT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FBE06B0D-5E5C-AA2E-3835-C3BAEE081D9A}"/>
                </a:ext>
              </a:extLst>
            </p:cNvPr>
            <p:cNvSpPr/>
            <p:nvPr/>
          </p:nvSpPr>
          <p:spPr>
            <a:xfrm>
              <a:off x="11557000" y="13271500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63E874F-99FD-7397-2D6A-89F5093EA69E}"/>
                </a:ext>
              </a:extLst>
            </p:cNvPr>
            <p:cNvSpPr/>
            <p:nvPr/>
          </p:nvSpPr>
          <p:spPr>
            <a:xfrm>
              <a:off x="12700001" y="13271500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164452C5-B82A-A5D8-45D4-FB9AB1C573E6}"/>
                </a:ext>
              </a:extLst>
            </p:cNvPr>
            <p:cNvSpPr/>
            <p:nvPr/>
          </p:nvSpPr>
          <p:spPr>
            <a:xfrm>
              <a:off x="10985501" y="13716001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-2 to -1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129D8AF-D842-225D-165D-14A8FDBA090C}"/>
                </a:ext>
              </a:extLst>
            </p:cNvPr>
            <p:cNvSpPr/>
            <p:nvPr/>
          </p:nvSpPr>
          <p:spPr>
            <a:xfrm>
              <a:off x="12128502" y="13716001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-1 to 1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30243078-EA49-32CD-F607-66F75FAA077A}"/>
                </a:ext>
              </a:extLst>
            </p:cNvPr>
            <p:cNvSpPr/>
            <p:nvPr/>
          </p:nvSpPr>
          <p:spPr>
            <a:xfrm>
              <a:off x="13271500" y="13716001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1 to 2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DA510C2-6063-A6EB-89C3-F2FF1FBE9854}"/>
                </a:ext>
              </a:extLst>
            </p:cNvPr>
            <p:cNvSpPr/>
            <p:nvPr/>
          </p:nvSpPr>
          <p:spPr>
            <a:xfrm>
              <a:off x="10414002" y="14160502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-3 to -1</a:t>
              </a: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B77F47C-9842-EB36-C32F-77ADF14DDF3A}"/>
                </a:ext>
              </a:extLst>
            </p:cNvPr>
            <p:cNvSpPr/>
            <p:nvPr/>
          </p:nvSpPr>
          <p:spPr>
            <a:xfrm>
              <a:off x="11557000" y="14160502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-2 to 1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8DF88FE-A62D-2A38-515C-153D336F9518}"/>
                </a:ext>
              </a:extLst>
            </p:cNvPr>
            <p:cNvSpPr/>
            <p:nvPr/>
          </p:nvSpPr>
          <p:spPr>
            <a:xfrm>
              <a:off x="12700001" y="14160502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-1 to 2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B52CA5C1-0CD6-8207-DD24-BD01BDBBA09F}"/>
                </a:ext>
              </a:extLst>
            </p:cNvPr>
            <p:cNvSpPr/>
            <p:nvPr/>
          </p:nvSpPr>
          <p:spPr>
            <a:xfrm>
              <a:off x="13843000" y="14160502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1 to 3</a:t>
              </a: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B83479EE-663C-80AB-57B5-194606E5A9D1}"/>
                </a:ext>
              </a:extLst>
            </p:cNvPr>
            <p:cNvSpPr/>
            <p:nvPr/>
          </p:nvSpPr>
          <p:spPr>
            <a:xfrm>
              <a:off x="9842500" y="14605000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-4 to -1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D9FE0EE8-3725-8EA1-2866-9B37C3324653}"/>
                </a:ext>
              </a:extLst>
            </p:cNvPr>
            <p:cNvSpPr/>
            <p:nvPr/>
          </p:nvSpPr>
          <p:spPr>
            <a:xfrm>
              <a:off x="10985501" y="14605000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-3 to 1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207F84D-19E1-A8C4-45D4-B55FAE49CEDC}"/>
                </a:ext>
              </a:extLst>
            </p:cNvPr>
            <p:cNvSpPr/>
            <p:nvPr/>
          </p:nvSpPr>
          <p:spPr>
            <a:xfrm>
              <a:off x="12128502" y="14605000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-2 to 2</a:t>
              </a: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FC87BD41-B18B-66C4-EF5D-EDE6B9DD69AD}"/>
                </a:ext>
              </a:extLst>
            </p:cNvPr>
            <p:cNvSpPr/>
            <p:nvPr/>
          </p:nvSpPr>
          <p:spPr>
            <a:xfrm>
              <a:off x="13271500" y="14605000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-1 to 3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1EE631B-C6F5-7204-CE31-1EBA7CD0C59D}"/>
                </a:ext>
              </a:extLst>
            </p:cNvPr>
            <p:cNvSpPr/>
            <p:nvPr/>
          </p:nvSpPr>
          <p:spPr>
            <a:xfrm>
              <a:off x="14414501" y="14605000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1 to 4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76DE5DAC-DFFA-371B-95C2-D7FE29CD1B58}"/>
                </a:ext>
              </a:extLst>
            </p:cNvPr>
            <p:cNvSpPr/>
            <p:nvPr/>
          </p:nvSpPr>
          <p:spPr>
            <a:xfrm>
              <a:off x="9271001" y="15049501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-5 to -1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0F63117A-62E8-1AA0-9A91-F94D0E536030}"/>
                </a:ext>
              </a:extLst>
            </p:cNvPr>
            <p:cNvSpPr/>
            <p:nvPr/>
          </p:nvSpPr>
          <p:spPr>
            <a:xfrm>
              <a:off x="10414002" y="15049501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-4 to 1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9BA1967-9D76-65FE-1FE7-9C69657B24EA}"/>
                </a:ext>
              </a:extLst>
            </p:cNvPr>
            <p:cNvSpPr/>
            <p:nvPr/>
          </p:nvSpPr>
          <p:spPr>
            <a:xfrm>
              <a:off x="11557000" y="15049501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-3 to 2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C08877E-6AE9-DBC3-5D63-A45D48455BE2}"/>
                </a:ext>
              </a:extLst>
            </p:cNvPr>
            <p:cNvSpPr/>
            <p:nvPr/>
          </p:nvSpPr>
          <p:spPr>
            <a:xfrm>
              <a:off x="12700001" y="15049501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-2 to 3</a:t>
              </a: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F31EDA19-5CCD-9F37-6B1E-C66B14BE6619}"/>
                </a:ext>
              </a:extLst>
            </p:cNvPr>
            <p:cNvSpPr/>
            <p:nvPr/>
          </p:nvSpPr>
          <p:spPr>
            <a:xfrm>
              <a:off x="13843000" y="15049501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-1 to 4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D433AD9F-E084-7EAC-EBA8-FFCDFC746059}"/>
                </a:ext>
              </a:extLst>
            </p:cNvPr>
            <p:cNvSpPr/>
            <p:nvPr/>
          </p:nvSpPr>
          <p:spPr>
            <a:xfrm>
              <a:off x="14986000" y="15049501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1 to 5</a:t>
              </a: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F4B2D69E-46D2-554A-67D6-B91E5EA18430}"/>
                </a:ext>
              </a:extLst>
            </p:cNvPr>
            <p:cNvSpPr/>
            <p:nvPr/>
          </p:nvSpPr>
          <p:spPr>
            <a:xfrm>
              <a:off x="10414002" y="16891483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-10 to 7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8D7B49E9-88F9-F9AA-1B74-15BE657273E6}"/>
                </a:ext>
              </a:extLst>
            </p:cNvPr>
            <p:cNvSpPr/>
            <p:nvPr/>
          </p:nvSpPr>
          <p:spPr>
            <a:xfrm>
              <a:off x="11557000" y="16891483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-9 to 8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ADFD5D6-915A-F922-FC09-48953AF46692}"/>
                </a:ext>
              </a:extLst>
            </p:cNvPr>
            <p:cNvSpPr/>
            <p:nvPr/>
          </p:nvSpPr>
          <p:spPr>
            <a:xfrm>
              <a:off x="12700001" y="16891483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-8 to 9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1CB65783-C2E4-224E-CDF6-2D7CA0F01ABF}"/>
                </a:ext>
              </a:extLst>
            </p:cNvPr>
            <p:cNvSpPr/>
            <p:nvPr/>
          </p:nvSpPr>
          <p:spPr>
            <a:xfrm>
              <a:off x="13843000" y="16891483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-7 to 10</a:t>
              </a: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93C2F82-632B-CDA7-72D1-10AD55A939C7}"/>
                </a:ext>
              </a:extLst>
            </p:cNvPr>
            <p:cNvSpPr/>
            <p:nvPr/>
          </p:nvSpPr>
          <p:spPr>
            <a:xfrm>
              <a:off x="10985501" y="17335983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-10 to 8</a:t>
              </a: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9CE1CF30-5EE6-8801-3A26-90A8CA637358}"/>
                </a:ext>
              </a:extLst>
            </p:cNvPr>
            <p:cNvSpPr/>
            <p:nvPr/>
          </p:nvSpPr>
          <p:spPr>
            <a:xfrm>
              <a:off x="12128502" y="17335983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-9 to 9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43EE6A8F-A6D7-0B9A-4A56-646D52F17D83}"/>
                </a:ext>
              </a:extLst>
            </p:cNvPr>
            <p:cNvSpPr/>
            <p:nvPr/>
          </p:nvSpPr>
          <p:spPr>
            <a:xfrm>
              <a:off x="13271500" y="17335983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-8 to 10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2AC04761-888A-2F3C-3862-0A3DBF7CE5F1}"/>
                </a:ext>
              </a:extLst>
            </p:cNvPr>
            <p:cNvSpPr/>
            <p:nvPr/>
          </p:nvSpPr>
          <p:spPr>
            <a:xfrm>
              <a:off x="11557000" y="17780484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-10 to 9</a:t>
              </a: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28354ACB-EC01-E65E-3BBB-0D48A0D7807F}"/>
                </a:ext>
              </a:extLst>
            </p:cNvPr>
            <p:cNvSpPr/>
            <p:nvPr/>
          </p:nvSpPr>
          <p:spPr>
            <a:xfrm>
              <a:off x="12700001" y="17780484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-9 to 10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CE0877E-BD0C-22C5-BF36-183F1DC30B25}"/>
                </a:ext>
              </a:extLst>
            </p:cNvPr>
            <p:cNvSpPr/>
            <p:nvPr/>
          </p:nvSpPr>
          <p:spPr>
            <a:xfrm>
              <a:off x="12128502" y="18224983"/>
              <a:ext cx="1143000" cy="381000"/>
            </a:xfrm>
            <a:prstGeom prst="rect">
              <a:avLst/>
            </a:prstGeom>
            <a:solidFill>
              <a:srgbClr val="808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000">
                  <a:solidFill>
                    <a:srgbClr val="000000"/>
                  </a:solidFill>
                </a:rPr>
                <a:t>-10 to 10</a:t>
              </a:r>
            </a:p>
          </p:txBody>
        </p:sp>
        <p:cxnSp>
          <p:nvCxnSpPr>
            <p:cNvPr id="364" name="Connector 275">
              <a:extLst>
                <a:ext uri="{FF2B5EF4-FFF2-40B4-BE49-F238E27FC236}">
                  <a16:creationId xmlns:a16="http://schemas.microsoft.com/office/drawing/2014/main" id="{3FE9C982-6469-32BA-FD62-15B315D77ED0}"/>
                </a:ext>
              </a:extLst>
            </p:cNvPr>
            <p:cNvCxnSpPr>
              <a:cxnSpLocks/>
            </p:cNvCxnSpPr>
            <p:nvPr/>
          </p:nvCxnSpPr>
          <p:spPr>
            <a:xfrm>
              <a:off x="19685000" y="8953500"/>
              <a:ext cx="0" cy="9957604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ctor 276">
              <a:extLst>
                <a:ext uri="{FF2B5EF4-FFF2-40B4-BE49-F238E27FC236}">
                  <a16:creationId xmlns:a16="http://schemas.microsoft.com/office/drawing/2014/main" id="{BFB7BC23-9300-D724-F51F-25579BBC356D}"/>
                </a:ext>
              </a:extLst>
            </p:cNvPr>
            <p:cNvCxnSpPr/>
            <p:nvPr/>
          </p:nvCxnSpPr>
          <p:spPr>
            <a:xfrm>
              <a:off x="19685000" y="12700000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F6838385-7BC2-2390-D8B2-2F402EB1BEAD}"/>
                </a:ext>
              </a:extLst>
            </p:cNvPr>
            <p:cNvSpPr/>
            <p:nvPr/>
          </p:nvSpPr>
          <p:spPr>
            <a:xfrm>
              <a:off x="19685000" y="12446002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 dirty="0">
                  <a:solidFill>
                    <a:srgbClr val="000000"/>
                  </a:solidFill>
                </a:rPr>
                <a:t>0</a:t>
              </a:r>
            </a:p>
          </p:txBody>
        </p:sp>
        <p:cxnSp>
          <p:nvCxnSpPr>
            <p:cNvPr id="367" name="Connector 278">
              <a:extLst>
                <a:ext uri="{FF2B5EF4-FFF2-40B4-BE49-F238E27FC236}">
                  <a16:creationId xmlns:a16="http://schemas.microsoft.com/office/drawing/2014/main" id="{5A2FC933-363B-E37F-C959-3CA06746F5BB}"/>
                </a:ext>
              </a:extLst>
            </p:cNvPr>
            <p:cNvCxnSpPr/>
            <p:nvPr/>
          </p:nvCxnSpPr>
          <p:spPr>
            <a:xfrm>
              <a:off x="19685000" y="12128500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021A6F0C-A9B3-E458-07DC-0576219EF71C}"/>
                </a:ext>
              </a:extLst>
            </p:cNvPr>
            <p:cNvSpPr/>
            <p:nvPr/>
          </p:nvSpPr>
          <p:spPr>
            <a:xfrm>
              <a:off x="19685000" y="11874500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369" name="Connector 280">
              <a:extLst>
                <a:ext uri="{FF2B5EF4-FFF2-40B4-BE49-F238E27FC236}">
                  <a16:creationId xmlns:a16="http://schemas.microsoft.com/office/drawing/2014/main" id="{9534EC1D-3CBF-4222-A15B-FDDE87DB1F23}"/>
                </a:ext>
              </a:extLst>
            </p:cNvPr>
            <p:cNvCxnSpPr/>
            <p:nvPr/>
          </p:nvCxnSpPr>
          <p:spPr>
            <a:xfrm>
              <a:off x="19685000" y="11049000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86C0F05B-9816-F54C-2867-06D3DFEC08FC}"/>
                </a:ext>
              </a:extLst>
            </p:cNvPr>
            <p:cNvSpPr/>
            <p:nvPr/>
          </p:nvSpPr>
          <p:spPr>
            <a:xfrm>
              <a:off x="19685000" y="10795000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 dirty="0">
                  <a:solidFill>
                    <a:srgbClr val="000000"/>
                  </a:solidFill>
                </a:rPr>
                <a:t>2</a:t>
              </a:r>
            </a:p>
          </p:txBody>
        </p:sp>
        <p:cxnSp>
          <p:nvCxnSpPr>
            <p:cNvPr id="371" name="Connector 282">
              <a:extLst>
                <a:ext uri="{FF2B5EF4-FFF2-40B4-BE49-F238E27FC236}">
                  <a16:creationId xmlns:a16="http://schemas.microsoft.com/office/drawing/2014/main" id="{E53222B9-FAB9-58EC-F63C-978422AA951E}"/>
                </a:ext>
              </a:extLst>
            </p:cNvPr>
            <p:cNvCxnSpPr/>
            <p:nvPr/>
          </p:nvCxnSpPr>
          <p:spPr>
            <a:xfrm>
              <a:off x="19685000" y="9969500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0BBB24FD-BAF5-A4BE-73D7-0618E0AB8A48}"/>
                </a:ext>
              </a:extLst>
            </p:cNvPr>
            <p:cNvSpPr/>
            <p:nvPr/>
          </p:nvSpPr>
          <p:spPr>
            <a:xfrm>
              <a:off x="19685000" y="9715502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373" name="Connector 290">
              <a:extLst>
                <a:ext uri="{FF2B5EF4-FFF2-40B4-BE49-F238E27FC236}">
                  <a16:creationId xmlns:a16="http://schemas.microsoft.com/office/drawing/2014/main" id="{0423742F-01C1-E40E-9BE7-9615421EB10E}"/>
                </a:ext>
              </a:extLst>
            </p:cNvPr>
            <p:cNvCxnSpPr/>
            <p:nvPr/>
          </p:nvCxnSpPr>
          <p:spPr>
            <a:xfrm>
              <a:off x="19685000" y="13271500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AF23EAF-E6D7-E0C5-3C3B-7D025A4ED3E5}"/>
                </a:ext>
              </a:extLst>
            </p:cNvPr>
            <p:cNvSpPr/>
            <p:nvPr/>
          </p:nvSpPr>
          <p:spPr>
            <a:xfrm>
              <a:off x="19685000" y="13017500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375" name="Connector 292">
              <a:extLst>
                <a:ext uri="{FF2B5EF4-FFF2-40B4-BE49-F238E27FC236}">
                  <a16:creationId xmlns:a16="http://schemas.microsoft.com/office/drawing/2014/main" id="{27C4754E-1133-E48C-DA4A-C3FC3F86E812}"/>
                </a:ext>
              </a:extLst>
            </p:cNvPr>
            <p:cNvCxnSpPr/>
            <p:nvPr/>
          </p:nvCxnSpPr>
          <p:spPr>
            <a:xfrm>
              <a:off x="19685000" y="13716000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EE550E4-28CF-2E79-9944-B9B20358FD4F}"/>
                </a:ext>
              </a:extLst>
            </p:cNvPr>
            <p:cNvSpPr/>
            <p:nvPr/>
          </p:nvSpPr>
          <p:spPr>
            <a:xfrm>
              <a:off x="19685000" y="13462002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2</a:t>
              </a:r>
            </a:p>
          </p:txBody>
        </p:sp>
        <p:cxnSp>
          <p:nvCxnSpPr>
            <p:cNvPr id="377" name="Connector 294">
              <a:extLst>
                <a:ext uri="{FF2B5EF4-FFF2-40B4-BE49-F238E27FC236}">
                  <a16:creationId xmlns:a16="http://schemas.microsoft.com/office/drawing/2014/main" id="{3B732E0A-80AF-64CF-ACC9-3FB765C5003A}"/>
                </a:ext>
              </a:extLst>
            </p:cNvPr>
            <p:cNvCxnSpPr/>
            <p:nvPr/>
          </p:nvCxnSpPr>
          <p:spPr>
            <a:xfrm>
              <a:off x="19685000" y="14160500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CA4F0010-F1B3-2D7B-31D0-2534EC7B9FD2}"/>
                </a:ext>
              </a:extLst>
            </p:cNvPr>
            <p:cNvSpPr/>
            <p:nvPr/>
          </p:nvSpPr>
          <p:spPr>
            <a:xfrm>
              <a:off x="19685000" y="13906500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379" name="Connector 296">
              <a:extLst>
                <a:ext uri="{FF2B5EF4-FFF2-40B4-BE49-F238E27FC236}">
                  <a16:creationId xmlns:a16="http://schemas.microsoft.com/office/drawing/2014/main" id="{5B6C80C9-F8F1-1F20-42D1-A684F363C384}"/>
                </a:ext>
              </a:extLst>
            </p:cNvPr>
            <p:cNvCxnSpPr/>
            <p:nvPr/>
          </p:nvCxnSpPr>
          <p:spPr>
            <a:xfrm>
              <a:off x="19685000" y="14605000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1ADB6279-C103-A845-2894-02A955784F4E}"/>
                </a:ext>
              </a:extLst>
            </p:cNvPr>
            <p:cNvSpPr/>
            <p:nvPr/>
          </p:nvSpPr>
          <p:spPr>
            <a:xfrm>
              <a:off x="19685000" y="14351000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4</a:t>
              </a:r>
            </a:p>
          </p:txBody>
        </p:sp>
        <p:cxnSp>
          <p:nvCxnSpPr>
            <p:cNvPr id="381" name="Connector 298">
              <a:extLst>
                <a:ext uri="{FF2B5EF4-FFF2-40B4-BE49-F238E27FC236}">
                  <a16:creationId xmlns:a16="http://schemas.microsoft.com/office/drawing/2014/main" id="{66A6C714-7A38-7CDA-3520-9D83AEB4D872}"/>
                </a:ext>
              </a:extLst>
            </p:cNvPr>
            <p:cNvCxnSpPr/>
            <p:nvPr/>
          </p:nvCxnSpPr>
          <p:spPr>
            <a:xfrm>
              <a:off x="19685000" y="15049500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049E9A3-E74A-10F4-E83D-519DD9240785}"/>
                </a:ext>
              </a:extLst>
            </p:cNvPr>
            <p:cNvSpPr/>
            <p:nvPr/>
          </p:nvSpPr>
          <p:spPr>
            <a:xfrm>
              <a:off x="19685000" y="14795502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5</a:t>
              </a:r>
            </a:p>
          </p:txBody>
        </p:sp>
        <p:cxnSp>
          <p:nvCxnSpPr>
            <p:cNvPr id="383" name="Connector 308">
              <a:extLst>
                <a:ext uri="{FF2B5EF4-FFF2-40B4-BE49-F238E27FC236}">
                  <a16:creationId xmlns:a16="http://schemas.microsoft.com/office/drawing/2014/main" id="{93E372D2-D94D-D9BE-1A9A-6998E037827E}"/>
                </a:ext>
              </a:extLst>
            </p:cNvPr>
            <p:cNvCxnSpPr/>
            <p:nvPr/>
          </p:nvCxnSpPr>
          <p:spPr>
            <a:xfrm>
              <a:off x="19685000" y="17272001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or 322">
              <a:extLst>
                <a:ext uri="{FF2B5EF4-FFF2-40B4-BE49-F238E27FC236}">
                  <a16:creationId xmlns:a16="http://schemas.microsoft.com/office/drawing/2014/main" id="{98643C82-3DCD-0A81-64F7-2323F8FBFDDD}"/>
                </a:ext>
              </a:extLst>
            </p:cNvPr>
            <p:cNvCxnSpPr/>
            <p:nvPr/>
          </p:nvCxnSpPr>
          <p:spPr>
            <a:xfrm>
              <a:off x="19685000" y="17272482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5428FCDA-4123-E9C8-21DE-016021119A3B}"/>
                </a:ext>
              </a:extLst>
            </p:cNvPr>
            <p:cNvSpPr/>
            <p:nvPr/>
          </p:nvSpPr>
          <p:spPr>
            <a:xfrm>
              <a:off x="19685000" y="17018483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17</a:t>
              </a:r>
            </a:p>
          </p:txBody>
        </p:sp>
        <p:cxnSp>
          <p:nvCxnSpPr>
            <p:cNvPr id="386" name="Connector 324">
              <a:extLst>
                <a:ext uri="{FF2B5EF4-FFF2-40B4-BE49-F238E27FC236}">
                  <a16:creationId xmlns:a16="http://schemas.microsoft.com/office/drawing/2014/main" id="{61D4E123-EAB7-704F-FD52-35CF4E7CB54B}"/>
                </a:ext>
              </a:extLst>
            </p:cNvPr>
            <p:cNvCxnSpPr/>
            <p:nvPr/>
          </p:nvCxnSpPr>
          <p:spPr>
            <a:xfrm>
              <a:off x="19685000" y="17716981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2F473942-B838-AD96-5AAC-60B7F8B71967}"/>
                </a:ext>
              </a:extLst>
            </p:cNvPr>
            <p:cNvSpPr/>
            <p:nvPr/>
          </p:nvSpPr>
          <p:spPr>
            <a:xfrm>
              <a:off x="19685000" y="17462982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18</a:t>
              </a:r>
            </a:p>
          </p:txBody>
        </p:sp>
        <p:cxnSp>
          <p:nvCxnSpPr>
            <p:cNvPr id="388" name="Connector 326">
              <a:extLst>
                <a:ext uri="{FF2B5EF4-FFF2-40B4-BE49-F238E27FC236}">
                  <a16:creationId xmlns:a16="http://schemas.microsoft.com/office/drawing/2014/main" id="{007AE304-B583-C1D0-FD1B-B808D1392157}"/>
                </a:ext>
              </a:extLst>
            </p:cNvPr>
            <p:cNvCxnSpPr/>
            <p:nvPr/>
          </p:nvCxnSpPr>
          <p:spPr>
            <a:xfrm>
              <a:off x="19685000" y="18161483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FD3546FD-1E84-9480-CAF4-C7C94F159CB0}"/>
                </a:ext>
              </a:extLst>
            </p:cNvPr>
            <p:cNvSpPr/>
            <p:nvPr/>
          </p:nvSpPr>
          <p:spPr>
            <a:xfrm>
              <a:off x="19685000" y="17907483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19</a:t>
              </a:r>
            </a:p>
          </p:txBody>
        </p:sp>
        <p:cxnSp>
          <p:nvCxnSpPr>
            <p:cNvPr id="390" name="Connector 328">
              <a:extLst>
                <a:ext uri="{FF2B5EF4-FFF2-40B4-BE49-F238E27FC236}">
                  <a16:creationId xmlns:a16="http://schemas.microsoft.com/office/drawing/2014/main" id="{4C4C2BA7-B59B-174C-33B3-C5CF246614D5}"/>
                </a:ext>
              </a:extLst>
            </p:cNvPr>
            <p:cNvCxnSpPr/>
            <p:nvPr/>
          </p:nvCxnSpPr>
          <p:spPr>
            <a:xfrm>
              <a:off x="19685000" y="18605982"/>
              <a:ext cx="635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453AEDE2-A6A8-70BF-2C0D-48DCB32F64F2}"/>
                </a:ext>
              </a:extLst>
            </p:cNvPr>
            <p:cNvSpPr/>
            <p:nvPr/>
          </p:nvSpPr>
          <p:spPr>
            <a:xfrm>
              <a:off x="19685000" y="18351983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D0EEE8A-637C-20AE-59B1-F914C22EBD90}"/>
                </a:ext>
              </a:extLst>
            </p:cNvPr>
            <p:cNvSpPr/>
            <p:nvPr/>
          </p:nvSpPr>
          <p:spPr>
            <a:xfrm rot="16200000">
              <a:off x="18224501" y="17685233"/>
              <a:ext cx="2540001" cy="1905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 dirty="0">
                  <a:solidFill>
                    <a:srgbClr val="000000"/>
                  </a:solidFill>
                </a:rPr>
                <a:t>Number of in/</a:t>
              </a:r>
              <a:r>
                <a:rPr sz="2400" dirty="0" err="1">
                  <a:solidFill>
                    <a:srgbClr val="000000"/>
                  </a:solidFill>
                </a:rPr>
                <a:t>dels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393" name="Connector 331">
              <a:extLst>
                <a:ext uri="{FF2B5EF4-FFF2-40B4-BE49-F238E27FC236}">
                  <a16:creationId xmlns:a16="http://schemas.microsoft.com/office/drawing/2014/main" id="{AAC69EE2-DACD-8007-9A92-8BD2FF84D627}"/>
                </a:ext>
              </a:extLst>
            </p:cNvPr>
            <p:cNvCxnSpPr/>
            <p:nvPr/>
          </p:nvCxnSpPr>
          <p:spPr>
            <a:xfrm>
              <a:off x="6350002" y="18911104"/>
              <a:ext cx="12700001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or 332">
              <a:extLst>
                <a:ext uri="{FF2B5EF4-FFF2-40B4-BE49-F238E27FC236}">
                  <a16:creationId xmlns:a16="http://schemas.microsoft.com/office/drawing/2014/main" id="{D934D088-5948-3672-7F6C-25D1FD22522C}"/>
                </a:ext>
              </a:extLst>
            </p:cNvPr>
            <p:cNvCxnSpPr/>
            <p:nvPr/>
          </p:nvCxnSpPr>
          <p:spPr>
            <a:xfrm>
              <a:off x="127000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B8EF934A-5365-1FE5-EF6A-B2778854B574}"/>
                </a:ext>
              </a:extLst>
            </p:cNvPr>
            <p:cNvSpPr/>
            <p:nvPr/>
          </p:nvSpPr>
          <p:spPr>
            <a:xfrm>
              <a:off x="12446002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A2EE4EC2-6144-5CEE-460F-A719C01B061E}"/>
                </a:ext>
              </a:extLst>
            </p:cNvPr>
            <p:cNvSpPr/>
            <p:nvPr/>
          </p:nvSpPr>
          <p:spPr>
            <a:xfrm>
              <a:off x="12446002" y="192286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DSB</a:t>
              </a:r>
            </a:p>
          </p:txBody>
        </p:sp>
        <p:cxnSp>
          <p:nvCxnSpPr>
            <p:cNvPr id="397" name="Connector 335">
              <a:extLst>
                <a:ext uri="{FF2B5EF4-FFF2-40B4-BE49-F238E27FC236}">
                  <a16:creationId xmlns:a16="http://schemas.microsoft.com/office/drawing/2014/main" id="{15B8B339-6F60-733B-5312-B64B485F3420}"/>
                </a:ext>
              </a:extLst>
            </p:cNvPr>
            <p:cNvCxnSpPr/>
            <p:nvPr/>
          </p:nvCxnSpPr>
          <p:spPr>
            <a:xfrm>
              <a:off x="121285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F743F915-5452-6CC9-C258-1B3FE83B7E81}"/>
                </a:ext>
              </a:extLst>
            </p:cNvPr>
            <p:cNvSpPr/>
            <p:nvPr/>
          </p:nvSpPr>
          <p:spPr>
            <a:xfrm>
              <a:off x="118745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-1</a:t>
              </a:r>
            </a:p>
          </p:txBody>
        </p:sp>
        <p:cxnSp>
          <p:nvCxnSpPr>
            <p:cNvPr id="399" name="Connector 337">
              <a:extLst>
                <a:ext uri="{FF2B5EF4-FFF2-40B4-BE49-F238E27FC236}">
                  <a16:creationId xmlns:a16="http://schemas.microsoft.com/office/drawing/2014/main" id="{A6F22A9E-59D3-94EF-7BDF-E23037FBB5BA}"/>
                </a:ext>
              </a:extLst>
            </p:cNvPr>
            <p:cNvCxnSpPr/>
            <p:nvPr/>
          </p:nvCxnSpPr>
          <p:spPr>
            <a:xfrm>
              <a:off x="132715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FE8AFE64-D748-9CED-1376-FCDE04A679C1}"/>
                </a:ext>
              </a:extLst>
            </p:cNvPr>
            <p:cNvSpPr/>
            <p:nvPr/>
          </p:nvSpPr>
          <p:spPr>
            <a:xfrm>
              <a:off x="130175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401" name="Connector 339">
              <a:extLst>
                <a:ext uri="{FF2B5EF4-FFF2-40B4-BE49-F238E27FC236}">
                  <a16:creationId xmlns:a16="http://schemas.microsoft.com/office/drawing/2014/main" id="{4CBD2E48-F733-1F40-FB5A-3F5AADE9802F}"/>
                </a:ext>
              </a:extLst>
            </p:cNvPr>
            <p:cNvCxnSpPr/>
            <p:nvPr/>
          </p:nvCxnSpPr>
          <p:spPr>
            <a:xfrm>
              <a:off x="115570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F9D294CC-2475-399E-5189-60A3E9A831D8}"/>
                </a:ext>
              </a:extLst>
            </p:cNvPr>
            <p:cNvSpPr/>
            <p:nvPr/>
          </p:nvSpPr>
          <p:spPr>
            <a:xfrm>
              <a:off x="113030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-2</a:t>
              </a:r>
            </a:p>
          </p:txBody>
        </p:sp>
        <p:cxnSp>
          <p:nvCxnSpPr>
            <p:cNvPr id="403" name="Connector 341">
              <a:extLst>
                <a:ext uri="{FF2B5EF4-FFF2-40B4-BE49-F238E27FC236}">
                  <a16:creationId xmlns:a16="http://schemas.microsoft.com/office/drawing/2014/main" id="{AC6F92BB-5C46-F9CE-CD16-23A9D6E39FA0}"/>
                </a:ext>
              </a:extLst>
            </p:cNvPr>
            <p:cNvCxnSpPr/>
            <p:nvPr/>
          </p:nvCxnSpPr>
          <p:spPr>
            <a:xfrm>
              <a:off x="138430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F29FBEC6-773A-51A9-E16D-5383206F67E6}"/>
                </a:ext>
              </a:extLst>
            </p:cNvPr>
            <p:cNvSpPr/>
            <p:nvPr/>
          </p:nvSpPr>
          <p:spPr>
            <a:xfrm>
              <a:off x="135890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2</a:t>
              </a:r>
            </a:p>
          </p:txBody>
        </p:sp>
        <p:cxnSp>
          <p:nvCxnSpPr>
            <p:cNvPr id="405" name="Connector 343">
              <a:extLst>
                <a:ext uri="{FF2B5EF4-FFF2-40B4-BE49-F238E27FC236}">
                  <a16:creationId xmlns:a16="http://schemas.microsoft.com/office/drawing/2014/main" id="{44A883D4-2124-EA17-D9D9-C8C5C18EEC9F}"/>
                </a:ext>
              </a:extLst>
            </p:cNvPr>
            <p:cNvCxnSpPr/>
            <p:nvPr/>
          </p:nvCxnSpPr>
          <p:spPr>
            <a:xfrm>
              <a:off x="109855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D4F8EB4-D99E-0A8C-9493-3C87F2AF4718}"/>
                </a:ext>
              </a:extLst>
            </p:cNvPr>
            <p:cNvSpPr/>
            <p:nvPr/>
          </p:nvSpPr>
          <p:spPr>
            <a:xfrm>
              <a:off x="10731502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-3</a:t>
              </a:r>
            </a:p>
          </p:txBody>
        </p:sp>
        <p:cxnSp>
          <p:nvCxnSpPr>
            <p:cNvPr id="407" name="Connector 345">
              <a:extLst>
                <a:ext uri="{FF2B5EF4-FFF2-40B4-BE49-F238E27FC236}">
                  <a16:creationId xmlns:a16="http://schemas.microsoft.com/office/drawing/2014/main" id="{FF4663F9-C942-C5D3-05CB-61116EEDCC6A}"/>
                </a:ext>
              </a:extLst>
            </p:cNvPr>
            <p:cNvCxnSpPr/>
            <p:nvPr/>
          </p:nvCxnSpPr>
          <p:spPr>
            <a:xfrm>
              <a:off x="144145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076351A9-5443-0500-6E83-76CB1D9FC2EA}"/>
                </a:ext>
              </a:extLst>
            </p:cNvPr>
            <p:cNvSpPr/>
            <p:nvPr/>
          </p:nvSpPr>
          <p:spPr>
            <a:xfrm>
              <a:off x="141605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409" name="Connector 347">
              <a:extLst>
                <a:ext uri="{FF2B5EF4-FFF2-40B4-BE49-F238E27FC236}">
                  <a16:creationId xmlns:a16="http://schemas.microsoft.com/office/drawing/2014/main" id="{6979F766-E524-A109-308A-48B17889AFCB}"/>
                </a:ext>
              </a:extLst>
            </p:cNvPr>
            <p:cNvCxnSpPr/>
            <p:nvPr/>
          </p:nvCxnSpPr>
          <p:spPr>
            <a:xfrm>
              <a:off x="104140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B8E29B51-5CCD-28A6-63C4-1E334F766D21}"/>
                </a:ext>
              </a:extLst>
            </p:cNvPr>
            <p:cNvSpPr/>
            <p:nvPr/>
          </p:nvSpPr>
          <p:spPr>
            <a:xfrm>
              <a:off x="101600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-4</a:t>
              </a:r>
            </a:p>
          </p:txBody>
        </p:sp>
        <p:cxnSp>
          <p:nvCxnSpPr>
            <p:cNvPr id="411" name="Connector 349">
              <a:extLst>
                <a:ext uri="{FF2B5EF4-FFF2-40B4-BE49-F238E27FC236}">
                  <a16:creationId xmlns:a16="http://schemas.microsoft.com/office/drawing/2014/main" id="{FD3D2B0A-99F2-DAA6-7E77-2544004390D8}"/>
                </a:ext>
              </a:extLst>
            </p:cNvPr>
            <p:cNvCxnSpPr/>
            <p:nvPr/>
          </p:nvCxnSpPr>
          <p:spPr>
            <a:xfrm>
              <a:off x="149860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B82431B6-723A-0B6C-EF89-ED38A9405EDF}"/>
                </a:ext>
              </a:extLst>
            </p:cNvPr>
            <p:cNvSpPr/>
            <p:nvPr/>
          </p:nvSpPr>
          <p:spPr>
            <a:xfrm>
              <a:off x="147320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4</a:t>
              </a:r>
            </a:p>
          </p:txBody>
        </p:sp>
        <p:cxnSp>
          <p:nvCxnSpPr>
            <p:cNvPr id="413" name="Connector 351">
              <a:extLst>
                <a:ext uri="{FF2B5EF4-FFF2-40B4-BE49-F238E27FC236}">
                  <a16:creationId xmlns:a16="http://schemas.microsoft.com/office/drawing/2014/main" id="{2C9823EF-C367-77AC-5462-6AA4144E5962}"/>
                </a:ext>
              </a:extLst>
            </p:cNvPr>
            <p:cNvCxnSpPr/>
            <p:nvPr/>
          </p:nvCxnSpPr>
          <p:spPr>
            <a:xfrm>
              <a:off x="98425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5261D1CD-D0EE-880E-018C-D078C35659AD}"/>
                </a:ext>
              </a:extLst>
            </p:cNvPr>
            <p:cNvSpPr/>
            <p:nvPr/>
          </p:nvSpPr>
          <p:spPr>
            <a:xfrm>
              <a:off x="95885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-5</a:t>
              </a:r>
            </a:p>
          </p:txBody>
        </p:sp>
        <p:cxnSp>
          <p:nvCxnSpPr>
            <p:cNvPr id="415" name="Connector 353">
              <a:extLst>
                <a:ext uri="{FF2B5EF4-FFF2-40B4-BE49-F238E27FC236}">
                  <a16:creationId xmlns:a16="http://schemas.microsoft.com/office/drawing/2014/main" id="{4BF67177-F164-11F5-D5C9-31B85EEB4FA7}"/>
                </a:ext>
              </a:extLst>
            </p:cNvPr>
            <p:cNvCxnSpPr/>
            <p:nvPr/>
          </p:nvCxnSpPr>
          <p:spPr>
            <a:xfrm>
              <a:off x="155575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EBABED17-BFB6-FF22-65DD-B2B47BE35B85}"/>
                </a:ext>
              </a:extLst>
            </p:cNvPr>
            <p:cNvSpPr/>
            <p:nvPr/>
          </p:nvSpPr>
          <p:spPr>
            <a:xfrm>
              <a:off x="153035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5</a:t>
              </a:r>
            </a:p>
          </p:txBody>
        </p:sp>
        <p:cxnSp>
          <p:nvCxnSpPr>
            <p:cNvPr id="417" name="Connector 355">
              <a:extLst>
                <a:ext uri="{FF2B5EF4-FFF2-40B4-BE49-F238E27FC236}">
                  <a16:creationId xmlns:a16="http://schemas.microsoft.com/office/drawing/2014/main" id="{555C5D66-51DA-EBBF-A60D-7E463F162C1F}"/>
                </a:ext>
              </a:extLst>
            </p:cNvPr>
            <p:cNvCxnSpPr/>
            <p:nvPr/>
          </p:nvCxnSpPr>
          <p:spPr>
            <a:xfrm>
              <a:off x="92710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5C5C3D93-B817-A402-EAF0-4185002B79BE}"/>
                </a:ext>
              </a:extLst>
            </p:cNvPr>
            <p:cNvSpPr/>
            <p:nvPr/>
          </p:nvSpPr>
          <p:spPr>
            <a:xfrm>
              <a:off x="9017002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-6</a:t>
              </a:r>
            </a:p>
          </p:txBody>
        </p:sp>
        <p:cxnSp>
          <p:nvCxnSpPr>
            <p:cNvPr id="419" name="Connector 357">
              <a:extLst>
                <a:ext uri="{FF2B5EF4-FFF2-40B4-BE49-F238E27FC236}">
                  <a16:creationId xmlns:a16="http://schemas.microsoft.com/office/drawing/2014/main" id="{CEEABF9D-ACB8-8B10-6205-75407960F112}"/>
                </a:ext>
              </a:extLst>
            </p:cNvPr>
            <p:cNvCxnSpPr/>
            <p:nvPr/>
          </p:nvCxnSpPr>
          <p:spPr>
            <a:xfrm>
              <a:off x="161290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E168D23C-6ECC-E165-7DED-00B67FDF4F81}"/>
                </a:ext>
              </a:extLst>
            </p:cNvPr>
            <p:cNvSpPr/>
            <p:nvPr/>
          </p:nvSpPr>
          <p:spPr>
            <a:xfrm>
              <a:off x="158750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6</a:t>
              </a:r>
            </a:p>
          </p:txBody>
        </p:sp>
        <p:cxnSp>
          <p:nvCxnSpPr>
            <p:cNvPr id="421" name="Connector 359">
              <a:extLst>
                <a:ext uri="{FF2B5EF4-FFF2-40B4-BE49-F238E27FC236}">
                  <a16:creationId xmlns:a16="http://schemas.microsoft.com/office/drawing/2014/main" id="{600461DF-E3FE-9ECF-955F-E2025A33E3D5}"/>
                </a:ext>
              </a:extLst>
            </p:cNvPr>
            <p:cNvCxnSpPr/>
            <p:nvPr/>
          </p:nvCxnSpPr>
          <p:spPr>
            <a:xfrm>
              <a:off x="86995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196F8411-2DFF-0A6D-75B6-5E6DC81AC944}"/>
                </a:ext>
              </a:extLst>
            </p:cNvPr>
            <p:cNvSpPr/>
            <p:nvPr/>
          </p:nvSpPr>
          <p:spPr>
            <a:xfrm>
              <a:off x="84455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-7</a:t>
              </a:r>
            </a:p>
          </p:txBody>
        </p:sp>
        <p:cxnSp>
          <p:nvCxnSpPr>
            <p:cNvPr id="423" name="Connector 361">
              <a:extLst>
                <a:ext uri="{FF2B5EF4-FFF2-40B4-BE49-F238E27FC236}">
                  <a16:creationId xmlns:a16="http://schemas.microsoft.com/office/drawing/2014/main" id="{D15A6BE8-65D2-D383-950C-35A06B9F38AA}"/>
                </a:ext>
              </a:extLst>
            </p:cNvPr>
            <p:cNvCxnSpPr/>
            <p:nvPr/>
          </p:nvCxnSpPr>
          <p:spPr>
            <a:xfrm>
              <a:off x="167005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5C5B4A5F-6D69-159C-31A6-E0B164524979}"/>
                </a:ext>
              </a:extLst>
            </p:cNvPr>
            <p:cNvSpPr/>
            <p:nvPr/>
          </p:nvSpPr>
          <p:spPr>
            <a:xfrm>
              <a:off x="16446502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425" name="Connector 363">
              <a:extLst>
                <a:ext uri="{FF2B5EF4-FFF2-40B4-BE49-F238E27FC236}">
                  <a16:creationId xmlns:a16="http://schemas.microsoft.com/office/drawing/2014/main" id="{F1167377-0D61-A88F-B248-98F1947D37D1}"/>
                </a:ext>
              </a:extLst>
            </p:cNvPr>
            <p:cNvCxnSpPr/>
            <p:nvPr/>
          </p:nvCxnSpPr>
          <p:spPr>
            <a:xfrm>
              <a:off x="8128001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2CD7081-D275-7727-821C-FAF3248B2449}"/>
                </a:ext>
              </a:extLst>
            </p:cNvPr>
            <p:cNvSpPr/>
            <p:nvPr/>
          </p:nvSpPr>
          <p:spPr>
            <a:xfrm>
              <a:off x="78740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-8</a:t>
              </a:r>
            </a:p>
          </p:txBody>
        </p:sp>
        <p:cxnSp>
          <p:nvCxnSpPr>
            <p:cNvPr id="427" name="Connector 365">
              <a:extLst>
                <a:ext uri="{FF2B5EF4-FFF2-40B4-BE49-F238E27FC236}">
                  <a16:creationId xmlns:a16="http://schemas.microsoft.com/office/drawing/2014/main" id="{55B4D220-8DA6-B629-3508-8057D5ADDE45}"/>
                </a:ext>
              </a:extLst>
            </p:cNvPr>
            <p:cNvCxnSpPr/>
            <p:nvPr/>
          </p:nvCxnSpPr>
          <p:spPr>
            <a:xfrm>
              <a:off x="17272001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348F1B17-ABD8-87EA-00C7-C9AC6B4879CF}"/>
                </a:ext>
              </a:extLst>
            </p:cNvPr>
            <p:cNvSpPr/>
            <p:nvPr/>
          </p:nvSpPr>
          <p:spPr>
            <a:xfrm>
              <a:off x="170180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8</a:t>
              </a:r>
            </a:p>
          </p:txBody>
        </p:sp>
        <p:cxnSp>
          <p:nvCxnSpPr>
            <p:cNvPr id="429" name="Connector 367">
              <a:extLst>
                <a:ext uri="{FF2B5EF4-FFF2-40B4-BE49-F238E27FC236}">
                  <a16:creationId xmlns:a16="http://schemas.microsoft.com/office/drawing/2014/main" id="{692E7B99-0284-367A-4930-6114962DDEEA}"/>
                </a:ext>
              </a:extLst>
            </p:cNvPr>
            <p:cNvCxnSpPr/>
            <p:nvPr/>
          </p:nvCxnSpPr>
          <p:spPr>
            <a:xfrm>
              <a:off x="75565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E46BF4CB-FD21-DFB7-F9F3-42F89C83B5B6}"/>
                </a:ext>
              </a:extLst>
            </p:cNvPr>
            <p:cNvSpPr/>
            <p:nvPr/>
          </p:nvSpPr>
          <p:spPr>
            <a:xfrm>
              <a:off x="7302502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-9</a:t>
              </a:r>
            </a:p>
          </p:txBody>
        </p:sp>
        <p:cxnSp>
          <p:nvCxnSpPr>
            <p:cNvPr id="431" name="Connector 369">
              <a:extLst>
                <a:ext uri="{FF2B5EF4-FFF2-40B4-BE49-F238E27FC236}">
                  <a16:creationId xmlns:a16="http://schemas.microsoft.com/office/drawing/2014/main" id="{84735E50-4776-05BF-ADEF-309CCF0F77F9}"/>
                </a:ext>
              </a:extLst>
            </p:cNvPr>
            <p:cNvCxnSpPr/>
            <p:nvPr/>
          </p:nvCxnSpPr>
          <p:spPr>
            <a:xfrm>
              <a:off x="178435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EB27E4BA-CB83-F3DE-0BD0-AD9E1DF7E97F}"/>
                </a:ext>
              </a:extLst>
            </p:cNvPr>
            <p:cNvSpPr/>
            <p:nvPr/>
          </p:nvSpPr>
          <p:spPr>
            <a:xfrm>
              <a:off x="175895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9</a:t>
              </a:r>
            </a:p>
          </p:txBody>
        </p:sp>
        <p:cxnSp>
          <p:nvCxnSpPr>
            <p:cNvPr id="433" name="Connector 371">
              <a:extLst>
                <a:ext uri="{FF2B5EF4-FFF2-40B4-BE49-F238E27FC236}">
                  <a16:creationId xmlns:a16="http://schemas.microsoft.com/office/drawing/2014/main" id="{8A3E72DC-A361-2D2C-6362-5D63CF33802D}"/>
                </a:ext>
              </a:extLst>
            </p:cNvPr>
            <p:cNvCxnSpPr/>
            <p:nvPr/>
          </p:nvCxnSpPr>
          <p:spPr>
            <a:xfrm>
              <a:off x="69850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78CEC9A1-5541-0F73-F15B-0F854CDB6D71}"/>
                </a:ext>
              </a:extLst>
            </p:cNvPr>
            <p:cNvSpPr/>
            <p:nvPr/>
          </p:nvSpPr>
          <p:spPr>
            <a:xfrm>
              <a:off x="6731000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-10</a:t>
              </a:r>
            </a:p>
          </p:txBody>
        </p:sp>
        <p:cxnSp>
          <p:nvCxnSpPr>
            <p:cNvPr id="435" name="Connector 373">
              <a:extLst>
                <a:ext uri="{FF2B5EF4-FFF2-40B4-BE49-F238E27FC236}">
                  <a16:creationId xmlns:a16="http://schemas.microsoft.com/office/drawing/2014/main" id="{02A63AC0-C322-89AD-2791-606C4D90792C}"/>
                </a:ext>
              </a:extLst>
            </p:cNvPr>
            <p:cNvCxnSpPr/>
            <p:nvPr/>
          </p:nvCxnSpPr>
          <p:spPr>
            <a:xfrm>
              <a:off x="18415000" y="18911104"/>
              <a:ext cx="0" cy="635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658AB69E-92B2-A841-3735-DEF421777D32}"/>
                </a:ext>
              </a:extLst>
            </p:cNvPr>
            <p:cNvSpPr/>
            <p:nvPr/>
          </p:nvSpPr>
          <p:spPr>
            <a:xfrm>
              <a:off x="18161002" y="18911104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9A484908-28BA-B45B-2B5E-90DDB3EB6940}"/>
                </a:ext>
              </a:extLst>
            </p:cNvPr>
            <p:cNvSpPr/>
            <p:nvPr/>
          </p:nvSpPr>
          <p:spPr>
            <a:xfrm>
              <a:off x="5816102" y="18606304"/>
              <a:ext cx="3175000" cy="1905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 dirty="0">
                  <a:solidFill>
                    <a:srgbClr val="000000"/>
                  </a:solidFill>
                </a:rPr>
                <a:t>Deletion position</a:t>
              </a:r>
            </a:p>
          </p:txBody>
        </p:sp>
        <p:cxnSp>
          <p:nvCxnSpPr>
            <p:cNvPr id="438" name="Connector 377">
              <a:extLst>
                <a:ext uri="{FF2B5EF4-FFF2-40B4-BE49-F238E27FC236}">
                  <a16:creationId xmlns:a16="http://schemas.microsoft.com/office/drawing/2014/main" id="{9E6C2C6F-ED08-9A72-C1AB-CFB688F34123}"/>
                </a:ext>
              </a:extLst>
            </p:cNvPr>
            <p:cNvCxnSpPr/>
            <p:nvPr/>
          </p:nvCxnSpPr>
          <p:spPr>
            <a:xfrm>
              <a:off x="6350002" y="8318500"/>
              <a:ext cx="12700001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0F293DF6-F491-5D1F-2A30-DAEFEB7B99B7}"/>
                </a:ext>
              </a:extLst>
            </p:cNvPr>
            <p:cNvSpPr/>
            <p:nvPr/>
          </p:nvSpPr>
          <p:spPr>
            <a:xfrm>
              <a:off x="7683502" y="8318502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5B3821EB-ED76-8A88-70F8-3B671E3045CE}"/>
                </a:ext>
              </a:extLst>
            </p:cNvPr>
            <p:cNvSpPr/>
            <p:nvPr/>
          </p:nvSpPr>
          <p:spPr>
            <a:xfrm>
              <a:off x="10858500" y="8318502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76CFECF-4FF5-9A5F-FA01-D6B66D3830F4}"/>
                </a:ext>
              </a:extLst>
            </p:cNvPr>
            <p:cNvSpPr/>
            <p:nvPr/>
          </p:nvSpPr>
          <p:spPr>
            <a:xfrm>
              <a:off x="14033500" y="8318502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AD0294D1-DDC5-4DAB-B4B1-111F1C82F650}"/>
                </a:ext>
              </a:extLst>
            </p:cNvPr>
            <p:cNvSpPr/>
            <p:nvPr/>
          </p:nvSpPr>
          <p:spPr>
            <a:xfrm>
              <a:off x="17208500" y="8318502"/>
              <a:ext cx="508001" cy="50800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T</a:t>
              </a:r>
            </a:p>
          </p:txBody>
        </p:sp>
        <p:cxnSp>
          <p:nvCxnSpPr>
            <p:cNvPr id="443" name="Connector 382">
              <a:extLst>
                <a:ext uri="{FF2B5EF4-FFF2-40B4-BE49-F238E27FC236}">
                  <a16:creationId xmlns:a16="http://schemas.microsoft.com/office/drawing/2014/main" id="{44ECCD24-3D8A-4C1B-A582-DA4592F33A36}"/>
                </a:ext>
              </a:extLst>
            </p:cNvPr>
            <p:cNvCxnSpPr/>
            <p:nvPr/>
          </p:nvCxnSpPr>
          <p:spPr>
            <a:xfrm>
              <a:off x="6350000" y="8318500"/>
              <a:ext cx="0" cy="2540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Connector 383">
              <a:extLst>
                <a:ext uri="{FF2B5EF4-FFF2-40B4-BE49-F238E27FC236}">
                  <a16:creationId xmlns:a16="http://schemas.microsoft.com/office/drawing/2014/main" id="{89612332-5841-440C-F589-6E3E54740134}"/>
                </a:ext>
              </a:extLst>
            </p:cNvPr>
            <p:cNvCxnSpPr/>
            <p:nvPr/>
          </p:nvCxnSpPr>
          <p:spPr>
            <a:xfrm>
              <a:off x="9525000" y="8318500"/>
              <a:ext cx="0" cy="2540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Connector 384">
              <a:extLst>
                <a:ext uri="{FF2B5EF4-FFF2-40B4-BE49-F238E27FC236}">
                  <a16:creationId xmlns:a16="http://schemas.microsoft.com/office/drawing/2014/main" id="{FAC960D0-256A-B3EA-6EA7-20E9A7F7E3A2}"/>
                </a:ext>
              </a:extLst>
            </p:cNvPr>
            <p:cNvCxnSpPr/>
            <p:nvPr/>
          </p:nvCxnSpPr>
          <p:spPr>
            <a:xfrm>
              <a:off x="12700000" y="8318500"/>
              <a:ext cx="0" cy="2540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Connector 385">
              <a:extLst>
                <a:ext uri="{FF2B5EF4-FFF2-40B4-BE49-F238E27FC236}">
                  <a16:creationId xmlns:a16="http://schemas.microsoft.com/office/drawing/2014/main" id="{C347E3CF-E155-C9A6-1F46-55A8F1CA0990}"/>
                </a:ext>
              </a:extLst>
            </p:cNvPr>
            <p:cNvCxnSpPr/>
            <p:nvPr/>
          </p:nvCxnSpPr>
          <p:spPr>
            <a:xfrm>
              <a:off x="15875000" y="8318500"/>
              <a:ext cx="0" cy="2540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Connector 386">
              <a:extLst>
                <a:ext uri="{FF2B5EF4-FFF2-40B4-BE49-F238E27FC236}">
                  <a16:creationId xmlns:a16="http://schemas.microsoft.com/office/drawing/2014/main" id="{791E7D6F-22AE-D68E-9D08-8C0BF2697C9C}"/>
                </a:ext>
              </a:extLst>
            </p:cNvPr>
            <p:cNvCxnSpPr/>
            <p:nvPr/>
          </p:nvCxnSpPr>
          <p:spPr>
            <a:xfrm>
              <a:off x="19050000" y="8318500"/>
              <a:ext cx="0" cy="25400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00164BD-0F50-648E-5DCC-1E579EB395BA}"/>
                </a:ext>
              </a:extLst>
            </p:cNvPr>
            <p:cNvSpPr/>
            <p:nvPr/>
          </p:nvSpPr>
          <p:spPr>
            <a:xfrm>
              <a:off x="6350001" y="8013700"/>
              <a:ext cx="6350000" cy="1905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sz="2400">
                  <a:solidFill>
                    <a:srgbClr val="000000"/>
                  </a:solidFill>
                </a:rPr>
                <a:t>Inserted sequence with first nucleotide A, C, G, or T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44608999-B342-D573-8C86-10E1B70C6C1D}"/>
                </a:ext>
              </a:extLst>
            </p:cNvPr>
            <p:cNvSpPr txBox="1"/>
            <p:nvPr/>
          </p:nvSpPr>
          <p:spPr>
            <a:xfrm>
              <a:off x="12556413" y="15372519"/>
              <a:ext cx="3420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</a:t>
              </a:r>
            </a:p>
            <a:p>
              <a:r>
                <a:rPr lang="en-US" sz="2800" dirty="0"/>
                <a:t>.</a:t>
              </a:r>
            </a:p>
            <a:p>
              <a:r>
                <a:rPr lang="en-US" sz="2800" dirty="0"/>
                <a:t>.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6FBE2984-94B3-64D6-DFD4-C94DE90DA94E}"/>
                </a:ext>
              </a:extLst>
            </p:cNvPr>
            <p:cNvSpPr txBox="1"/>
            <p:nvPr/>
          </p:nvSpPr>
          <p:spPr>
            <a:xfrm>
              <a:off x="19760798" y="15372519"/>
              <a:ext cx="3420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</a:t>
              </a:r>
            </a:p>
            <a:p>
              <a:r>
                <a:rPr lang="en-US" sz="2800" dirty="0"/>
                <a:t>.</a:t>
              </a:r>
            </a:p>
            <a:p>
              <a:r>
                <a:rPr lang="en-US" sz="28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6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305</Words>
  <Application>Microsoft Office PowerPoint</Application>
  <PresentationFormat>Custom</PresentationFormat>
  <Paragraphs>183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Tejasvi Channagiri</dc:creator>
  <cp:lastModifiedBy>Tejasvi Channagiri</cp:lastModifiedBy>
  <cp:revision>3</cp:revision>
  <dcterms:created xsi:type="dcterms:W3CDTF">2023-05-03T19:24:20Z</dcterms:created>
  <dcterms:modified xsi:type="dcterms:W3CDTF">2023-05-03T19:27:56Z</dcterms:modified>
</cp:coreProperties>
</file>