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5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4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3C9A-02E0-4FB7-8CE2-4C59B87E7AB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5C85-28F8-477B-A6D5-5EA21059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14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Tejasvi Channagiri</dc:creator>
  <cp:lastModifiedBy>Tejasvi Channagiri</cp:lastModifiedBy>
  <cp:revision>1</cp:revision>
  <dcterms:created xsi:type="dcterms:W3CDTF">2022-04-05T23:30:36Z</dcterms:created>
  <dcterms:modified xsi:type="dcterms:W3CDTF">2022-04-05T23:32:10Z</dcterms:modified>
</cp:coreProperties>
</file>