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E20-75C1-D290-CC56-6D580AC10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9ECB6-E657-2945-89AF-0494AC478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920FD-BAA6-D311-6C2D-4BF4D454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CAE93-03A5-FF99-5859-E366782C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AC027-A932-6705-CA90-A5168CA5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2416-3C27-4FA1-7491-029F4E43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16F07-998E-8FD4-4D8F-18DFE77D0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54D21-AE10-C4FD-B2A8-51A2FF6E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066A-86E7-D056-7935-EFA88D3E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B2CE-D22E-F820-4BF6-23C3E0A0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5E026-C95C-E465-DFF0-5E365BFA0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E545C-8585-2FD7-4A44-8CFDE4123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92D31-9C23-9B45-3753-F03947BF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FEF4F-0125-1F75-1698-95678D9D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6E9D1-4A09-7F36-0D5E-8656E9A5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4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C1A0-FDE8-C456-11A4-86262C56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5E09C-4BA6-7428-16D0-7A1B2E32B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E7534-4707-4B44-515F-6355F1EA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DD24-0C65-5111-07EC-F8907BCA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07F2F-AD0C-5926-802B-D116D0F2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4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9DAE-5ED1-D333-C4EF-7F2C069E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AA03A-5539-1F32-4B7B-ADD5E0F42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65D4-9463-51EB-8FF1-C187FA38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8A154-F59D-0282-B0EE-14E2F26D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E2E7E-5922-2D33-0334-88B19E72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08D1-005F-8135-0778-DE25E981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439E-A97E-DD21-A84B-AC9118FA6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79646-C7D4-4642-9B8A-2A710D087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244FB-7776-599D-219B-7ABA9222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04501-5514-A204-CF7F-DCCA4E08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0AAF3-790C-35C4-EC2B-BCC1FED9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AE27-FF02-00D2-1AB0-F142DB23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92A42-721C-C1F4-1F94-4DFBC8ED6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0F64D-C521-428F-66B6-DBE1B2807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DBD5A-4E43-7ECD-A299-34728D9DC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403C6-4F7C-2EC0-2B77-695DC235B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48115-E2F5-0508-75BD-95EDB7D5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87C90-9AEF-C260-18B3-6B55DD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22B63-2877-B50C-2258-583F9D1B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2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49C3-AF5E-D15F-5B71-848CFC87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11AFF-349F-9FE7-A847-18A426F6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6CCCE-F781-77C7-C364-5C896A8A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E9A3F-5FB7-F4D3-5FEA-E5EB294A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0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BD7B5-54C5-FB91-0865-AEC4EFDB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19947-E512-E20E-60C9-6633F428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4080D-47E2-DD4E-0772-5779850E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0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6621-F249-10D7-60F8-DB4DEF27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98B2-12F8-2F83-2502-4674B424B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F3493-3B0F-FAB3-5C3E-7A3CB8D10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4B126-19E3-54AB-2688-7AA55835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A5F59-26D3-F9C1-9CD0-C5AC1C70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7406C-FD7B-CB1F-C268-7E43ECBF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6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C73B-62D0-B935-9C75-BB0AB74B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19EE9-714B-5A70-6E96-D84F6C1EF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4483E-E53A-6CC2-FA5A-6802D8769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677B6-AEDD-F1BB-D4FB-5B61F6E1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CCDB5-5699-F07D-40FB-F633B98A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671F7-DD11-44D4-4247-112A627B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C5BE6-11AA-40CA-1E08-59795FA3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2554A-EA60-4F73-E712-FD61EC78B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602F9-789C-681D-6B32-8F391BF46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F534-7823-4C13-8CF7-9EC165EC7495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39623-B75B-A959-067A-58902CBA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3658B-1337-8AF1-D2BA-89517AF7D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3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1C6A60-9B40-EA84-D153-88B594C14A0C}"/>
              </a:ext>
            </a:extLst>
          </p:cNvPr>
          <p:cNvSpPr/>
          <p:nvPr/>
        </p:nvSpPr>
        <p:spPr>
          <a:xfrm>
            <a:off x="2447925" y="1485900"/>
            <a:ext cx="4219575" cy="42195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3A2781-221F-017B-1AEE-ECBCC9D9C2D0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4557713" y="1485900"/>
            <a:ext cx="0" cy="42195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99C8ED-E133-7E60-B6AE-7FB161E6F3CC}"/>
              </a:ext>
            </a:extLst>
          </p:cNvPr>
          <p:cNvCxnSpPr>
            <a:stCxn id="4" idx="3"/>
            <a:endCxn id="4" idx="1"/>
          </p:cNvCxnSpPr>
          <p:nvPr/>
        </p:nvCxnSpPr>
        <p:spPr>
          <a:xfrm flipH="1">
            <a:off x="2447925" y="3595688"/>
            <a:ext cx="421957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22944C-E581-2587-78EB-926A40387613}"/>
              </a:ext>
            </a:extLst>
          </p:cNvPr>
          <p:cNvSpPr txBox="1"/>
          <p:nvPr/>
        </p:nvSpPr>
        <p:spPr>
          <a:xfrm>
            <a:off x="2928987" y="1940630"/>
            <a:ext cx="114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B3DC9-E876-B257-F8CC-681FC16EAE3D}"/>
              </a:ext>
            </a:extLst>
          </p:cNvPr>
          <p:cNvSpPr txBox="1"/>
          <p:nvPr/>
        </p:nvSpPr>
        <p:spPr>
          <a:xfrm>
            <a:off x="5038775" y="1940630"/>
            <a:ext cx="114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9C1E8-8B0B-6D84-AF32-A3B8142D9DF4}"/>
              </a:ext>
            </a:extLst>
          </p:cNvPr>
          <p:cNvSpPr txBox="1"/>
          <p:nvPr/>
        </p:nvSpPr>
        <p:spPr>
          <a:xfrm>
            <a:off x="5038775" y="4050417"/>
            <a:ext cx="114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C4760-1709-4617-DBAC-30BC190C0CC9}"/>
              </a:ext>
            </a:extLst>
          </p:cNvPr>
          <p:cNvSpPr txBox="1"/>
          <p:nvPr/>
        </p:nvSpPr>
        <p:spPr>
          <a:xfrm>
            <a:off x="2928987" y="4050417"/>
            <a:ext cx="114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55525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C6FD7E-B389-B192-F477-5A2C2538062C}"/>
              </a:ext>
            </a:extLst>
          </p:cNvPr>
          <p:cNvSpPr/>
          <p:nvPr/>
        </p:nvSpPr>
        <p:spPr>
          <a:xfrm>
            <a:off x="2447926" y="366228"/>
            <a:ext cx="2852833" cy="28528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3A8462-7433-A56D-0688-4E7C8012935D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874343" y="366228"/>
            <a:ext cx="0" cy="28528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B369B2-A97E-9682-075B-DDC205BE4ECE}"/>
              </a:ext>
            </a:extLst>
          </p:cNvPr>
          <p:cNvCxnSpPr>
            <a:stCxn id="4" idx="3"/>
            <a:endCxn id="4" idx="1"/>
          </p:cNvCxnSpPr>
          <p:nvPr/>
        </p:nvCxnSpPr>
        <p:spPr>
          <a:xfrm flipH="1">
            <a:off x="2447926" y="1792645"/>
            <a:ext cx="28528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6818FA-A58A-7EE7-AFD7-6E432D6E2286}"/>
              </a:ext>
            </a:extLst>
          </p:cNvPr>
          <p:cNvSpPr txBox="1"/>
          <p:nvPr/>
        </p:nvSpPr>
        <p:spPr>
          <a:xfrm>
            <a:off x="2677892" y="663938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3D0681-2001-F611-B0D0-BF748BA2BEA2}"/>
              </a:ext>
            </a:extLst>
          </p:cNvPr>
          <p:cNvSpPr/>
          <p:nvPr/>
        </p:nvSpPr>
        <p:spPr>
          <a:xfrm>
            <a:off x="5300757" y="366228"/>
            <a:ext cx="2852833" cy="28528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61B61E-FDBC-6689-1ED3-AF873B5C7535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>
            <a:off x="6727174" y="366228"/>
            <a:ext cx="0" cy="28528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A46CA7-12D0-8F5B-1FB2-B2F16EC29BC5}"/>
              </a:ext>
            </a:extLst>
          </p:cNvPr>
          <p:cNvCxnSpPr>
            <a:stCxn id="11" idx="3"/>
            <a:endCxn id="11" idx="1"/>
          </p:cNvCxnSpPr>
          <p:nvPr/>
        </p:nvCxnSpPr>
        <p:spPr>
          <a:xfrm flipH="1">
            <a:off x="5300757" y="1792645"/>
            <a:ext cx="28528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3FFBFBC-8E7E-4BD1-6DEE-FA0C7E3ECE35}"/>
              </a:ext>
            </a:extLst>
          </p:cNvPr>
          <p:cNvSpPr/>
          <p:nvPr/>
        </p:nvSpPr>
        <p:spPr>
          <a:xfrm>
            <a:off x="2447926" y="3219059"/>
            <a:ext cx="2852833" cy="28528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2D5AF1-F47F-3695-4420-74364C6B8A65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3874343" y="3219059"/>
            <a:ext cx="0" cy="28528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DD985A-AAF8-3154-5F76-9E775646FE51}"/>
              </a:ext>
            </a:extLst>
          </p:cNvPr>
          <p:cNvCxnSpPr>
            <a:stCxn id="18" idx="3"/>
            <a:endCxn id="18" idx="1"/>
          </p:cNvCxnSpPr>
          <p:nvPr/>
        </p:nvCxnSpPr>
        <p:spPr>
          <a:xfrm flipH="1">
            <a:off x="2447926" y="4645476"/>
            <a:ext cx="28528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E16E5D1-047D-3FDE-DF89-280B4B056D57}"/>
              </a:ext>
            </a:extLst>
          </p:cNvPr>
          <p:cNvSpPr/>
          <p:nvPr/>
        </p:nvSpPr>
        <p:spPr>
          <a:xfrm>
            <a:off x="5300757" y="3219059"/>
            <a:ext cx="2852833" cy="28528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F7FF0A-6106-619A-259A-A369E3B3679F}"/>
              </a:ext>
            </a:extLst>
          </p:cNvPr>
          <p:cNvCxnSpPr>
            <a:stCxn id="25" idx="0"/>
            <a:endCxn id="25" idx="2"/>
          </p:cNvCxnSpPr>
          <p:nvPr/>
        </p:nvCxnSpPr>
        <p:spPr>
          <a:xfrm>
            <a:off x="6727174" y="3219059"/>
            <a:ext cx="0" cy="28528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947C11-F129-D79F-25FA-6E0FB4DB3D49}"/>
              </a:ext>
            </a:extLst>
          </p:cNvPr>
          <p:cNvCxnSpPr>
            <a:stCxn id="25" idx="3"/>
            <a:endCxn id="25" idx="1"/>
          </p:cNvCxnSpPr>
          <p:nvPr/>
        </p:nvCxnSpPr>
        <p:spPr>
          <a:xfrm flipH="1">
            <a:off x="5300757" y="4645476"/>
            <a:ext cx="28528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DE6D532-9F80-0BB5-E9FC-9DA2BDF6D1DB}"/>
              </a:ext>
            </a:extLst>
          </p:cNvPr>
          <p:cNvSpPr txBox="1"/>
          <p:nvPr/>
        </p:nvSpPr>
        <p:spPr>
          <a:xfrm>
            <a:off x="4104305" y="663938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94DC0E-0190-C24E-6C15-128C183A3DAD}"/>
              </a:ext>
            </a:extLst>
          </p:cNvPr>
          <p:cNvSpPr txBox="1"/>
          <p:nvPr/>
        </p:nvSpPr>
        <p:spPr>
          <a:xfrm>
            <a:off x="5542775" y="663938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A804C5-7AFE-A6E0-7366-FDEF4370A7F0}"/>
              </a:ext>
            </a:extLst>
          </p:cNvPr>
          <p:cNvSpPr txBox="1"/>
          <p:nvPr/>
        </p:nvSpPr>
        <p:spPr>
          <a:xfrm>
            <a:off x="6981246" y="663938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D37B03-B493-6F7A-4514-AA426D7E0F63}"/>
              </a:ext>
            </a:extLst>
          </p:cNvPr>
          <p:cNvSpPr txBox="1"/>
          <p:nvPr/>
        </p:nvSpPr>
        <p:spPr>
          <a:xfrm>
            <a:off x="2677892" y="2083057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A58FFA-1D86-780C-4365-27B8AD4A5C8F}"/>
              </a:ext>
            </a:extLst>
          </p:cNvPr>
          <p:cNvSpPr txBox="1"/>
          <p:nvPr/>
        </p:nvSpPr>
        <p:spPr>
          <a:xfrm>
            <a:off x="4104305" y="2083057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C66D58-E6E5-AFD0-D219-3B7DDCA10CEC}"/>
              </a:ext>
            </a:extLst>
          </p:cNvPr>
          <p:cNvSpPr txBox="1"/>
          <p:nvPr/>
        </p:nvSpPr>
        <p:spPr>
          <a:xfrm>
            <a:off x="5542775" y="2083057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D2E654-42DD-9773-91F9-ABE0C1174848}"/>
              </a:ext>
            </a:extLst>
          </p:cNvPr>
          <p:cNvSpPr txBox="1"/>
          <p:nvPr/>
        </p:nvSpPr>
        <p:spPr>
          <a:xfrm>
            <a:off x="6981246" y="2083057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B69D5F-8187-14F9-8176-357AC5A1BDC5}"/>
              </a:ext>
            </a:extLst>
          </p:cNvPr>
          <p:cNvSpPr txBox="1"/>
          <p:nvPr/>
        </p:nvSpPr>
        <p:spPr>
          <a:xfrm>
            <a:off x="2677892" y="3509470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GA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57F02F-523B-1532-ADC4-F1630785BEC3}"/>
              </a:ext>
            </a:extLst>
          </p:cNvPr>
          <p:cNvSpPr txBox="1"/>
          <p:nvPr/>
        </p:nvSpPr>
        <p:spPr>
          <a:xfrm>
            <a:off x="4104305" y="3509470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GC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7D321C-B308-16E7-EA78-B3CB766539B8}"/>
              </a:ext>
            </a:extLst>
          </p:cNvPr>
          <p:cNvSpPr txBox="1"/>
          <p:nvPr/>
        </p:nvSpPr>
        <p:spPr>
          <a:xfrm>
            <a:off x="5542775" y="3509470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A2E785-7B68-816C-183F-67B70FE4EB15}"/>
              </a:ext>
            </a:extLst>
          </p:cNvPr>
          <p:cNvSpPr txBox="1"/>
          <p:nvPr/>
        </p:nvSpPr>
        <p:spPr>
          <a:xfrm>
            <a:off x="6981246" y="3509470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4E3734-C62E-1289-0B46-A8E722967E46}"/>
              </a:ext>
            </a:extLst>
          </p:cNvPr>
          <p:cNvSpPr txBox="1"/>
          <p:nvPr/>
        </p:nvSpPr>
        <p:spPr>
          <a:xfrm>
            <a:off x="2677892" y="4935883"/>
            <a:ext cx="989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GG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3E21B2-3E83-9F15-0DDC-9764E7F72223}"/>
              </a:ext>
            </a:extLst>
          </p:cNvPr>
          <p:cNvSpPr txBox="1"/>
          <p:nvPr/>
        </p:nvSpPr>
        <p:spPr>
          <a:xfrm>
            <a:off x="4104305" y="4935883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GT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610877-19AF-A3A7-0B35-2AC0CF562A0D}"/>
              </a:ext>
            </a:extLst>
          </p:cNvPr>
          <p:cNvSpPr txBox="1"/>
          <p:nvPr/>
        </p:nvSpPr>
        <p:spPr>
          <a:xfrm>
            <a:off x="5542775" y="4935883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8030D4-8260-A463-BB01-87D7591EE461}"/>
              </a:ext>
            </a:extLst>
          </p:cNvPr>
          <p:cNvSpPr txBox="1"/>
          <p:nvPr/>
        </p:nvSpPr>
        <p:spPr>
          <a:xfrm>
            <a:off x="6981246" y="4935883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TT</a:t>
            </a:r>
          </a:p>
        </p:txBody>
      </p:sp>
    </p:spTree>
    <p:extLst>
      <p:ext uri="{BB962C8B-B14F-4D97-AF65-F5344CB8AC3E}">
        <p14:creationId xmlns:p14="http://schemas.microsoft.com/office/powerpoint/2010/main" val="5080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Tejasvi Channagiri</dc:creator>
  <cp:lastModifiedBy>Tejasvi Channagiri</cp:lastModifiedBy>
  <cp:revision>4</cp:revision>
  <dcterms:created xsi:type="dcterms:W3CDTF">2023-04-24T20:26:15Z</dcterms:created>
  <dcterms:modified xsi:type="dcterms:W3CDTF">2023-04-24T20:46:00Z</dcterms:modified>
</cp:coreProperties>
</file>