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363" r:id="rId2"/>
    <p:sldId id="1364" r:id="rId3"/>
    <p:sldId id="1355" r:id="rId4"/>
    <p:sldId id="1354" r:id="rId5"/>
    <p:sldId id="1357" r:id="rId6"/>
    <p:sldId id="1365" r:id="rId7"/>
    <p:sldId id="1367" r:id="rId8"/>
    <p:sldId id="1359" r:id="rId9"/>
    <p:sldId id="1369" r:id="rId10"/>
    <p:sldId id="1371" r:id="rId11"/>
    <p:sldId id="1342" r:id="rId12"/>
    <p:sldId id="1361" r:id="rId13"/>
    <p:sldId id="1372" r:id="rId14"/>
    <p:sldId id="1373" r:id="rId15"/>
    <p:sldId id="1375" r:id="rId16"/>
    <p:sldId id="1376" r:id="rId17"/>
    <p:sldId id="1377" r:id="rId18"/>
    <p:sldId id="13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 showGuides="1"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98A4-C1A3-5A46-B176-57CF80153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1FAEA-6A48-0C46-8F27-42A08C15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30DE-1918-274A-9C77-854151A0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E9A-15D0-B144-8B8B-B1C2042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DC7C-7E0F-E542-A7E8-CE5E0278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2D08-F174-7F4F-A947-70E9B55A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452B1-B755-0B43-BB94-FB23B070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117B-7A46-CA43-99AC-3FF70D61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D034-85B8-1C45-A6E0-8F67CAF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7A13-8A2E-5D44-8DBA-88124367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B3172-E5D9-E84C-8B0A-374B0B569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5CF6B-6595-A445-9CCF-D7C7A0F4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C3E8-3330-0F46-A0D4-5097097E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04E2-792F-CB42-B5CA-4811FDC9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F046-FFCA-5942-8031-D1F819C5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841D-9FFD-2147-86E7-2E644E3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B3AA-9BAA-4944-907A-DBC3CBB3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E915-BB85-9145-A718-3B9F0529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A951-C094-B048-A89B-AA6A46C4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7876-AFC2-CE45-8F57-D8E5AA29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AD5C-82AA-4643-8648-D18AD66E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22024-BC45-4743-A6F9-611BBA48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CF20-88E6-0942-8FC8-99EC2AF9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ABEB-E07D-F54B-9257-CFADD729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8C8-4490-3A44-BAA8-DE90F7F5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8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16D3-8A8F-4940-B8C3-8C7DD5ED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E960-B99B-0F4E-9C3E-D97329B3B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FABF5-400C-6942-B482-908445F1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74C33-4355-324E-AE95-4C21F0E3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6CF3-920B-BF4E-B194-C910382B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0022-AC93-0442-A3D8-266E0D95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A0B5-FEFB-AA43-B2ED-8FF612F3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D692F-21A0-AF4C-8E02-CDA39DA9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F7C24-3DCA-1E4C-A523-6A2EE7C6B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90FE1-97F9-3346-8354-58BEFDCE4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FD726-B0E8-9841-8965-E50D294EE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82BD4-4D3F-724A-943F-BFE5D8F4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1C913-C318-744B-BDCE-74D3A5AD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3E5FF-DAC1-8A43-A467-8BD94C3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635-2FFD-544A-B784-C325903F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6CA47-92F5-B94D-B3D7-37370F2B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EF003-C0CC-B443-8419-7E2806B1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67223-9966-2F46-8739-01F7A60D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E5F88-7129-B74A-AD45-7B3C03E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8B4D6-B989-B446-9FC5-FFDBB26B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3688E-1D93-314E-ACFF-F84957A5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8544-66C4-3F4A-A1A1-19A55438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8393-32D1-6944-B838-F9F56F61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6639-584D-6B4E-A6EA-C3B53473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708C-E8F5-B44C-A4E7-02CACB7A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55DA-02C3-904A-B601-ED369076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8276-E3C7-9247-B2C4-5C3B5DEA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E6A7-86F0-B946-B797-1267B589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4A76-90E4-C34D-8BFF-7342AC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DCCE-D95E-FF40-9DC5-9CD6233B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3F64B-FE9F-4D4F-9185-8B87261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EAC1C-C1ED-7744-BB1C-3CC1D5BD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79BF6-F60A-CE4E-B6BD-55D4DA53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25CA0-17D3-1A4D-B558-0E948A16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EFB1-F03D-1240-BE19-DAFFBEAC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E386-EE33-F146-935E-926B91BCC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76B7-05C2-7142-AAB3-EB0716A7D1A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30CA-ACB6-5746-81BE-E6436A299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B86C-E060-DF4A-9138-B0C729F44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45F1-0193-1A4C-BCCC-33CBB828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928EF-FED8-CE44-BAD0-F67341663E2E}"/>
              </a:ext>
            </a:extLst>
          </p:cNvPr>
          <p:cNvSpPr/>
          <p:nvPr/>
        </p:nvSpPr>
        <p:spPr>
          <a:xfrm>
            <a:off x="3032288" y="1371240"/>
            <a:ext cx="452132" cy="42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D3F21F-4A66-7645-A52E-D69C57E3F72A}"/>
              </a:ext>
            </a:extLst>
          </p:cNvPr>
          <p:cNvSpPr/>
          <p:nvPr/>
        </p:nvSpPr>
        <p:spPr>
          <a:xfrm>
            <a:off x="3670916" y="1373720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A7C68-9F45-B448-B722-C558CE803492}"/>
              </a:ext>
            </a:extLst>
          </p:cNvPr>
          <p:cNvSpPr txBox="1"/>
          <p:nvPr/>
        </p:nvSpPr>
        <p:spPr>
          <a:xfrm>
            <a:off x="1462112" y="139926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6C71D-222A-9049-A4A8-1BD7CD45BE66}"/>
              </a:ext>
            </a:extLst>
          </p:cNvPr>
          <p:cNvSpPr txBox="1"/>
          <p:nvPr/>
        </p:nvSpPr>
        <p:spPr>
          <a:xfrm>
            <a:off x="3860241" y="1399261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349AD-2BBA-D74E-AE5E-E5EDAD9B63D8}"/>
              </a:ext>
            </a:extLst>
          </p:cNvPr>
          <p:cNvSpPr txBox="1"/>
          <p:nvPr/>
        </p:nvSpPr>
        <p:spPr>
          <a:xfrm>
            <a:off x="2655567" y="1414650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E9276-2D1A-2A4B-B2B5-C94B412FDDF2}"/>
              </a:ext>
            </a:extLst>
          </p:cNvPr>
          <p:cNvSpPr/>
          <p:nvPr/>
        </p:nvSpPr>
        <p:spPr>
          <a:xfrm>
            <a:off x="1129780" y="1373720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D5C665-D52B-814B-8EF4-1909C53D3907}"/>
              </a:ext>
            </a:extLst>
          </p:cNvPr>
          <p:cNvCxnSpPr>
            <a:cxnSpLocks/>
          </p:cNvCxnSpPr>
          <p:nvPr/>
        </p:nvCxnSpPr>
        <p:spPr>
          <a:xfrm>
            <a:off x="1340528" y="1373720"/>
            <a:ext cx="85008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067D6-02B5-D84B-9277-0EA4842E6786}"/>
              </a:ext>
            </a:extLst>
          </p:cNvPr>
          <p:cNvCxnSpPr>
            <a:cxnSpLocks/>
          </p:cNvCxnSpPr>
          <p:nvPr/>
        </p:nvCxnSpPr>
        <p:spPr>
          <a:xfrm>
            <a:off x="1340528" y="1791654"/>
            <a:ext cx="785786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02B4E7-1CEC-104C-8BDB-EBF136F0DD6F}"/>
              </a:ext>
            </a:extLst>
          </p:cNvPr>
          <p:cNvCxnSpPr>
            <a:cxnSpLocks/>
          </p:cNvCxnSpPr>
          <p:nvPr/>
        </p:nvCxnSpPr>
        <p:spPr>
          <a:xfrm>
            <a:off x="3690967" y="1373720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89F788-CDCE-1141-BB33-199C48F42A83}"/>
              </a:ext>
            </a:extLst>
          </p:cNvPr>
          <p:cNvCxnSpPr>
            <a:cxnSpLocks/>
          </p:cNvCxnSpPr>
          <p:nvPr/>
        </p:nvCxnSpPr>
        <p:spPr>
          <a:xfrm>
            <a:off x="3690967" y="1794134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94DB0-6E81-8D41-AF51-754631304F79}"/>
              </a:ext>
            </a:extLst>
          </p:cNvPr>
          <p:cNvGrpSpPr/>
          <p:nvPr/>
        </p:nvGrpSpPr>
        <p:grpSpPr>
          <a:xfrm>
            <a:off x="2141266" y="1316717"/>
            <a:ext cx="182717" cy="545570"/>
            <a:chOff x="7574281" y="2681518"/>
            <a:chExt cx="182717" cy="545570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50204CA-413A-CD4A-8F6A-8F77DA19AC33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CDD65E-7188-194A-B7A3-5EEFDBA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5CE7B4-C548-D34A-8BA5-CF03A995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3AAA750-2B9E-2741-B5FD-FEA939958E2E}"/>
              </a:ext>
            </a:extLst>
          </p:cNvPr>
          <p:cNvSpPr/>
          <p:nvPr/>
        </p:nvSpPr>
        <p:spPr>
          <a:xfrm>
            <a:off x="2406792" y="1373720"/>
            <a:ext cx="1271026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11E943-52E4-144A-8D4A-54681D502615}"/>
              </a:ext>
            </a:extLst>
          </p:cNvPr>
          <p:cNvSpPr txBox="1"/>
          <p:nvPr/>
        </p:nvSpPr>
        <p:spPr>
          <a:xfrm>
            <a:off x="1621910" y="261698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C0CFDE-6BB2-D844-B551-4190087CB513}"/>
              </a:ext>
            </a:extLst>
          </p:cNvPr>
          <p:cNvSpPr txBox="1"/>
          <p:nvPr/>
        </p:nvSpPr>
        <p:spPr>
          <a:xfrm>
            <a:off x="2469134" y="2632371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223680-991A-024F-9E0C-4F9C89312A90}"/>
              </a:ext>
            </a:extLst>
          </p:cNvPr>
          <p:cNvSpPr/>
          <p:nvPr/>
        </p:nvSpPr>
        <p:spPr>
          <a:xfrm>
            <a:off x="1129780" y="2591441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2FB8C2-6176-0244-8B13-D16B8782D3F2}"/>
              </a:ext>
            </a:extLst>
          </p:cNvPr>
          <p:cNvCxnSpPr>
            <a:cxnSpLocks/>
          </p:cNvCxnSpPr>
          <p:nvPr/>
        </p:nvCxnSpPr>
        <p:spPr>
          <a:xfrm>
            <a:off x="1340528" y="2591441"/>
            <a:ext cx="85008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FED473-B7CA-3447-996E-CEECBC87651F}"/>
              </a:ext>
            </a:extLst>
          </p:cNvPr>
          <p:cNvCxnSpPr>
            <a:cxnSpLocks/>
          </p:cNvCxnSpPr>
          <p:nvPr/>
        </p:nvCxnSpPr>
        <p:spPr>
          <a:xfrm>
            <a:off x="1340528" y="3001703"/>
            <a:ext cx="785786" cy="10152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C575318-3056-FC4C-A734-07212AC01DC2}"/>
              </a:ext>
            </a:extLst>
          </p:cNvPr>
          <p:cNvGrpSpPr/>
          <p:nvPr/>
        </p:nvGrpSpPr>
        <p:grpSpPr>
          <a:xfrm>
            <a:off x="2141266" y="2534438"/>
            <a:ext cx="182717" cy="545570"/>
            <a:chOff x="7574281" y="2681518"/>
            <a:chExt cx="182717" cy="545570"/>
          </a:xfrm>
        </p:grpSpPr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EBAA3B19-F5C0-2942-82A6-E1F9F0A6C666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17360C-64F9-4842-A8A1-6D561CFC4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5E2627-D952-3A44-8CEE-F03E1F8B5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35E221E-DC3F-7244-BC9F-A442B89162AF}"/>
              </a:ext>
            </a:extLst>
          </p:cNvPr>
          <p:cNvSpPr/>
          <p:nvPr/>
        </p:nvSpPr>
        <p:spPr>
          <a:xfrm>
            <a:off x="8308418" y="1376198"/>
            <a:ext cx="452132" cy="42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0A04CD-C771-AA49-AB09-C65962A88CA5}"/>
              </a:ext>
            </a:extLst>
          </p:cNvPr>
          <p:cNvSpPr/>
          <p:nvPr/>
        </p:nvSpPr>
        <p:spPr>
          <a:xfrm>
            <a:off x="8947046" y="1378678"/>
            <a:ext cx="859587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424721-6691-9C4B-A795-7137F131AF0E}"/>
              </a:ext>
            </a:extLst>
          </p:cNvPr>
          <p:cNvSpPr txBox="1"/>
          <p:nvPr/>
        </p:nvSpPr>
        <p:spPr>
          <a:xfrm>
            <a:off x="6898040" y="140421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CC00A1-2546-244E-B4F6-6D905AFE7B58}"/>
              </a:ext>
            </a:extLst>
          </p:cNvPr>
          <p:cNvSpPr txBox="1"/>
          <p:nvPr/>
        </p:nvSpPr>
        <p:spPr>
          <a:xfrm>
            <a:off x="8941061" y="1404219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947C65-45A8-CE4B-9058-60A8B7674799}"/>
              </a:ext>
            </a:extLst>
          </p:cNvPr>
          <p:cNvSpPr txBox="1"/>
          <p:nvPr/>
        </p:nvSpPr>
        <p:spPr>
          <a:xfrm>
            <a:off x="7931697" y="1419608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DBE4A-D57C-AB40-9483-585DE6022B45}"/>
              </a:ext>
            </a:extLst>
          </p:cNvPr>
          <p:cNvSpPr/>
          <p:nvPr/>
        </p:nvSpPr>
        <p:spPr>
          <a:xfrm>
            <a:off x="6399924" y="1378678"/>
            <a:ext cx="1277012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ADC7AE-83E6-F748-AE4F-F4AE8F5D96A8}"/>
              </a:ext>
            </a:extLst>
          </p:cNvPr>
          <p:cNvCxnSpPr>
            <a:cxnSpLocks/>
          </p:cNvCxnSpPr>
          <p:nvPr/>
        </p:nvCxnSpPr>
        <p:spPr>
          <a:xfrm>
            <a:off x="6610673" y="1376198"/>
            <a:ext cx="856071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DF68776-FA3C-CC45-90CE-ED4ED2A88BB9}"/>
              </a:ext>
            </a:extLst>
          </p:cNvPr>
          <p:cNvSpPr/>
          <p:nvPr/>
        </p:nvSpPr>
        <p:spPr>
          <a:xfrm>
            <a:off x="7682922" y="1378678"/>
            <a:ext cx="1271026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2E7B27-DBC2-FB48-9CEB-0ACFBE328D42}"/>
              </a:ext>
            </a:extLst>
          </p:cNvPr>
          <p:cNvCxnSpPr>
            <a:cxnSpLocks/>
          </p:cNvCxnSpPr>
          <p:nvPr/>
        </p:nvCxnSpPr>
        <p:spPr>
          <a:xfrm>
            <a:off x="7676936" y="1376198"/>
            <a:ext cx="127701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E25E605-5F76-4148-B604-F6217D72BBCE}"/>
              </a:ext>
            </a:extLst>
          </p:cNvPr>
          <p:cNvSpPr/>
          <p:nvPr/>
        </p:nvSpPr>
        <p:spPr>
          <a:xfrm>
            <a:off x="3227186" y="2591441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52A5A4-9D09-FA4D-84E2-EB2EF4EBCD6B}"/>
              </a:ext>
            </a:extLst>
          </p:cNvPr>
          <p:cNvSpPr txBox="1"/>
          <p:nvPr/>
        </p:nvSpPr>
        <p:spPr>
          <a:xfrm>
            <a:off x="3416511" y="2616982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C2223E-9404-6042-8116-A043B75E89FA}"/>
              </a:ext>
            </a:extLst>
          </p:cNvPr>
          <p:cNvCxnSpPr>
            <a:cxnSpLocks/>
          </p:cNvCxnSpPr>
          <p:nvPr/>
        </p:nvCxnSpPr>
        <p:spPr>
          <a:xfrm>
            <a:off x="3247237" y="2591441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E5B256-158E-F14A-812F-8D0E57F85D42}"/>
              </a:ext>
            </a:extLst>
          </p:cNvPr>
          <p:cNvCxnSpPr>
            <a:cxnSpLocks/>
          </p:cNvCxnSpPr>
          <p:nvPr/>
        </p:nvCxnSpPr>
        <p:spPr>
          <a:xfrm>
            <a:off x="3247237" y="3011855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EE05372-A281-4C46-9B64-2314AA180BCC}"/>
              </a:ext>
            </a:extLst>
          </p:cNvPr>
          <p:cNvSpPr/>
          <p:nvPr/>
        </p:nvSpPr>
        <p:spPr>
          <a:xfrm>
            <a:off x="2406792" y="2591441"/>
            <a:ext cx="814408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A402D3D-7D50-C245-9905-229DF3FF2905}"/>
              </a:ext>
            </a:extLst>
          </p:cNvPr>
          <p:cNvCxnSpPr>
            <a:cxnSpLocks/>
          </p:cNvCxnSpPr>
          <p:nvPr/>
        </p:nvCxnSpPr>
        <p:spPr>
          <a:xfrm>
            <a:off x="7679828" y="1802170"/>
            <a:ext cx="127701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C175EEF-653E-CB4B-AB22-115A0FD257FE}"/>
              </a:ext>
            </a:extLst>
          </p:cNvPr>
          <p:cNvCxnSpPr>
            <a:cxnSpLocks/>
          </p:cNvCxnSpPr>
          <p:nvPr/>
        </p:nvCxnSpPr>
        <p:spPr>
          <a:xfrm>
            <a:off x="6604687" y="1794134"/>
            <a:ext cx="856071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D6673D-6DE9-E845-B073-458F052B34F5}"/>
              </a:ext>
            </a:extLst>
          </p:cNvPr>
          <p:cNvGrpSpPr/>
          <p:nvPr/>
        </p:nvGrpSpPr>
        <p:grpSpPr>
          <a:xfrm>
            <a:off x="7417396" y="1321675"/>
            <a:ext cx="182717" cy="545570"/>
            <a:chOff x="7574281" y="2681518"/>
            <a:chExt cx="182717" cy="545570"/>
          </a:xfrm>
        </p:grpSpPr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B10C6A94-455F-0E4C-AF9D-F70492F40F12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7EE537-50A0-9741-84B8-444C4EC9F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E351E1-5AE6-9A4C-BF07-A570B1DA8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4B13813-CE10-4C49-B655-55B613A2E0A7}"/>
              </a:ext>
            </a:extLst>
          </p:cNvPr>
          <p:cNvSpPr/>
          <p:nvPr/>
        </p:nvSpPr>
        <p:spPr>
          <a:xfrm>
            <a:off x="3026302" y="4500619"/>
            <a:ext cx="452132" cy="42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3443F72-3777-A24C-A93A-1FFE500E9C30}"/>
              </a:ext>
            </a:extLst>
          </p:cNvPr>
          <p:cNvSpPr/>
          <p:nvPr/>
        </p:nvSpPr>
        <p:spPr>
          <a:xfrm>
            <a:off x="3664930" y="4503099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BFE1210-519B-0E41-A908-601A050660BF}"/>
              </a:ext>
            </a:extLst>
          </p:cNvPr>
          <p:cNvSpPr txBox="1"/>
          <p:nvPr/>
        </p:nvSpPr>
        <p:spPr>
          <a:xfrm>
            <a:off x="1456126" y="45286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1AE4A8-96A5-4D4A-9F9D-AA0E564E8A28}"/>
              </a:ext>
            </a:extLst>
          </p:cNvPr>
          <p:cNvSpPr txBox="1"/>
          <p:nvPr/>
        </p:nvSpPr>
        <p:spPr>
          <a:xfrm>
            <a:off x="3854255" y="4528640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1DB9697-443B-9A43-875C-DEA67E1D3410}"/>
              </a:ext>
            </a:extLst>
          </p:cNvPr>
          <p:cNvSpPr txBox="1"/>
          <p:nvPr/>
        </p:nvSpPr>
        <p:spPr>
          <a:xfrm>
            <a:off x="2649581" y="4544029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8EBC7-EC42-A44D-AE45-6EAF5858FFAA}"/>
              </a:ext>
            </a:extLst>
          </p:cNvPr>
          <p:cNvSpPr/>
          <p:nvPr/>
        </p:nvSpPr>
        <p:spPr>
          <a:xfrm>
            <a:off x="1123794" y="4503099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66C2543-EB28-ED4D-81A1-AB1BE61C3269}"/>
              </a:ext>
            </a:extLst>
          </p:cNvPr>
          <p:cNvCxnSpPr>
            <a:cxnSpLocks/>
          </p:cNvCxnSpPr>
          <p:nvPr/>
        </p:nvCxnSpPr>
        <p:spPr>
          <a:xfrm>
            <a:off x="1334542" y="4503099"/>
            <a:ext cx="85008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A821F1-9C49-DF4E-8BBE-682D48B90F95}"/>
              </a:ext>
            </a:extLst>
          </p:cNvPr>
          <p:cNvCxnSpPr>
            <a:cxnSpLocks/>
          </p:cNvCxnSpPr>
          <p:nvPr/>
        </p:nvCxnSpPr>
        <p:spPr>
          <a:xfrm>
            <a:off x="1334542" y="4921033"/>
            <a:ext cx="785786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AFFCB1C-15B8-8B47-A280-863118FE3B44}"/>
              </a:ext>
            </a:extLst>
          </p:cNvPr>
          <p:cNvGrpSpPr/>
          <p:nvPr/>
        </p:nvGrpSpPr>
        <p:grpSpPr>
          <a:xfrm>
            <a:off x="2135280" y="4446096"/>
            <a:ext cx="182717" cy="545570"/>
            <a:chOff x="7574281" y="2681518"/>
            <a:chExt cx="182717" cy="545570"/>
          </a:xfrm>
        </p:grpSpPr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DB232739-90E5-AE48-A76C-5011BF2B2C6A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DD46781-C9EE-5044-8197-579AA0052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415B60C-F00F-C045-9725-FEC4B301C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68044AE-2481-7B43-A41E-1EE35303A4D9}"/>
              </a:ext>
            </a:extLst>
          </p:cNvPr>
          <p:cNvSpPr/>
          <p:nvPr/>
        </p:nvSpPr>
        <p:spPr>
          <a:xfrm>
            <a:off x="2400806" y="4503099"/>
            <a:ext cx="1271026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92E439-2E80-5E45-B814-74D9A44C044B}"/>
              </a:ext>
            </a:extLst>
          </p:cNvPr>
          <p:cNvSpPr txBox="1"/>
          <p:nvPr/>
        </p:nvSpPr>
        <p:spPr>
          <a:xfrm>
            <a:off x="1615924" y="574636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756331C-425D-E942-9396-A9C3AB995687}"/>
              </a:ext>
            </a:extLst>
          </p:cNvPr>
          <p:cNvSpPr txBox="1"/>
          <p:nvPr/>
        </p:nvSpPr>
        <p:spPr>
          <a:xfrm>
            <a:off x="2463148" y="5761750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11398D3-E800-4345-AD36-CB53DDB3A8BB}"/>
              </a:ext>
            </a:extLst>
          </p:cNvPr>
          <p:cNvSpPr/>
          <p:nvPr/>
        </p:nvSpPr>
        <p:spPr>
          <a:xfrm>
            <a:off x="1123794" y="5720820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3BBA6-3E20-5E4E-8912-DDCCFDBF72FA}"/>
              </a:ext>
            </a:extLst>
          </p:cNvPr>
          <p:cNvCxnSpPr>
            <a:cxnSpLocks/>
          </p:cNvCxnSpPr>
          <p:nvPr/>
        </p:nvCxnSpPr>
        <p:spPr>
          <a:xfrm>
            <a:off x="1334542" y="5720820"/>
            <a:ext cx="85008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B8E029F-FC55-4A42-8FD9-3E33CCC89EBF}"/>
              </a:ext>
            </a:extLst>
          </p:cNvPr>
          <p:cNvCxnSpPr>
            <a:cxnSpLocks/>
          </p:cNvCxnSpPr>
          <p:nvPr/>
        </p:nvCxnSpPr>
        <p:spPr>
          <a:xfrm>
            <a:off x="1334542" y="6131082"/>
            <a:ext cx="785786" cy="10152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CA861A5-94AE-FA49-AC57-59A952098BEA}"/>
              </a:ext>
            </a:extLst>
          </p:cNvPr>
          <p:cNvGrpSpPr/>
          <p:nvPr/>
        </p:nvGrpSpPr>
        <p:grpSpPr>
          <a:xfrm>
            <a:off x="2135280" y="5663817"/>
            <a:ext cx="182717" cy="545570"/>
            <a:chOff x="7574281" y="2681518"/>
            <a:chExt cx="182717" cy="545570"/>
          </a:xfrm>
        </p:grpSpPr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5474D2AB-DBE7-4044-ACEA-6617DA72AAF0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AE80E3F-8D7A-CD42-BB9A-D29E62FF6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FFF8115-07E5-444C-B5A5-060464A7D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18CC08-4176-0646-8DF7-0EF374EF8EB0}"/>
              </a:ext>
            </a:extLst>
          </p:cNvPr>
          <p:cNvSpPr/>
          <p:nvPr/>
        </p:nvSpPr>
        <p:spPr>
          <a:xfrm>
            <a:off x="3221200" y="5720820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2B18A0-4B42-AD4A-81D0-5A7B19CFFCE9}"/>
              </a:ext>
            </a:extLst>
          </p:cNvPr>
          <p:cNvSpPr txBox="1"/>
          <p:nvPr/>
        </p:nvSpPr>
        <p:spPr>
          <a:xfrm>
            <a:off x="3410525" y="5746361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CC15C8-15E8-AE4F-A748-E39FC2A9E29A}"/>
              </a:ext>
            </a:extLst>
          </p:cNvPr>
          <p:cNvSpPr/>
          <p:nvPr/>
        </p:nvSpPr>
        <p:spPr>
          <a:xfrm>
            <a:off x="2400806" y="5720820"/>
            <a:ext cx="814408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C068F9-81ED-614F-8D44-AE27BB5ABE09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385942" y="4500619"/>
            <a:ext cx="650377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5AE458-C5D9-EC4F-8DF7-5A3423183B9B}"/>
              </a:ext>
            </a:extLst>
          </p:cNvPr>
          <p:cNvCxnSpPr>
            <a:cxnSpLocks/>
          </p:cNvCxnSpPr>
          <p:nvPr/>
        </p:nvCxnSpPr>
        <p:spPr>
          <a:xfrm>
            <a:off x="3483437" y="4489089"/>
            <a:ext cx="20046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4241ED-48BC-9849-99C3-23DCD64125B2}"/>
              </a:ext>
            </a:extLst>
          </p:cNvPr>
          <p:cNvCxnSpPr>
            <a:cxnSpLocks/>
          </p:cNvCxnSpPr>
          <p:nvPr/>
        </p:nvCxnSpPr>
        <p:spPr>
          <a:xfrm>
            <a:off x="2387022" y="4919794"/>
            <a:ext cx="650377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1E967E4-AA12-B844-9DBD-720E9A9583E8}"/>
              </a:ext>
            </a:extLst>
          </p:cNvPr>
          <p:cNvCxnSpPr>
            <a:cxnSpLocks/>
          </p:cNvCxnSpPr>
          <p:nvPr/>
        </p:nvCxnSpPr>
        <p:spPr>
          <a:xfrm>
            <a:off x="3484517" y="4917142"/>
            <a:ext cx="20046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42BFA7E-FE17-4C4D-9077-5EDDE179BF23}"/>
              </a:ext>
            </a:extLst>
          </p:cNvPr>
          <p:cNvCxnSpPr>
            <a:cxnSpLocks/>
          </p:cNvCxnSpPr>
          <p:nvPr/>
        </p:nvCxnSpPr>
        <p:spPr>
          <a:xfrm>
            <a:off x="2385942" y="5720820"/>
            <a:ext cx="841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115B54-EF23-A941-BBD6-E217A3422F25}"/>
              </a:ext>
            </a:extLst>
          </p:cNvPr>
          <p:cNvCxnSpPr>
            <a:cxnSpLocks/>
          </p:cNvCxnSpPr>
          <p:nvPr/>
        </p:nvCxnSpPr>
        <p:spPr>
          <a:xfrm>
            <a:off x="2385942" y="6141234"/>
            <a:ext cx="841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64F0C51-1FE4-6B4E-98A9-049985D14622}"/>
              </a:ext>
            </a:extLst>
          </p:cNvPr>
          <p:cNvSpPr/>
          <p:nvPr/>
        </p:nvSpPr>
        <p:spPr>
          <a:xfrm>
            <a:off x="8463519" y="4596101"/>
            <a:ext cx="452132" cy="42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78662D7-A606-2940-9ABE-953DC5EF4F6B}"/>
              </a:ext>
            </a:extLst>
          </p:cNvPr>
          <p:cNvSpPr/>
          <p:nvPr/>
        </p:nvSpPr>
        <p:spPr>
          <a:xfrm>
            <a:off x="9102147" y="4598581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736F944-8B3A-AE44-BBCE-8E6DBF0C070E}"/>
              </a:ext>
            </a:extLst>
          </p:cNvPr>
          <p:cNvSpPr txBox="1"/>
          <p:nvPr/>
        </p:nvSpPr>
        <p:spPr>
          <a:xfrm>
            <a:off x="6893343" y="46241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F2E61D8-96FC-1744-825D-9E1CB0D19DA2}"/>
              </a:ext>
            </a:extLst>
          </p:cNvPr>
          <p:cNvSpPr txBox="1"/>
          <p:nvPr/>
        </p:nvSpPr>
        <p:spPr>
          <a:xfrm>
            <a:off x="9291472" y="4624122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4EB7EC-28B7-054B-8219-613122D34F2E}"/>
              </a:ext>
            </a:extLst>
          </p:cNvPr>
          <p:cNvSpPr txBox="1"/>
          <p:nvPr/>
        </p:nvSpPr>
        <p:spPr>
          <a:xfrm>
            <a:off x="8086798" y="4639511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14782AB-18F3-D140-8197-165AAAC78542}"/>
              </a:ext>
            </a:extLst>
          </p:cNvPr>
          <p:cNvSpPr/>
          <p:nvPr/>
        </p:nvSpPr>
        <p:spPr>
          <a:xfrm>
            <a:off x="6561011" y="4598581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B08AA08-48C8-A14F-8D60-FF31F709BFE0}"/>
              </a:ext>
            </a:extLst>
          </p:cNvPr>
          <p:cNvCxnSpPr>
            <a:cxnSpLocks/>
          </p:cNvCxnSpPr>
          <p:nvPr/>
        </p:nvCxnSpPr>
        <p:spPr>
          <a:xfrm>
            <a:off x="6771759" y="4598581"/>
            <a:ext cx="85008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F15E96A-9E6B-5E47-A6A8-C7745859C5AA}"/>
              </a:ext>
            </a:extLst>
          </p:cNvPr>
          <p:cNvCxnSpPr>
            <a:cxnSpLocks/>
          </p:cNvCxnSpPr>
          <p:nvPr/>
        </p:nvCxnSpPr>
        <p:spPr>
          <a:xfrm>
            <a:off x="6771759" y="5016515"/>
            <a:ext cx="785786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3D74718-77B5-8545-B980-7615C9980DD3}"/>
              </a:ext>
            </a:extLst>
          </p:cNvPr>
          <p:cNvGrpSpPr/>
          <p:nvPr/>
        </p:nvGrpSpPr>
        <p:grpSpPr>
          <a:xfrm>
            <a:off x="7572497" y="4541578"/>
            <a:ext cx="182717" cy="545570"/>
            <a:chOff x="7574281" y="2681518"/>
            <a:chExt cx="182717" cy="545570"/>
          </a:xfrm>
        </p:grpSpPr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C875B2F6-BBC4-9B46-9BA4-07A4CF19CBFE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13F9DFF-95C4-AE4B-B7CA-77B010566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9A209C1-F297-C546-9EC5-FCA55CC92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1BC4883-AD6D-DA40-91E2-A431737ADCF6}"/>
              </a:ext>
            </a:extLst>
          </p:cNvPr>
          <p:cNvSpPr/>
          <p:nvPr/>
        </p:nvSpPr>
        <p:spPr>
          <a:xfrm>
            <a:off x="7838023" y="4598581"/>
            <a:ext cx="1271026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F1AEA3D-DA88-654F-8418-732F99BE25AD}"/>
              </a:ext>
            </a:extLst>
          </p:cNvPr>
          <p:cNvCxnSpPr>
            <a:cxnSpLocks/>
          </p:cNvCxnSpPr>
          <p:nvPr/>
        </p:nvCxnSpPr>
        <p:spPr>
          <a:xfrm>
            <a:off x="8451770" y="4606166"/>
            <a:ext cx="46388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0D4B76F-AD15-CB4B-B181-9EF3A03467F5}"/>
              </a:ext>
            </a:extLst>
          </p:cNvPr>
          <p:cNvCxnSpPr>
            <a:cxnSpLocks/>
          </p:cNvCxnSpPr>
          <p:nvPr/>
        </p:nvCxnSpPr>
        <p:spPr>
          <a:xfrm>
            <a:off x="8463519" y="5013499"/>
            <a:ext cx="46388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16E8F59-9AC7-424B-A52D-0019A62BCF11}"/>
              </a:ext>
            </a:extLst>
          </p:cNvPr>
          <p:cNvSpPr txBox="1"/>
          <p:nvPr/>
        </p:nvSpPr>
        <p:spPr>
          <a:xfrm>
            <a:off x="125810" y="86345"/>
            <a:ext cx="1077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Scheme for 1 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  <a:r>
              <a:rPr lang="en-US" b="1" dirty="0"/>
              <a:t> (Yellow line indicates possible positions of microhomology for each groups)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209D744-7575-8840-A78B-4E8496484023}"/>
              </a:ext>
            </a:extLst>
          </p:cNvPr>
          <p:cNvSpPr txBox="1"/>
          <p:nvPr/>
        </p:nvSpPr>
        <p:spPr>
          <a:xfrm>
            <a:off x="1839685" y="83106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chemeClr val="accent2"/>
                </a:solidFill>
              </a:rPr>
              <a:t>hguide</a:t>
            </a:r>
            <a:r>
              <a:rPr lang="en-US" sz="12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5DC9FB5-D406-5346-8C5C-5F17FB276082}"/>
              </a:ext>
            </a:extLst>
          </p:cNvPr>
          <p:cNvSpPr txBox="1"/>
          <p:nvPr/>
        </p:nvSpPr>
        <p:spPr>
          <a:xfrm>
            <a:off x="1856824" y="2067783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chemeClr val="accent2"/>
                </a:solidFill>
              </a:rPr>
              <a:t>hguide</a:t>
            </a:r>
            <a:r>
              <a:rPr lang="en-US" sz="12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207D76-1015-3E44-8591-CDB63A1FA5A3}"/>
              </a:ext>
            </a:extLst>
          </p:cNvPr>
          <p:cNvSpPr txBox="1"/>
          <p:nvPr/>
        </p:nvSpPr>
        <p:spPr>
          <a:xfrm>
            <a:off x="7108995" y="848860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chemeClr val="accent2"/>
                </a:solidFill>
              </a:rPr>
              <a:t>hguide</a:t>
            </a:r>
            <a:r>
              <a:rPr lang="en-US" sz="12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D860A31-0163-1243-B978-9CE0CB003207}"/>
              </a:ext>
            </a:extLst>
          </p:cNvPr>
          <p:cNvSpPr txBox="1"/>
          <p:nvPr/>
        </p:nvSpPr>
        <p:spPr>
          <a:xfrm>
            <a:off x="1839685" y="39741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chemeClr val="accent2"/>
                </a:solidFill>
              </a:rPr>
              <a:t>hguide</a:t>
            </a:r>
            <a:r>
              <a:rPr lang="en-US" sz="12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49B87F9-D215-2A4D-89B4-5FE6AD9E0CCD}"/>
              </a:ext>
            </a:extLst>
          </p:cNvPr>
          <p:cNvSpPr txBox="1"/>
          <p:nvPr/>
        </p:nvSpPr>
        <p:spPr>
          <a:xfrm>
            <a:off x="1856824" y="5226493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chemeClr val="accent2"/>
                </a:solidFill>
              </a:rPr>
              <a:t>hguide</a:t>
            </a:r>
            <a:r>
              <a:rPr lang="en-US" sz="12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63F4FE2-F608-9F49-9A39-399DF5C9398A}"/>
              </a:ext>
            </a:extLst>
          </p:cNvPr>
          <p:cNvSpPr txBox="1"/>
          <p:nvPr/>
        </p:nvSpPr>
        <p:spPr>
          <a:xfrm>
            <a:off x="7301576" y="4081297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chemeClr val="accent2"/>
                </a:solidFill>
              </a:rPr>
              <a:t>hguide</a:t>
            </a:r>
            <a:r>
              <a:rPr lang="en-US" sz="12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5B41BDF-0B25-1347-9A54-9D077D3E2F2C}"/>
              </a:ext>
            </a:extLst>
          </p:cNvPr>
          <p:cNvSpPr txBox="1"/>
          <p:nvPr/>
        </p:nvSpPr>
        <p:spPr>
          <a:xfrm>
            <a:off x="284413" y="1276527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Spliced</a:t>
            </a:r>
            <a:br>
              <a:rPr lang="en-US" sz="1600" b="1" dirty="0"/>
            </a:br>
            <a:r>
              <a:rPr lang="en-US" sz="1600" b="1" dirty="0"/>
              <a:t>CMV∆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062F74F-7237-1542-A0B1-BAF0575CDD58}"/>
              </a:ext>
            </a:extLst>
          </p:cNvPr>
          <p:cNvSpPr txBox="1"/>
          <p:nvPr/>
        </p:nvSpPr>
        <p:spPr>
          <a:xfrm>
            <a:off x="231883" y="2612151"/>
            <a:ext cx="89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branch∆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9C1B39A-CF52-FD4B-826C-41857738F9F0}"/>
              </a:ext>
            </a:extLst>
          </p:cNvPr>
          <p:cNvSpPr txBox="1"/>
          <p:nvPr/>
        </p:nvSpPr>
        <p:spPr>
          <a:xfrm>
            <a:off x="284818" y="4442716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Spliced</a:t>
            </a:r>
            <a:br>
              <a:rPr lang="en-US" sz="1600" b="1" dirty="0"/>
            </a:br>
            <a:r>
              <a:rPr lang="en-US" sz="1600" b="1" dirty="0"/>
              <a:t>CMV∆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D01D40-3A78-F64E-A4ED-588BE898C000}"/>
              </a:ext>
            </a:extLst>
          </p:cNvPr>
          <p:cNvSpPr txBox="1"/>
          <p:nvPr/>
        </p:nvSpPr>
        <p:spPr>
          <a:xfrm>
            <a:off x="232288" y="5778340"/>
            <a:ext cx="89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branch∆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E74A3DC-2399-B441-B231-E7A3938FA375}"/>
              </a:ext>
            </a:extLst>
          </p:cNvPr>
          <p:cNvSpPr txBox="1"/>
          <p:nvPr/>
        </p:nvSpPr>
        <p:spPr>
          <a:xfrm>
            <a:off x="5586953" y="1271471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Spliced</a:t>
            </a:r>
            <a:br>
              <a:rPr lang="en-US" sz="1600" b="1" dirty="0"/>
            </a:br>
            <a:r>
              <a:rPr lang="en-US" sz="1600" b="1" dirty="0"/>
              <a:t>CMV∆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6A772DE-5B18-B749-BD47-17CCA0A42679}"/>
              </a:ext>
            </a:extLst>
          </p:cNvPr>
          <p:cNvSpPr txBox="1"/>
          <p:nvPr/>
        </p:nvSpPr>
        <p:spPr>
          <a:xfrm>
            <a:off x="5696442" y="4497121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Spliced</a:t>
            </a:r>
            <a:br>
              <a:rPr lang="en-US" sz="1600" b="1" dirty="0"/>
            </a:br>
            <a:r>
              <a:rPr lang="en-US" sz="1600" b="1" dirty="0"/>
              <a:t>CMV∆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AEE1442-9941-1E40-BC0B-666D5CF0FE11}"/>
              </a:ext>
            </a:extLst>
          </p:cNvPr>
          <p:cNvSpPr txBox="1"/>
          <p:nvPr/>
        </p:nvSpPr>
        <p:spPr>
          <a:xfrm>
            <a:off x="727969" y="594804"/>
            <a:ext cx="23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 (Exon</a:t>
            </a:r>
            <a:r>
              <a:rPr lang="en-US" altLang="ko-KR" dirty="0"/>
              <a:t>1</a:t>
            </a:r>
            <a:r>
              <a:rPr lang="en-US" dirty="0"/>
              <a:t>-Exon</a:t>
            </a:r>
            <a:r>
              <a:rPr lang="en-US" altLang="ko-KR" dirty="0"/>
              <a:t>2</a:t>
            </a:r>
            <a:r>
              <a:rPr lang="en-US" dirty="0"/>
              <a:t>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60C83AB-7920-2147-A166-DBAFF7FE9252}"/>
              </a:ext>
            </a:extLst>
          </p:cNvPr>
          <p:cNvSpPr txBox="1"/>
          <p:nvPr/>
        </p:nvSpPr>
        <p:spPr>
          <a:xfrm>
            <a:off x="6083011" y="594804"/>
            <a:ext cx="261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 (</a:t>
            </a:r>
            <a:r>
              <a:rPr lang="en-US" dirty="0">
                <a:solidFill>
                  <a:prstClr val="black"/>
                </a:solidFill>
              </a:rPr>
              <a:t>Exon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-Intron all)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77DF64-09B9-A24F-9841-60D9DFEA31B0}"/>
              </a:ext>
            </a:extLst>
          </p:cNvPr>
          <p:cNvSpPr txBox="1"/>
          <p:nvPr/>
        </p:nvSpPr>
        <p:spPr>
          <a:xfrm>
            <a:off x="739553" y="3659463"/>
            <a:ext cx="347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 (Exon</a:t>
            </a:r>
            <a:r>
              <a:rPr lang="en-US" altLang="ko-KR" dirty="0"/>
              <a:t>1</a:t>
            </a:r>
            <a:r>
              <a:rPr lang="en-US" dirty="0"/>
              <a:t>-Intron w/o branch)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ACE75C-3E63-BF4F-A40E-92593A75BACD}"/>
              </a:ext>
            </a:extLst>
          </p:cNvPr>
          <p:cNvSpPr txBox="1"/>
          <p:nvPr/>
        </p:nvSpPr>
        <p:spPr>
          <a:xfrm>
            <a:off x="6246910" y="3659463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 (Exon</a:t>
            </a:r>
            <a:r>
              <a:rPr lang="en-US" altLang="ko-KR" dirty="0"/>
              <a:t>1</a:t>
            </a:r>
            <a:r>
              <a:rPr lang="en-US" dirty="0"/>
              <a:t>-branch site)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6A2015-3688-C04C-B2FC-7606F2BFDAD1}"/>
              </a:ext>
            </a:extLst>
          </p:cNvPr>
          <p:cNvCxnSpPr/>
          <p:nvPr/>
        </p:nvCxnSpPr>
        <p:spPr>
          <a:xfrm>
            <a:off x="1123794" y="1259896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AF6D7-5DCA-1A4A-8292-159155376D26}"/>
              </a:ext>
            </a:extLst>
          </p:cNvPr>
          <p:cNvSpPr txBox="1"/>
          <p:nvPr/>
        </p:nvSpPr>
        <p:spPr>
          <a:xfrm>
            <a:off x="1030198" y="96369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6330AC6-AF89-2B42-99BA-F30E4AAEA1E0}"/>
              </a:ext>
            </a:extLst>
          </p:cNvPr>
          <p:cNvCxnSpPr>
            <a:cxnSpLocks/>
          </p:cNvCxnSpPr>
          <p:nvPr/>
        </p:nvCxnSpPr>
        <p:spPr>
          <a:xfrm flipH="1">
            <a:off x="4291998" y="1914675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B54ACD6-374A-9748-BA53-6F3EF51712E7}"/>
              </a:ext>
            </a:extLst>
          </p:cNvPr>
          <p:cNvSpPr txBox="1"/>
          <p:nvPr/>
        </p:nvSpPr>
        <p:spPr>
          <a:xfrm>
            <a:off x="4251132" y="19091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657A575-A274-4547-AE29-9C3D1B9D0C65}"/>
              </a:ext>
            </a:extLst>
          </p:cNvPr>
          <p:cNvCxnSpPr/>
          <p:nvPr/>
        </p:nvCxnSpPr>
        <p:spPr>
          <a:xfrm>
            <a:off x="1123794" y="4383734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2DFC80B-652D-5542-AE62-0801528A054D}"/>
              </a:ext>
            </a:extLst>
          </p:cNvPr>
          <p:cNvSpPr txBox="1"/>
          <p:nvPr/>
        </p:nvSpPr>
        <p:spPr>
          <a:xfrm>
            <a:off x="1030198" y="408753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767E3D0-CBA0-3041-9EED-3454FAFA1E8A}"/>
              </a:ext>
            </a:extLst>
          </p:cNvPr>
          <p:cNvCxnSpPr>
            <a:cxnSpLocks/>
          </p:cNvCxnSpPr>
          <p:nvPr/>
        </p:nvCxnSpPr>
        <p:spPr>
          <a:xfrm flipH="1">
            <a:off x="4291998" y="5038513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B19B34B-4156-FF43-A8ED-7910607721D9}"/>
              </a:ext>
            </a:extLst>
          </p:cNvPr>
          <p:cNvSpPr txBox="1"/>
          <p:nvPr/>
        </p:nvSpPr>
        <p:spPr>
          <a:xfrm>
            <a:off x="4251132" y="503295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8DF622-E6B1-8641-96A5-4ADA4EC06D91}"/>
              </a:ext>
            </a:extLst>
          </p:cNvPr>
          <p:cNvCxnSpPr/>
          <p:nvPr/>
        </p:nvCxnSpPr>
        <p:spPr>
          <a:xfrm>
            <a:off x="6409095" y="1265381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FECC79E-EA3F-614B-918D-744C6DB2CEB8}"/>
              </a:ext>
            </a:extLst>
          </p:cNvPr>
          <p:cNvSpPr txBox="1"/>
          <p:nvPr/>
        </p:nvSpPr>
        <p:spPr>
          <a:xfrm>
            <a:off x="6315499" y="96917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D431BE6-16A0-B047-95C2-9600758911EE}"/>
              </a:ext>
            </a:extLst>
          </p:cNvPr>
          <p:cNvCxnSpPr>
            <a:cxnSpLocks/>
          </p:cNvCxnSpPr>
          <p:nvPr/>
        </p:nvCxnSpPr>
        <p:spPr>
          <a:xfrm flipH="1">
            <a:off x="9577299" y="1920160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4168E8F-CC38-7647-87CD-492078819F3A}"/>
              </a:ext>
            </a:extLst>
          </p:cNvPr>
          <p:cNvSpPr txBox="1"/>
          <p:nvPr/>
        </p:nvSpPr>
        <p:spPr>
          <a:xfrm>
            <a:off x="9536433" y="191459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EDBA45-BE9D-4241-B0EE-56DDCDF3DB16}"/>
              </a:ext>
            </a:extLst>
          </p:cNvPr>
          <p:cNvCxnSpPr/>
          <p:nvPr/>
        </p:nvCxnSpPr>
        <p:spPr>
          <a:xfrm>
            <a:off x="6581331" y="4494704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35E1281-6176-9344-8BAA-07BAD61E9687}"/>
              </a:ext>
            </a:extLst>
          </p:cNvPr>
          <p:cNvSpPr txBox="1"/>
          <p:nvPr/>
        </p:nvSpPr>
        <p:spPr>
          <a:xfrm>
            <a:off x="6487735" y="419850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2AC1E93-4F98-B94F-928A-1D3C1399B97A}"/>
              </a:ext>
            </a:extLst>
          </p:cNvPr>
          <p:cNvCxnSpPr>
            <a:cxnSpLocks/>
          </p:cNvCxnSpPr>
          <p:nvPr/>
        </p:nvCxnSpPr>
        <p:spPr>
          <a:xfrm flipH="1">
            <a:off x="9749535" y="5149483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DF9967-46CE-744A-BA4F-6AD3285ACD38}"/>
              </a:ext>
            </a:extLst>
          </p:cNvPr>
          <p:cNvSpPr txBox="1"/>
          <p:nvPr/>
        </p:nvSpPr>
        <p:spPr>
          <a:xfrm>
            <a:off x="9708669" y="514392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3EE7FD7-C957-9C4A-8B01-D75874C4AF10}"/>
              </a:ext>
            </a:extLst>
          </p:cNvPr>
          <p:cNvCxnSpPr/>
          <p:nvPr/>
        </p:nvCxnSpPr>
        <p:spPr>
          <a:xfrm>
            <a:off x="1123794" y="2503780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C4B3769-8BED-FE48-8424-6369E7A43803}"/>
              </a:ext>
            </a:extLst>
          </p:cNvPr>
          <p:cNvSpPr txBox="1"/>
          <p:nvPr/>
        </p:nvSpPr>
        <p:spPr>
          <a:xfrm>
            <a:off x="1030198" y="220757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7D3EA3A-D5E5-CB43-9EFC-AC1FD6AD10F4}"/>
              </a:ext>
            </a:extLst>
          </p:cNvPr>
          <p:cNvCxnSpPr>
            <a:cxnSpLocks/>
          </p:cNvCxnSpPr>
          <p:nvPr/>
        </p:nvCxnSpPr>
        <p:spPr>
          <a:xfrm flipH="1">
            <a:off x="3893928" y="3112482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7D018B4C-AD31-254C-BB7F-844EE6FB607F}"/>
              </a:ext>
            </a:extLst>
          </p:cNvPr>
          <p:cNvSpPr txBox="1"/>
          <p:nvPr/>
        </p:nvSpPr>
        <p:spPr>
          <a:xfrm>
            <a:off x="3853062" y="310692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4A8202E-E7EA-CE44-8E33-07E420DFDB08}"/>
              </a:ext>
            </a:extLst>
          </p:cNvPr>
          <p:cNvCxnSpPr/>
          <p:nvPr/>
        </p:nvCxnSpPr>
        <p:spPr>
          <a:xfrm>
            <a:off x="1123794" y="5648094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DF3CAA5-5E59-6F4A-88AD-BBC554504BD0}"/>
              </a:ext>
            </a:extLst>
          </p:cNvPr>
          <p:cNvSpPr txBox="1"/>
          <p:nvPr/>
        </p:nvSpPr>
        <p:spPr>
          <a:xfrm>
            <a:off x="1030198" y="535189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AF63A4A-01B5-214B-9611-2DF8C51831D5}"/>
              </a:ext>
            </a:extLst>
          </p:cNvPr>
          <p:cNvCxnSpPr>
            <a:cxnSpLocks/>
          </p:cNvCxnSpPr>
          <p:nvPr/>
        </p:nvCxnSpPr>
        <p:spPr>
          <a:xfrm flipH="1">
            <a:off x="3893928" y="6256796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7D187C1-9FB6-D843-85AB-1F22AAB36A24}"/>
              </a:ext>
            </a:extLst>
          </p:cNvPr>
          <p:cNvSpPr txBox="1"/>
          <p:nvPr/>
        </p:nvSpPr>
        <p:spPr>
          <a:xfrm>
            <a:off x="3853062" y="625123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A21D925-EDC2-AE44-9706-06BC9CAF0AB5}"/>
              </a:ext>
            </a:extLst>
          </p:cNvPr>
          <p:cNvCxnSpPr>
            <a:cxnSpLocks/>
          </p:cNvCxnSpPr>
          <p:nvPr/>
        </p:nvCxnSpPr>
        <p:spPr>
          <a:xfrm>
            <a:off x="1586425" y="1371240"/>
            <a:ext cx="375138" cy="0"/>
          </a:xfrm>
          <a:prstGeom prst="straightConnector1">
            <a:avLst/>
          </a:prstGeom>
          <a:ln w="698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B803482-C0B2-3E44-A354-2219B249E21B}"/>
              </a:ext>
            </a:extLst>
          </p:cNvPr>
          <p:cNvCxnSpPr>
            <a:cxnSpLocks/>
          </p:cNvCxnSpPr>
          <p:nvPr/>
        </p:nvCxnSpPr>
        <p:spPr>
          <a:xfrm>
            <a:off x="3769709" y="1366955"/>
            <a:ext cx="375138" cy="0"/>
          </a:xfrm>
          <a:prstGeom prst="straightConnector1">
            <a:avLst/>
          </a:prstGeom>
          <a:ln w="698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C58C741-29B9-0840-8B63-C66D4522C6A5}"/>
              </a:ext>
            </a:extLst>
          </p:cNvPr>
          <p:cNvCxnSpPr>
            <a:cxnSpLocks/>
          </p:cNvCxnSpPr>
          <p:nvPr/>
        </p:nvCxnSpPr>
        <p:spPr>
          <a:xfrm>
            <a:off x="1586425" y="2580208"/>
            <a:ext cx="375138" cy="0"/>
          </a:xfrm>
          <a:prstGeom prst="straightConnector1">
            <a:avLst/>
          </a:prstGeom>
          <a:ln w="698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9AFF95D-DAFB-0240-92E4-E3126585FAFB}"/>
              </a:ext>
            </a:extLst>
          </p:cNvPr>
          <p:cNvCxnSpPr>
            <a:cxnSpLocks/>
          </p:cNvCxnSpPr>
          <p:nvPr/>
        </p:nvCxnSpPr>
        <p:spPr>
          <a:xfrm>
            <a:off x="3356506" y="2591441"/>
            <a:ext cx="375138" cy="0"/>
          </a:xfrm>
          <a:prstGeom prst="straightConnector1">
            <a:avLst/>
          </a:prstGeom>
          <a:ln w="698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508E42F-7246-6E41-9BCB-1A43BB9FFEBD}"/>
              </a:ext>
            </a:extLst>
          </p:cNvPr>
          <p:cNvCxnSpPr>
            <a:cxnSpLocks/>
          </p:cNvCxnSpPr>
          <p:nvPr/>
        </p:nvCxnSpPr>
        <p:spPr>
          <a:xfrm>
            <a:off x="1586425" y="4506279"/>
            <a:ext cx="375138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4076F5B-9D4B-C64E-AB72-9F239C6B0CC0}"/>
              </a:ext>
            </a:extLst>
          </p:cNvPr>
          <p:cNvCxnSpPr>
            <a:cxnSpLocks/>
          </p:cNvCxnSpPr>
          <p:nvPr/>
        </p:nvCxnSpPr>
        <p:spPr>
          <a:xfrm>
            <a:off x="2561213" y="4506279"/>
            <a:ext cx="375138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A4D87E3-2573-6348-ABE4-63F0DAFFA173}"/>
              </a:ext>
            </a:extLst>
          </p:cNvPr>
          <p:cNvCxnSpPr>
            <a:cxnSpLocks/>
          </p:cNvCxnSpPr>
          <p:nvPr/>
        </p:nvCxnSpPr>
        <p:spPr>
          <a:xfrm>
            <a:off x="1502898" y="5720820"/>
            <a:ext cx="375138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2A9C2CD-B859-5B40-A50B-2CE056E60A0D}"/>
              </a:ext>
            </a:extLst>
          </p:cNvPr>
          <p:cNvCxnSpPr>
            <a:cxnSpLocks/>
          </p:cNvCxnSpPr>
          <p:nvPr/>
        </p:nvCxnSpPr>
        <p:spPr>
          <a:xfrm>
            <a:off x="2559169" y="5720820"/>
            <a:ext cx="375138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5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859EE1-85C1-F344-B468-48B066AC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946"/>
            <a:ext cx="12192000" cy="3281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7DA703-CB20-DB41-8501-CF9E929AED21}"/>
              </a:ext>
            </a:extLst>
          </p:cNvPr>
          <p:cNvSpPr txBox="1"/>
          <p:nvPr/>
        </p:nvSpPr>
        <p:spPr>
          <a:xfrm>
            <a:off x="275184" y="13416"/>
            <a:ext cx="573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R1, Group 3, Exon2-Intron (w/o branch site)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CFA67-86C9-CD4D-822C-B55410458A13}"/>
              </a:ext>
            </a:extLst>
          </p:cNvPr>
          <p:cNvSpPr/>
          <p:nvPr/>
        </p:nvSpPr>
        <p:spPr>
          <a:xfrm>
            <a:off x="7052640" y="999275"/>
            <a:ext cx="4151517" cy="10899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1161FF-4B6E-C645-977B-B1FD0A30D9A5}"/>
              </a:ext>
            </a:extLst>
          </p:cNvPr>
          <p:cNvSpPr txBox="1"/>
          <p:nvPr/>
        </p:nvSpPr>
        <p:spPr>
          <a:xfrm>
            <a:off x="8655160" y="635720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1 (73-118)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7EA859-A559-6C40-A2F8-22954D04AF5B}"/>
              </a:ext>
            </a:extLst>
          </p:cNvPr>
          <p:cNvSpPr/>
          <p:nvPr/>
        </p:nvSpPr>
        <p:spPr>
          <a:xfrm>
            <a:off x="5317217" y="2339059"/>
            <a:ext cx="887986" cy="10899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6F001-094F-B549-9A7C-DE167E249069}"/>
              </a:ext>
            </a:extLst>
          </p:cNvPr>
          <p:cNvSpPr txBox="1"/>
          <p:nvPr/>
        </p:nvSpPr>
        <p:spPr>
          <a:xfrm>
            <a:off x="4725200" y="3396222"/>
            <a:ext cx="191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2 (174-183)</a:t>
            </a: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BE6901-25EF-0340-9113-2B71C4F3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1528"/>
            <a:ext cx="12192000" cy="27713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B3C10C-758A-104B-A98E-4B574AFEF52E}"/>
              </a:ext>
            </a:extLst>
          </p:cNvPr>
          <p:cNvSpPr/>
          <p:nvPr/>
        </p:nvSpPr>
        <p:spPr>
          <a:xfrm>
            <a:off x="7395239" y="4315598"/>
            <a:ext cx="4565105" cy="11454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F63A3A-F441-564B-910F-5F8E28676C37}"/>
              </a:ext>
            </a:extLst>
          </p:cNvPr>
          <p:cNvSpPr txBox="1"/>
          <p:nvPr/>
        </p:nvSpPr>
        <p:spPr>
          <a:xfrm>
            <a:off x="9122912" y="3962224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(73-128)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B421D-7EBC-4746-9A25-F8315E288520}"/>
              </a:ext>
            </a:extLst>
          </p:cNvPr>
          <p:cNvSpPr/>
          <p:nvPr/>
        </p:nvSpPr>
        <p:spPr>
          <a:xfrm>
            <a:off x="474107" y="5464048"/>
            <a:ext cx="887986" cy="105076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6694C-7C45-A941-9400-17A4718C91FD}"/>
              </a:ext>
            </a:extLst>
          </p:cNvPr>
          <p:cNvSpPr txBox="1"/>
          <p:nvPr/>
        </p:nvSpPr>
        <p:spPr>
          <a:xfrm>
            <a:off x="10019188" y="36866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597D3-C546-C14A-83DF-C9C33A982618}"/>
              </a:ext>
            </a:extLst>
          </p:cNvPr>
          <p:cNvSpPr txBox="1"/>
          <p:nvPr/>
        </p:nvSpPr>
        <p:spPr>
          <a:xfrm>
            <a:off x="5294936" y="655125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28A2EC-D97B-644C-A313-9F36704CE212}"/>
              </a:ext>
            </a:extLst>
          </p:cNvPr>
          <p:cNvSpPr txBox="1"/>
          <p:nvPr/>
        </p:nvSpPr>
        <p:spPr>
          <a:xfrm>
            <a:off x="1146329" y="4965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2BD21-9349-DF47-8A93-19537359D50C}"/>
              </a:ext>
            </a:extLst>
          </p:cNvPr>
          <p:cNvSpPr txBox="1"/>
          <p:nvPr/>
        </p:nvSpPr>
        <p:spPr>
          <a:xfrm>
            <a:off x="1146329" y="38618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A7F901-F909-0448-A8E4-0D54955282D8}"/>
              </a:ext>
            </a:extLst>
          </p:cNvPr>
          <p:cNvSpPr/>
          <p:nvPr/>
        </p:nvSpPr>
        <p:spPr>
          <a:xfrm>
            <a:off x="6221267" y="2359545"/>
            <a:ext cx="2387593" cy="10148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5521D6-A1AB-5246-9564-11F3C738E456}"/>
              </a:ext>
            </a:extLst>
          </p:cNvPr>
          <p:cNvSpPr txBox="1"/>
          <p:nvPr/>
        </p:nvSpPr>
        <p:spPr>
          <a:xfrm>
            <a:off x="6728923" y="3368353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(184-209)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576509-B63E-0345-BF14-B81361611AA9}"/>
              </a:ext>
            </a:extLst>
          </p:cNvPr>
          <p:cNvSpPr/>
          <p:nvPr/>
        </p:nvSpPr>
        <p:spPr>
          <a:xfrm>
            <a:off x="1339489" y="5479347"/>
            <a:ext cx="2387593" cy="10072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8D5B07-D59C-9241-9EAE-D7D32D269BD6}"/>
              </a:ext>
            </a:extLst>
          </p:cNvPr>
          <p:cNvSpPr txBox="1"/>
          <p:nvPr/>
        </p:nvSpPr>
        <p:spPr>
          <a:xfrm>
            <a:off x="2279450" y="6469610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(129-154)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B04A8B-5591-E04C-A03E-44A5DB065F52}"/>
              </a:ext>
            </a:extLst>
          </p:cNvPr>
          <p:cNvCxnSpPr>
            <a:cxnSpLocks/>
          </p:cNvCxnSpPr>
          <p:nvPr/>
        </p:nvCxnSpPr>
        <p:spPr>
          <a:xfrm>
            <a:off x="6221267" y="2025452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6FB398-5EEC-374D-AA97-18CF3156374E}"/>
              </a:ext>
            </a:extLst>
          </p:cNvPr>
          <p:cNvSpPr txBox="1"/>
          <p:nvPr/>
        </p:nvSpPr>
        <p:spPr>
          <a:xfrm>
            <a:off x="5268730" y="380421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0F33F9B-B5D2-0949-9CAE-6F32C672ABE8}"/>
              </a:ext>
            </a:extLst>
          </p:cNvPr>
          <p:cNvSpPr/>
          <p:nvPr/>
        </p:nvSpPr>
        <p:spPr>
          <a:xfrm>
            <a:off x="5679579" y="2855385"/>
            <a:ext cx="256868" cy="153772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01A257-442E-E646-AC4F-81C3982024FE}"/>
              </a:ext>
            </a:extLst>
          </p:cNvPr>
          <p:cNvSpPr txBox="1"/>
          <p:nvPr/>
        </p:nvSpPr>
        <p:spPr>
          <a:xfrm>
            <a:off x="5524441" y="2993816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0870001-433B-7A40-9AF8-15B9ED91BB94}"/>
              </a:ext>
            </a:extLst>
          </p:cNvPr>
          <p:cNvSpPr/>
          <p:nvPr/>
        </p:nvSpPr>
        <p:spPr>
          <a:xfrm>
            <a:off x="5948022" y="2855385"/>
            <a:ext cx="1731051" cy="153772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0EE898-B193-B14C-BD3F-814B2403398F}"/>
              </a:ext>
            </a:extLst>
          </p:cNvPr>
          <p:cNvSpPr txBox="1"/>
          <p:nvPr/>
        </p:nvSpPr>
        <p:spPr>
          <a:xfrm>
            <a:off x="6285903" y="297520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hguide</a:t>
            </a:r>
            <a:r>
              <a:rPr lang="en-US" sz="14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F191D28-F3B6-1446-BE64-08DC9D505399}"/>
              </a:ext>
            </a:extLst>
          </p:cNvPr>
          <p:cNvSpPr/>
          <p:nvPr/>
        </p:nvSpPr>
        <p:spPr>
          <a:xfrm>
            <a:off x="790369" y="5956204"/>
            <a:ext cx="256868" cy="153772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F6F6F2-EE33-B94A-9110-0873E038750E}"/>
              </a:ext>
            </a:extLst>
          </p:cNvPr>
          <p:cNvSpPr txBox="1"/>
          <p:nvPr/>
        </p:nvSpPr>
        <p:spPr>
          <a:xfrm>
            <a:off x="635231" y="6094635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5BC68BC-7EAC-844E-8CAC-D547FCCA2546}"/>
              </a:ext>
            </a:extLst>
          </p:cNvPr>
          <p:cNvSpPr/>
          <p:nvPr/>
        </p:nvSpPr>
        <p:spPr>
          <a:xfrm>
            <a:off x="1058812" y="5956204"/>
            <a:ext cx="1731051" cy="153772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CA6A1B-BACE-1F43-ABD5-D66A9B4A6A9A}"/>
              </a:ext>
            </a:extLst>
          </p:cNvPr>
          <p:cNvSpPr txBox="1"/>
          <p:nvPr/>
        </p:nvSpPr>
        <p:spPr>
          <a:xfrm>
            <a:off x="1396693" y="607602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hguide</a:t>
            </a:r>
            <a:r>
              <a:rPr lang="en-US" sz="1400" b="1" dirty="0">
                <a:solidFill>
                  <a:srgbClr val="00B050"/>
                </a:solidFill>
              </a:rPr>
              <a:t> 4.2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E40C1E-BEA8-4C4B-A8B4-7D3EF393E9F9}"/>
              </a:ext>
            </a:extLst>
          </p:cNvPr>
          <p:cNvCxnSpPr>
            <a:cxnSpLocks/>
          </p:cNvCxnSpPr>
          <p:nvPr/>
        </p:nvCxnSpPr>
        <p:spPr>
          <a:xfrm>
            <a:off x="1339489" y="5272852"/>
            <a:ext cx="0" cy="131165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510E20-7A42-2147-BC04-D04FFA849B3D}"/>
              </a:ext>
            </a:extLst>
          </p:cNvPr>
          <p:cNvSpPr txBox="1"/>
          <p:nvPr/>
        </p:nvSpPr>
        <p:spPr>
          <a:xfrm>
            <a:off x="386952" y="6582163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</p:spTree>
    <p:extLst>
      <p:ext uri="{BB962C8B-B14F-4D97-AF65-F5344CB8AC3E}">
        <p14:creationId xmlns:p14="http://schemas.microsoft.com/office/powerpoint/2010/main" val="90104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162E5A-944E-AB46-AE74-1DED6D4F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6206"/>
            <a:ext cx="12192000" cy="33016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4AE4FB-E2B9-1442-BF79-630B66DF0FB7}"/>
              </a:ext>
            </a:extLst>
          </p:cNvPr>
          <p:cNvCxnSpPr>
            <a:cxnSpLocks/>
          </p:cNvCxnSpPr>
          <p:nvPr/>
        </p:nvCxnSpPr>
        <p:spPr>
          <a:xfrm>
            <a:off x="5029201" y="391626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C920C2-5585-A54D-9073-3E99FE777670}"/>
              </a:ext>
            </a:extLst>
          </p:cNvPr>
          <p:cNvSpPr txBox="1"/>
          <p:nvPr/>
        </p:nvSpPr>
        <p:spPr>
          <a:xfrm>
            <a:off x="4076660" y="8656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B789B-86EB-C041-9D40-363447911B69}"/>
              </a:ext>
            </a:extLst>
          </p:cNvPr>
          <p:cNvSpPr/>
          <p:nvPr/>
        </p:nvSpPr>
        <p:spPr>
          <a:xfrm>
            <a:off x="2516726" y="865118"/>
            <a:ext cx="2512471" cy="11191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193762-33CD-9F4A-A5C7-F091210F7F9E}"/>
              </a:ext>
            </a:extLst>
          </p:cNvPr>
          <p:cNvSpPr/>
          <p:nvPr/>
        </p:nvSpPr>
        <p:spPr>
          <a:xfrm>
            <a:off x="4143737" y="2278318"/>
            <a:ext cx="4991375" cy="1119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18B4A-FAFD-E24F-9C92-6E2403C168CE}"/>
              </a:ext>
            </a:extLst>
          </p:cNvPr>
          <p:cNvSpPr txBox="1"/>
          <p:nvPr/>
        </p:nvSpPr>
        <p:spPr>
          <a:xfrm>
            <a:off x="3082964" y="515996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(21-46)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0AB740-F6B0-2445-B118-A58A27861AA9}"/>
              </a:ext>
            </a:extLst>
          </p:cNvPr>
          <p:cNvSpPr txBox="1"/>
          <p:nvPr/>
        </p:nvSpPr>
        <p:spPr>
          <a:xfrm>
            <a:off x="5832408" y="3359157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(158-209)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332ED0-FDA8-6B42-8D8C-F8AC55BCE940}"/>
              </a:ext>
            </a:extLst>
          </p:cNvPr>
          <p:cNvSpPr txBox="1"/>
          <p:nvPr/>
        </p:nvSpPr>
        <p:spPr>
          <a:xfrm>
            <a:off x="275184" y="13416"/>
            <a:ext cx="339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R2, Group1, Exon2-Exon1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71EB1A-D880-8A49-87B8-2E49C941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4806"/>
            <a:ext cx="12192000" cy="284319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757B0-0540-C742-AD04-C9E906AA5EF3}"/>
              </a:ext>
            </a:extLst>
          </p:cNvPr>
          <p:cNvCxnSpPr>
            <a:cxnSpLocks/>
          </p:cNvCxnSpPr>
          <p:nvPr/>
        </p:nvCxnSpPr>
        <p:spPr>
          <a:xfrm>
            <a:off x="4994367" y="3871997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4E0117-6FEA-1745-AB87-7CDEF04BA81F}"/>
              </a:ext>
            </a:extLst>
          </p:cNvPr>
          <p:cNvSpPr txBox="1"/>
          <p:nvPr/>
        </p:nvSpPr>
        <p:spPr>
          <a:xfrm>
            <a:off x="4041825" y="3611284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1C0DDD-C495-0444-9F25-0AF0FC25BADE}"/>
              </a:ext>
            </a:extLst>
          </p:cNvPr>
          <p:cNvSpPr/>
          <p:nvPr/>
        </p:nvSpPr>
        <p:spPr>
          <a:xfrm>
            <a:off x="2481891" y="4272034"/>
            <a:ext cx="2512471" cy="11042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B901A1-939A-2E49-A87E-631918F5ADA6}"/>
              </a:ext>
            </a:extLst>
          </p:cNvPr>
          <p:cNvSpPr txBox="1"/>
          <p:nvPr/>
        </p:nvSpPr>
        <p:spPr>
          <a:xfrm>
            <a:off x="3090221" y="3953635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(21-46)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136B95-172C-F743-9B03-6FE8F2EDE530}"/>
              </a:ext>
            </a:extLst>
          </p:cNvPr>
          <p:cNvSpPr/>
          <p:nvPr/>
        </p:nvSpPr>
        <p:spPr>
          <a:xfrm>
            <a:off x="538389" y="5584122"/>
            <a:ext cx="3328218" cy="93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33D23-4C40-584B-89CB-861E15DF8845}"/>
              </a:ext>
            </a:extLst>
          </p:cNvPr>
          <p:cNvSpPr txBox="1"/>
          <p:nvPr/>
        </p:nvSpPr>
        <p:spPr>
          <a:xfrm>
            <a:off x="1395482" y="6495026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(103-154)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DF2A75-4E4C-2944-BDFB-A13E78C248B6}"/>
              </a:ext>
            </a:extLst>
          </p:cNvPr>
          <p:cNvSpPr/>
          <p:nvPr/>
        </p:nvSpPr>
        <p:spPr>
          <a:xfrm>
            <a:off x="10414657" y="4109749"/>
            <a:ext cx="1694471" cy="13461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85EB91-6264-9743-9EF6-783C592D826C}"/>
              </a:ext>
            </a:extLst>
          </p:cNvPr>
          <p:cNvSpPr txBox="1"/>
          <p:nvPr/>
        </p:nvSpPr>
        <p:spPr>
          <a:xfrm>
            <a:off x="100830" y="1998237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</a:t>
            </a:r>
            <a:r>
              <a:rPr lang="en-US" b="1" dirty="0" err="1"/>
              <a:t>trarnscript</a:t>
            </a:r>
            <a:r>
              <a:rPr lang="en-US" b="1" dirty="0"/>
              <a:t> Library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A18286-63D4-7345-A8AC-5604D2510FB7}"/>
              </a:ext>
            </a:extLst>
          </p:cNvPr>
          <p:cNvSpPr txBox="1"/>
          <p:nvPr/>
        </p:nvSpPr>
        <p:spPr>
          <a:xfrm>
            <a:off x="188078" y="5256735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∆branch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3D409-748C-C44E-A663-D334A173A9CD}"/>
              </a:ext>
            </a:extLst>
          </p:cNvPr>
          <p:cNvSpPr txBox="1"/>
          <p:nvPr/>
        </p:nvSpPr>
        <p:spPr>
          <a:xfrm>
            <a:off x="1201901" y="3433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A9849-7CE7-7641-81C2-C12796D01470}"/>
              </a:ext>
            </a:extLst>
          </p:cNvPr>
          <p:cNvSpPr txBox="1"/>
          <p:nvPr/>
        </p:nvSpPr>
        <p:spPr>
          <a:xfrm>
            <a:off x="10086858" y="359800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2D3A2-EECC-F34C-9E74-9D002A7A9121}"/>
              </a:ext>
            </a:extLst>
          </p:cNvPr>
          <p:cNvSpPr txBox="1"/>
          <p:nvPr/>
        </p:nvSpPr>
        <p:spPr>
          <a:xfrm>
            <a:off x="1159151" y="38401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81506-259B-AE41-84F2-BB1070AD5D71}"/>
              </a:ext>
            </a:extLst>
          </p:cNvPr>
          <p:cNvSpPr txBox="1"/>
          <p:nvPr/>
        </p:nvSpPr>
        <p:spPr>
          <a:xfrm>
            <a:off x="5400880" y="65404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55D752-DD43-A34A-BFCA-CA08DC996198}"/>
              </a:ext>
            </a:extLst>
          </p:cNvPr>
          <p:cNvSpPr/>
          <p:nvPr/>
        </p:nvSpPr>
        <p:spPr>
          <a:xfrm>
            <a:off x="5291802" y="1027582"/>
            <a:ext cx="322217" cy="17584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87EABF-33F0-C64B-AE25-5836317938B2}"/>
              </a:ext>
            </a:extLst>
          </p:cNvPr>
          <p:cNvSpPr txBox="1"/>
          <p:nvPr/>
        </p:nvSpPr>
        <p:spPr>
          <a:xfrm>
            <a:off x="5225764" y="753490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7DAF446-63E6-FF45-9620-F22A2476C660}"/>
              </a:ext>
            </a:extLst>
          </p:cNvPr>
          <p:cNvSpPr/>
          <p:nvPr/>
        </p:nvSpPr>
        <p:spPr>
          <a:xfrm>
            <a:off x="3481800" y="1031346"/>
            <a:ext cx="1811078" cy="15904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E3BAE2-7F83-234C-BEDA-95B0942AFB52}"/>
              </a:ext>
            </a:extLst>
          </p:cNvPr>
          <p:cNvSpPr txBox="1"/>
          <p:nvPr/>
        </p:nvSpPr>
        <p:spPr>
          <a:xfrm>
            <a:off x="3866607" y="7915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hguide</a:t>
            </a:r>
            <a:r>
              <a:rPr lang="en-US" sz="14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0F391C1-2E4D-0D4B-8D31-894944ED9403}"/>
              </a:ext>
            </a:extLst>
          </p:cNvPr>
          <p:cNvSpPr/>
          <p:nvPr/>
        </p:nvSpPr>
        <p:spPr>
          <a:xfrm>
            <a:off x="5291802" y="4532513"/>
            <a:ext cx="322217" cy="17584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C77E91-EA51-F14F-89D4-1224E37DBDCE}"/>
              </a:ext>
            </a:extLst>
          </p:cNvPr>
          <p:cNvSpPr txBox="1"/>
          <p:nvPr/>
        </p:nvSpPr>
        <p:spPr>
          <a:xfrm>
            <a:off x="5225764" y="4258421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979A948-5615-5045-B171-4FCBBD204F34}"/>
              </a:ext>
            </a:extLst>
          </p:cNvPr>
          <p:cNvSpPr/>
          <p:nvPr/>
        </p:nvSpPr>
        <p:spPr>
          <a:xfrm>
            <a:off x="3481800" y="4536277"/>
            <a:ext cx="1811078" cy="15904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824E4F-536C-7543-8449-79EE0952243F}"/>
              </a:ext>
            </a:extLst>
          </p:cNvPr>
          <p:cNvSpPr txBox="1"/>
          <p:nvPr/>
        </p:nvSpPr>
        <p:spPr>
          <a:xfrm>
            <a:off x="3866607" y="4296466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hguide</a:t>
            </a:r>
            <a:r>
              <a:rPr lang="en-US" sz="1400" b="1" dirty="0">
                <a:solidFill>
                  <a:srgbClr val="00B050"/>
                </a:solidFill>
              </a:rPr>
              <a:t> 4.2</a:t>
            </a:r>
          </a:p>
        </p:txBody>
      </p:sp>
    </p:spTree>
    <p:extLst>
      <p:ext uri="{BB962C8B-B14F-4D97-AF65-F5344CB8AC3E}">
        <p14:creationId xmlns:p14="http://schemas.microsoft.com/office/powerpoint/2010/main" val="51949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162E5A-944E-AB46-AE74-1DED6D4F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13775"/>
            <a:ext cx="12192000" cy="33016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4AE4FB-E2B9-1442-BF79-630B66DF0FB7}"/>
              </a:ext>
            </a:extLst>
          </p:cNvPr>
          <p:cNvCxnSpPr>
            <a:cxnSpLocks/>
          </p:cNvCxnSpPr>
          <p:nvPr/>
        </p:nvCxnSpPr>
        <p:spPr>
          <a:xfrm>
            <a:off x="5029201" y="550907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C920C2-5585-A54D-9073-3E99FE777670}"/>
              </a:ext>
            </a:extLst>
          </p:cNvPr>
          <p:cNvSpPr txBox="1"/>
          <p:nvPr/>
        </p:nvSpPr>
        <p:spPr>
          <a:xfrm>
            <a:off x="4076660" y="273281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B789B-86EB-C041-9D40-363447911B69}"/>
              </a:ext>
            </a:extLst>
          </p:cNvPr>
          <p:cNvSpPr/>
          <p:nvPr/>
        </p:nvSpPr>
        <p:spPr>
          <a:xfrm>
            <a:off x="2516726" y="1012600"/>
            <a:ext cx="2512471" cy="109327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8C218-CFF3-A347-A9FA-9A3022416A86}"/>
              </a:ext>
            </a:extLst>
          </p:cNvPr>
          <p:cNvSpPr/>
          <p:nvPr/>
        </p:nvSpPr>
        <p:spPr>
          <a:xfrm>
            <a:off x="568171" y="2437599"/>
            <a:ext cx="3575566" cy="11204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0D39-9DA1-E844-BF30-69F39B30F8E3}"/>
              </a:ext>
            </a:extLst>
          </p:cNvPr>
          <p:cNvSpPr/>
          <p:nvPr/>
        </p:nvSpPr>
        <p:spPr>
          <a:xfrm>
            <a:off x="5035030" y="1011311"/>
            <a:ext cx="946697" cy="10932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776B8F-EE9F-0A41-B8FA-A8D0E578071A}"/>
              </a:ext>
            </a:extLst>
          </p:cNvPr>
          <p:cNvSpPr/>
          <p:nvPr/>
        </p:nvSpPr>
        <p:spPr>
          <a:xfrm>
            <a:off x="11207971" y="1020387"/>
            <a:ext cx="883416" cy="10841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18B4A-FAFD-E24F-9C92-6E2403C168CE}"/>
              </a:ext>
            </a:extLst>
          </p:cNvPr>
          <p:cNvSpPr txBox="1"/>
          <p:nvPr/>
        </p:nvSpPr>
        <p:spPr>
          <a:xfrm>
            <a:off x="3135942" y="651055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(21-46)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D98F3-B731-E54E-9C8D-F9C4AFF4171C}"/>
              </a:ext>
            </a:extLst>
          </p:cNvPr>
          <p:cNvSpPr txBox="1"/>
          <p:nvPr/>
        </p:nvSpPr>
        <p:spPr>
          <a:xfrm>
            <a:off x="1393285" y="3592887"/>
            <a:ext cx="191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2 (112-157)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332ED0-FDA8-6B42-8D8C-F8AC55BCE940}"/>
              </a:ext>
            </a:extLst>
          </p:cNvPr>
          <p:cNvSpPr txBox="1"/>
          <p:nvPr/>
        </p:nvSpPr>
        <p:spPr>
          <a:xfrm>
            <a:off x="275184" y="13416"/>
            <a:ext cx="573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R2, Group 3, Exon2-Intron (w/o branch site)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41517-8AC6-3744-A393-C39D881E99CC}"/>
              </a:ext>
            </a:extLst>
          </p:cNvPr>
          <p:cNvSpPr txBox="1"/>
          <p:nvPr/>
        </p:nvSpPr>
        <p:spPr>
          <a:xfrm>
            <a:off x="5029196" y="640691"/>
            <a:ext cx="167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1 (47-56)</a:t>
            </a:r>
          </a:p>
        </p:txBody>
      </p: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BEF69C-2A2A-9340-BFA4-6BE80980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8814"/>
            <a:ext cx="12192000" cy="284319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C7E65-8487-8141-8BEA-38795E433339}"/>
              </a:ext>
            </a:extLst>
          </p:cNvPr>
          <p:cNvCxnSpPr>
            <a:cxnSpLocks/>
          </p:cNvCxnSpPr>
          <p:nvPr/>
        </p:nvCxnSpPr>
        <p:spPr>
          <a:xfrm>
            <a:off x="4994367" y="3936005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75F77A1-B16A-7145-998E-169EFFE16BDE}"/>
              </a:ext>
            </a:extLst>
          </p:cNvPr>
          <p:cNvSpPr/>
          <p:nvPr/>
        </p:nvSpPr>
        <p:spPr>
          <a:xfrm>
            <a:off x="2481891" y="4336042"/>
            <a:ext cx="2512471" cy="11042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BAA1F-9E8B-2849-8D6A-18FCBFD2E5FE}"/>
              </a:ext>
            </a:extLst>
          </p:cNvPr>
          <p:cNvSpPr txBox="1"/>
          <p:nvPr/>
        </p:nvSpPr>
        <p:spPr>
          <a:xfrm>
            <a:off x="3090221" y="3953635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(21-46)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F81F6-21BA-524B-A2FE-2782D006E662}"/>
              </a:ext>
            </a:extLst>
          </p:cNvPr>
          <p:cNvSpPr/>
          <p:nvPr/>
        </p:nvSpPr>
        <p:spPr>
          <a:xfrm>
            <a:off x="5010908" y="4336041"/>
            <a:ext cx="5394961" cy="110426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4D409F-2CEB-5B49-91BD-5EF000AEAEF6}"/>
              </a:ext>
            </a:extLst>
          </p:cNvPr>
          <p:cNvSpPr txBox="1"/>
          <p:nvPr/>
        </p:nvSpPr>
        <p:spPr>
          <a:xfrm>
            <a:off x="188078" y="5320743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∆branch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9CA5F-707C-6549-98C6-6D861C9637CD}"/>
              </a:ext>
            </a:extLst>
          </p:cNvPr>
          <p:cNvSpPr txBox="1"/>
          <p:nvPr/>
        </p:nvSpPr>
        <p:spPr>
          <a:xfrm>
            <a:off x="100830" y="1998237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</a:t>
            </a:r>
            <a:r>
              <a:rPr lang="en-US" b="1" dirty="0" err="1"/>
              <a:t>trarnscript</a:t>
            </a:r>
            <a:r>
              <a:rPr lang="en-US" b="1" dirty="0"/>
              <a:t> Library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FD47C-8119-894C-A31F-0F9A4AB07052}"/>
              </a:ext>
            </a:extLst>
          </p:cNvPr>
          <p:cNvSpPr txBox="1"/>
          <p:nvPr/>
        </p:nvSpPr>
        <p:spPr>
          <a:xfrm>
            <a:off x="6806126" y="3966709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(47-102)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D27EC-5587-F744-9485-8E3144A7E30A}"/>
              </a:ext>
            </a:extLst>
          </p:cNvPr>
          <p:cNvSpPr txBox="1"/>
          <p:nvPr/>
        </p:nvSpPr>
        <p:spPr>
          <a:xfrm>
            <a:off x="1201901" y="5367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B73B2E-923F-4D44-985F-CFA4C9660ECE}"/>
              </a:ext>
            </a:extLst>
          </p:cNvPr>
          <p:cNvSpPr txBox="1"/>
          <p:nvPr/>
        </p:nvSpPr>
        <p:spPr>
          <a:xfrm>
            <a:off x="10086858" y="37914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7C7617-72B3-4043-B9F9-32F74829E285}"/>
              </a:ext>
            </a:extLst>
          </p:cNvPr>
          <p:cNvSpPr txBox="1"/>
          <p:nvPr/>
        </p:nvSpPr>
        <p:spPr>
          <a:xfrm>
            <a:off x="1159151" y="390168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0AE6BA-504E-4B4B-AA2B-A0319EA94411}"/>
              </a:ext>
            </a:extLst>
          </p:cNvPr>
          <p:cNvSpPr txBox="1"/>
          <p:nvPr/>
        </p:nvSpPr>
        <p:spPr>
          <a:xfrm>
            <a:off x="5400880" y="660198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9EC0659-1010-8843-A32E-15CD073F1C97}"/>
              </a:ext>
            </a:extLst>
          </p:cNvPr>
          <p:cNvSpPr/>
          <p:nvPr/>
        </p:nvSpPr>
        <p:spPr>
          <a:xfrm>
            <a:off x="5271405" y="1213043"/>
            <a:ext cx="322217" cy="17584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4F433E-5CBA-AC4A-871D-474E1440115E}"/>
              </a:ext>
            </a:extLst>
          </p:cNvPr>
          <p:cNvSpPr txBox="1"/>
          <p:nvPr/>
        </p:nvSpPr>
        <p:spPr>
          <a:xfrm>
            <a:off x="5205367" y="938951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2D320DC-7392-154C-BC13-B17C4749425B}"/>
              </a:ext>
            </a:extLst>
          </p:cNvPr>
          <p:cNvSpPr/>
          <p:nvPr/>
        </p:nvSpPr>
        <p:spPr>
          <a:xfrm>
            <a:off x="3461403" y="1216807"/>
            <a:ext cx="1811078" cy="15904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F5372-CE4C-1C49-A83F-21540AE390A2}"/>
              </a:ext>
            </a:extLst>
          </p:cNvPr>
          <p:cNvSpPr txBox="1"/>
          <p:nvPr/>
        </p:nvSpPr>
        <p:spPr>
          <a:xfrm>
            <a:off x="3846210" y="976996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hguide</a:t>
            </a:r>
            <a:r>
              <a:rPr lang="en-US" sz="14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F4C6E0B-5AAD-CF49-92D5-50A705CE1A89}"/>
              </a:ext>
            </a:extLst>
          </p:cNvPr>
          <p:cNvSpPr/>
          <p:nvPr/>
        </p:nvSpPr>
        <p:spPr>
          <a:xfrm>
            <a:off x="5266393" y="4601036"/>
            <a:ext cx="322217" cy="17584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F1A2D-7DD0-BB48-BB5A-4DEC74C86840}"/>
              </a:ext>
            </a:extLst>
          </p:cNvPr>
          <p:cNvSpPr txBox="1"/>
          <p:nvPr/>
        </p:nvSpPr>
        <p:spPr>
          <a:xfrm>
            <a:off x="5200355" y="4326944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5FF3882-872E-F542-9CFA-E04E221F242E}"/>
              </a:ext>
            </a:extLst>
          </p:cNvPr>
          <p:cNvSpPr/>
          <p:nvPr/>
        </p:nvSpPr>
        <p:spPr>
          <a:xfrm>
            <a:off x="3456391" y="4604800"/>
            <a:ext cx="1811078" cy="15904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37BE87-5A5F-6841-8D5D-B5AB8AD9A8A7}"/>
              </a:ext>
            </a:extLst>
          </p:cNvPr>
          <p:cNvSpPr txBox="1"/>
          <p:nvPr/>
        </p:nvSpPr>
        <p:spPr>
          <a:xfrm>
            <a:off x="3841198" y="436498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hguide</a:t>
            </a:r>
            <a:r>
              <a:rPr lang="en-US" sz="1400" b="1" dirty="0">
                <a:solidFill>
                  <a:srgbClr val="00B050"/>
                </a:solidFill>
              </a:rPr>
              <a:t> 4.2</a:t>
            </a:r>
          </a:p>
        </p:txBody>
      </p:sp>
    </p:spTree>
    <p:extLst>
      <p:ext uri="{BB962C8B-B14F-4D97-AF65-F5344CB8AC3E}">
        <p14:creationId xmlns:p14="http://schemas.microsoft.com/office/powerpoint/2010/main" val="252589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38842-48D1-4E45-9D8E-676BACB1B311}"/>
              </a:ext>
            </a:extLst>
          </p:cNvPr>
          <p:cNvSpPr txBox="1"/>
          <p:nvPr/>
        </p:nvSpPr>
        <p:spPr>
          <a:xfrm>
            <a:off x="2255301" y="2967335"/>
            <a:ext cx="768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2</a:t>
            </a:r>
            <a:r>
              <a:rPr lang="en-US" sz="5400" b="1" dirty="0"/>
              <a:t> DSBs by </a:t>
            </a:r>
            <a:r>
              <a:rPr lang="en-US" sz="5400" b="1" dirty="0" err="1"/>
              <a:t>hguide</a:t>
            </a:r>
            <a:r>
              <a:rPr lang="en-US" sz="5400" b="1" dirty="0"/>
              <a:t> 3.9 + 4.2</a:t>
            </a:r>
          </a:p>
        </p:txBody>
      </p:sp>
    </p:spTree>
    <p:extLst>
      <p:ext uri="{BB962C8B-B14F-4D97-AF65-F5344CB8AC3E}">
        <p14:creationId xmlns:p14="http://schemas.microsoft.com/office/powerpoint/2010/main" val="254397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859EE1-85C1-F344-B468-48B066AC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297"/>
            <a:ext cx="12192000" cy="3281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7DA703-CB20-DB41-8501-CF9E929AED21}"/>
              </a:ext>
            </a:extLst>
          </p:cNvPr>
          <p:cNvSpPr txBox="1"/>
          <p:nvPr/>
        </p:nvSpPr>
        <p:spPr>
          <a:xfrm>
            <a:off x="275184" y="13416"/>
            <a:ext cx="346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R1, Group 1, Exon1-Exon2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6D0DC-CD24-B443-8BCB-0CC4E3BA0C6B}"/>
              </a:ext>
            </a:extLst>
          </p:cNvPr>
          <p:cNvSpPr/>
          <p:nvPr/>
        </p:nvSpPr>
        <p:spPr>
          <a:xfrm>
            <a:off x="6232623" y="2320278"/>
            <a:ext cx="2387593" cy="10148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782F-7FA4-8D45-AB10-D325BCBE563A}"/>
              </a:ext>
            </a:extLst>
          </p:cNvPr>
          <p:cNvSpPr/>
          <p:nvPr/>
        </p:nvSpPr>
        <p:spPr>
          <a:xfrm>
            <a:off x="2314938" y="934607"/>
            <a:ext cx="4270941" cy="10148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8D239A-0EB1-1242-BED7-0F380208FD38}"/>
              </a:ext>
            </a:extLst>
          </p:cNvPr>
          <p:cNvSpPr txBox="1"/>
          <p:nvPr/>
        </p:nvSpPr>
        <p:spPr>
          <a:xfrm>
            <a:off x="3797119" y="565275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(21-67)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137C5-B883-214E-BDA3-8CE5F8C4CEE8}"/>
              </a:ext>
            </a:extLst>
          </p:cNvPr>
          <p:cNvSpPr txBox="1"/>
          <p:nvPr/>
        </p:nvSpPr>
        <p:spPr>
          <a:xfrm>
            <a:off x="6740279" y="3329086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(184-209)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919111-705A-CF43-914F-7411C530B3A5}"/>
              </a:ext>
            </a:extLst>
          </p:cNvPr>
          <p:cNvCxnSpPr>
            <a:cxnSpLocks/>
          </p:cNvCxnSpPr>
          <p:nvPr/>
        </p:nvCxnSpPr>
        <p:spPr>
          <a:xfrm>
            <a:off x="6594759" y="669780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DEE9DF-FA8E-C449-9A5D-849386198DA6}"/>
              </a:ext>
            </a:extLst>
          </p:cNvPr>
          <p:cNvSpPr txBox="1"/>
          <p:nvPr/>
        </p:nvSpPr>
        <p:spPr>
          <a:xfrm>
            <a:off x="5642222" y="24424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F9DBF-6A56-D140-A962-493CE6C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1860"/>
            <a:ext cx="12192000" cy="27713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29D1BA-1AFD-D64D-8729-885BE17E9648}"/>
              </a:ext>
            </a:extLst>
          </p:cNvPr>
          <p:cNvSpPr/>
          <p:nvPr/>
        </p:nvSpPr>
        <p:spPr>
          <a:xfrm>
            <a:off x="2473239" y="4374296"/>
            <a:ext cx="4434858" cy="1067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576E0-FEE7-814F-A77D-33A83EB936AD}"/>
              </a:ext>
            </a:extLst>
          </p:cNvPr>
          <p:cNvSpPr txBox="1"/>
          <p:nvPr/>
        </p:nvSpPr>
        <p:spPr>
          <a:xfrm>
            <a:off x="3974314" y="4000781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(21-67)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38E7A8-DC78-1344-82B0-B8932AD8DB39}"/>
              </a:ext>
            </a:extLst>
          </p:cNvPr>
          <p:cNvCxnSpPr>
            <a:cxnSpLocks/>
          </p:cNvCxnSpPr>
          <p:nvPr/>
        </p:nvCxnSpPr>
        <p:spPr>
          <a:xfrm>
            <a:off x="6916976" y="4062987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21EC90-034C-1344-94BC-B6E5A73828C6}"/>
              </a:ext>
            </a:extLst>
          </p:cNvPr>
          <p:cNvSpPr txBox="1"/>
          <p:nvPr/>
        </p:nvSpPr>
        <p:spPr>
          <a:xfrm>
            <a:off x="6846790" y="4002873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81D53-25F2-4F4C-A047-77E7F14DCF27}"/>
              </a:ext>
            </a:extLst>
          </p:cNvPr>
          <p:cNvSpPr/>
          <p:nvPr/>
        </p:nvSpPr>
        <p:spPr>
          <a:xfrm>
            <a:off x="1350845" y="5463230"/>
            <a:ext cx="2387593" cy="10072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7CE7DF-938C-1641-AD49-4ABE13002B16}"/>
              </a:ext>
            </a:extLst>
          </p:cNvPr>
          <p:cNvSpPr txBox="1"/>
          <p:nvPr/>
        </p:nvSpPr>
        <p:spPr>
          <a:xfrm>
            <a:off x="1737625" y="6453439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(129-154)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1DD6-5EEB-B944-BBF3-CFA2B50D1285}"/>
              </a:ext>
            </a:extLst>
          </p:cNvPr>
          <p:cNvSpPr txBox="1"/>
          <p:nvPr/>
        </p:nvSpPr>
        <p:spPr>
          <a:xfrm>
            <a:off x="100830" y="1998237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</a:t>
            </a:r>
            <a:r>
              <a:rPr lang="en-US" b="1" dirty="0" err="1"/>
              <a:t>trarnscript</a:t>
            </a:r>
            <a:r>
              <a:rPr lang="en-US" b="1" dirty="0"/>
              <a:t> Library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B709F-B701-CA42-9198-2471179B0359}"/>
              </a:ext>
            </a:extLst>
          </p:cNvPr>
          <p:cNvSpPr txBox="1"/>
          <p:nvPr/>
        </p:nvSpPr>
        <p:spPr>
          <a:xfrm>
            <a:off x="188078" y="5256735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∆branch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52392-4C23-E345-9957-4ED4B167A3BC}"/>
              </a:ext>
            </a:extLst>
          </p:cNvPr>
          <p:cNvSpPr txBox="1"/>
          <p:nvPr/>
        </p:nvSpPr>
        <p:spPr>
          <a:xfrm>
            <a:off x="1162768" y="4225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F0689-E123-CB4F-BA1C-8D70E7642BB5}"/>
              </a:ext>
            </a:extLst>
          </p:cNvPr>
          <p:cNvSpPr txBox="1"/>
          <p:nvPr/>
        </p:nvSpPr>
        <p:spPr>
          <a:xfrm>
            <a:off x="1162768" y="38371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322FC-440E-B24A-850C-1A19771151F4}"/>
              </a:ext>
            </a:extLst>
          </p:cNvPr>
          <p:cNvSpPr txBox="1"/>
          <p:nvPr/>
        </p:nvSpPr>
        <p:spPr>
          <a:xfrm>
            <a:off x="9535976" y="381611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756E9-9B06-3A42-86FD-C52D54F20629}"/>
              </a:ext>
            </a:extLst>
          </p:cNvPr>
          <p:cNvSpPr txBox="1"/>
          <p:nvPr/>
        </p:nvSpPr>
        <p:spPr>
          <a:xfrm>
            <a:off x="5294132" y="656494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16934A-F252-9645-83C0-82E62FEACF90}"/>
              </a:ext>
            </a:extLst>
          </p:cNvPr>
          <p:cNvSpPr/>
          <p:nvPr/>
        </p:nvSpPr>
        <p:spPr>
          <a:xfrm>
            <a:off x="6053769" y="1429079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C106A-32D8-744D-ABEE-8EC117C3AC8F}"/>
              </a:ext>
            </a:extLst>
          </p:cNvPr>
          <p:cNvSpPr txBox="1"/>
          <p:nvPr/>
        </p:nvSpPr>
        <p:spPr>
          <a:xfrm>
            <a:off x="5936587" y="1596043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17B16-2EF3-EF47-9A57-30DFD13DDAC4}"/>
              </a:ext>
            </a:extLst>
          </p:cNvPr>
          <p:cNvSpPr/>
          <p:nvPr/>
        </p:nvSpPr>
        <p:spPr>
          <a:xfrm>
            <a:off x="6321670" y="1461468"/>
            <a:ext cx="1740876" cy="156317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2BE78F-E437-2A46-9EB6-6BB7BFD7B369}"/>
              </a:ext>
            </a:extLst>
          </p:cNvPr>
          <p:cNvSpPr txBox="1"/>
          <p:nvPr/>
        </p:nvSpPr>
        <p:spPr>
          <a:xfrm>
            <a:off x="6846790" y="174993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13F755-E896-7549-80A4-9FB47D22B75D}"/>
              </a:ext>
            </a:extLst>
          </p:cNvPr>
          <p:cNvSpPr/>
          <p:nvPr/>
        </p:nvSpPr>
        <p:spPr>
          <a:xfrm>
            <a:off x="6361542" y="4879305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B1842-271D-F84A-81EC-32F5A7683C1A}"/>
              </a:ext>
            </a:extLst>
          </p:cNvPr>
          <p:cNvSpPr txBox="1"/>
          <p:nvPr/>
        </p:nvSpPr>
        <p:spPr>
          <a:xfrm>
            <a:off x="6244360" y="5055061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FF76C84-52FB-384A-9489-D69EB2F5CBF8}"/>
              </a:ext>
            </a:extLst>
          </p:cNvPr>
          <p:cNvSpPr/>
          <p:nvPr/>
        </p:nvSpPr>
        <p:spPr>
          <a:xfrm>
            <a:off x="6629443" y="4876526"/>
            <a:ext cx="1841856" cy="189977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E37756-6169-D44C-995A-CCDFDA0B75F0}"/>
              </a:ext>
            </a:extLst>
          </p:cNvPr>
          <p:cNvSpPr txBox="1"/>
          <p:nvPr/>
        </p:nvSpPr>
        <p:spPr>
          <a:xfrm>
            <a:off x="7154563" y="520894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8786BB-8273-9649-A65C-4BB0C3B20D8D}"/>
              </a:ext>
            </a:extLst>
          </p:cNvPr>
          <p:cNvCxnSpPr>
            <a:cxnSpLocks/>
          </p:cNvCxnSpPr>
          <p:nvPr/>
        </p:nvCxnSpPr>
        <p:spPr>
          <a:xfrm>
            <a:off x="6221267" y="2025452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E4DF78-1296-034A-90BD-2FE527A1B76E}"/>
              </a:ext>
            </a:extLst>
          </p:cNvPr>
          <p:cNvSpPr txBox="1"/>
          <p:nvPr/>
        </p:nvSpPr>
        <p:spPr>
          <a:xfrm>
            <a:off x="4416597" y="3438131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C818C0-F068-3646-8518-074DA2D946AA}"/>
              </a:ext>
            </a:extLst>
          </p:cNvPr>
          <p:cNvCxnSpPr>
            <a:cxnSpLocks/>
          </p:cNvCxnSpPr>
          <p:nvPr/>
        </p:nvCxnSpPr>
        <p:spPr>
          <a:xfrm>
            <a:off x="1339489" y="5272852"/>
            <a:ext cx="0" cy="131165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55489C-86E1-8F48-81BE-02E559FDDBF5}"/>
              </a:ext>
            </a:extLst>
          </p:cNvPr>
          <p:cNvSpPr txBox="1"/>
          <p:nvPr/>
        </p:nvSpPr>
        <p:spPr>
          <a:xfrm>
            <a:off x="386952" y="6582163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</p:spTree>
    <p:extLst>
      <p:ext uri="{BB962C8B-B14F-4D97-AF65-F5344CB8AC3E}">
        <p14:creationId xmlns:p14="http://schemas.microsoft.com/office/powerpoint/2010/main" val="17029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162E5A-944E-AB46-AE74-1DED6D4F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6206"/>
            <a:ext cx="12192000" cy="33016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CB789B-86EB-C041-9D40-363447911B69}"/>
              </a:ext>
            </a:extLst>
          </p:cNvPr>
          <p:cNvSpPr/>
          <p:nvPr/>
        </p:nvSpPr>
        <p:spPr>
          <a:xfrm>
            <a:off x="2516726" y="865118"/>
            <a:ext cx="2512471" cy="11191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193762-33CD-9F4A-A5C7-F091210F7F9E}"/>
              </a:ext>
            </a:extLst>
          </p:cNvPr>
          <p:cNvSpPr/>
          <p:nvPr/>
        </p:nvSpPr>
        <p:spPr>
          <a:xfrm>
            <a:off x="4641447" y="2278318"/>
            <a:ext cx="4458940" cy="1119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18B4A-FAFD-E24F-9C92-6E2403C168CE}"/>
              </a:ext>
            </a:extLst>
          </p:cNvPr>
          <p:cNvSpPr txBox="1"/>
          <p:nvPr/>
        </p:nvSpPr>
        <p:spPr>
          <a:xfrm>
            <a:off x="3082964" y="515996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(21-46)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0AB740-F6B0-2445-B118-A58A27861AA9}"/>
              </a:ext>
            </a:extLst>
          </p:cNvPr>
          <p:cNvSpPr txBox="1"/>
          <p:nvPr/>
        </p:nvSpPr>
        <p:spPr>
          <a:xfrm>
            <a:off x="5832408" y="3359157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(163-209)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332ED0-FDA8-6B42-8D8C-F8AC55BCE940}"/>
              </a:ext>
            </a:extLst>
          </p:cNvPr>
          <p:cNvSpPr txBox="1"/>
          <p:nvPr/>
        </p:nvSpPr>
        <p:spPr>
          <a:xfrm>
            <a:off x="275184" y="13416"/>
            <a:ext cx="346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R2, Group 1, Exon1-Exon2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71EB1A-D880-8A49-87B8-2E49C941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4806"/>
            <a:ext cx="12192000" cy="284319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D1C0DDD-C495-0444-9F25-0AF0FC25BADE}"/>
              </a:ext>
            </a:extLst>
          </p:cNvPr>
          <p:cNvSpPr/>
          <p:nvPr/>
        </p:nvSpPr>
        <p:spPr>
          <a:xfrm>
            <a:off x="2481891" y="4272034"/>
            <a:ext cx="2512471" cy="11042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B901A1-939A-2E49-A87E-631918F5ADA6}"/>
              </a:ext>
            </a:extLst>
          </p:cNvPr>
          <p:cNvSpPr txBox="1"/>
          <p:nvPr/>
        </p:nvSpPr>
        <p:spPr>
          <a:xfrm>
            <a:off x="3090221" y="3953635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(21-46)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136B95-172C-F743-9B03-6FE8F2EDE530}"/>
              </a:ext>
            </a:extLst>
          </p:cNvPr>
          <p:cNvSpPr/>
          <p:nvPr/>
        </p:nvSpPr>
        <p:spPr>
          <a:xfrm>
            <a:off x="538389" y="5584122"/>
            <a:ext cx="3328218" cy="93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33D23-4C40-584B-89CB-861E15DF8845}"/>
              </a:ext>
            </a:extLst>
          </p:cNvPr>
          <p:cNvSpPr txBox="1"/>
          <p:nvPr/>
        </p:nvSpPr>
        <p:spPr>
          <a:xfrm>
            <a:off x="1395482" y="6495026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(108-154)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DF2A75-4E4C-2944-BDFB-A13E78C248B6}"/>
              </a:ext>
            </a:extLst>
          </p:cNvPr>
          <p:cNvSpPr/>
          <p:nvPr/>
        </p:nvSpPr>
        <p:spPr>
          <a:xfrm>
            <a:off x="10873537" y="4109749"/>
            <a:ext cx="1235592" cy="13461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85EB91-6264-9743-9EF6-783C592D826C}"/>
              </a:ext>
            </a:extLst>
          </p:cNvPr>
          <p:cNvSpPr txBox="1"/>
          <p:nvPr/>
        </p:nvSpPr>
        <p:spPr>
          <a:xfrm>
            <a:off x="100830" y="1998237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transcript Library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A18286-63D4-7345-A8AC-5604D2510FB7}"/>
              </a:ext>
            </a:extLst>
          </p:cNvPr>
          <p:cNvSpPr txBox="1"/>
          <p:nvPr/>
        </p:nvSpPr>
        <p:spPr>
          <a:xfrm>
            <a:off x="188078" y="5256735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∆branch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3D409-748C-C44E-A663-D334A173A9CD}"/>
              </a:ext>
            </a:extLst>
          </p:cNvPr>
          <p:cNvSpPr txBox="1"/>
          <p:nvPr/>
        </p:nvSpPr>
        <p:spPr>
          <a:xfrm>
            <a:off x="1201901" y="3433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A9849-7CE7-7641-81C2-C12796D01470}"/>
              </a:ext>
            </a:extLst>
          </p:cNvPr>
          <p:cNvSpPr txBox="1"/>
          <p:nvPr/>
        </p:nvSpPr>
        <p:spPr>
          <a:xfrm>
            <a:off x="10086858" y="359800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2D3A2-EECC-F34C-9E74-9D002A7A9121}"/>
              </a:ext>
            </a:extLst>
          </p:cNvPr>
          <p:cNvSpPr txBox="1"/>
          <p:nvPr/>
        </p:nvSpPr>
        <p:spPr>
          <a:xfrm>
            <a:off x="1159151" y="38401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81506-259B-AE41-84F2-BB1070AD5D71}"/>
              </a:ext>
            </a:extLst>
          </p:cNvPr>
          <p:cNvSpPr txBox="1"/>
          <p:nvPr/>
        </p:nvSpPr>
        <p:spPr>
          <a:xfrm>
            <a:off x="5400880" y="65404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1646AC-71DF-5142-8539-B94FC0F83916}"/>
              </a:ext>
            </a:extLst>
          </p:cNvPr>
          <p:cNvSpPr txBox="1"/>
          <p:nvPr/>
        </p:nvSpPr>
        <p:spPr>
          <a:xfrm>
            <a:off x="2736373" y="3310767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2F89059-C54D-774B-8E0B-DA406A54AD37}"/>
              </a:ext>
            </a:extLst>
          </p:cNvPr>
          <p:cNvSpPr/>
          <p:nvPr/>
        </p:nvSpPr>
        <p:spPr>
          <a:xfrm>
            <a:off x="4947514" y="2474216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69193F-327C-7F49-AC9B-A594E7178494}"/>
              </a:ext>
            </a:extLst>
          </p:cNvPr>
          <p:cNvSpPr txBox="1"/>
          <p:nvPr/>
        </p:nvSpPr>
        <p:spPr>
          <a:xfrm>
            <a:off x="4814387" y="2234778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58499AD-4669-0342-8A8C-9B2D9FF49B8E}"/>
              </a:ext>
            </a:extLst>
          </p:cNvPr>
          <p:cNvSpPr/>
          <p:nvPr/>
        </p:nvSpPr>
        <p:spPr>
          <a:xfrm>
            <a:off x="3082964" y="2504495"/>
            <a:ext cx="1829299" cy="136686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590FE6-82DD-FD4D-9431-83E1DC501833}"/>
              </a:ext>
            </a:extLst>
          </p:cNvPr>
          <p:cNvSpPr txBox="1"/>
          <p:nvPr/>
        </p:nvSpPr>
        <p:spPr>
          <a:xfrm>
            <a:off x="3553145" y="223747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68B01E-CF97-D045-939A-7DF38E68CE89}"/>
              </a:ext>
            </a:extLst>
          </p:cNvPr>
          <p:cNvCxnSpPr>
            <a:cxnSpLocks/>
          </p:cNvCxnSpPr>
          <p:nvPr/>
        </p:nvCxnSpPr>
        <p:spPr>
          <a:xfrm>
            <a:off x="4641447" y="2079304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0FE65FE-E0BC-CA4F-B9E6-F8BD44E425EB}"/>
              </a:ext>
            </a:extLst>
          </p:cNvPr>
          <p:cNvSpPr/>
          <p:nvPr/>
        </p:nvSpPr>
        <p:spPr>
          <a:xfrm>
            <a:off x="11177510" y="4524854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1CF31-FF99-B34A-929D-4DCCAFC8B838}"/>
              </a:ext>
            </a:extLst>
          </p:cNvPr>
          <p:cNvSpPr txBox="1"/>
          <p:nvPr/>
        </p:nvSpPr>
        <p:spPr>
          <a:xfrm>
            <a:off x="11044383" y="4285416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C1E0C1E-BF0F-7342-9850-6AC631216982}"/>
              </a:ext>
            </a:extLst>
          </p:cNvPr>
          <p:cNvSpPr/>
          <p:nvPr/>
        </p:nvSpPr>
        <p:spPr>
          <a:xfrm>
            <a:off x="9312960" y="4555133"/>
            <a:ext cx="1829299" cy="136686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4C0CF-3972-1846-A63D-0AA60347F018}"/>
              </a:ext>
            </a:extLst>
          </p:cNvPr>
          <p:cNvSpPr txBox="1"/>
          <p:nvPr/>
        </p:nvSpPr>
        <p:spPr>
          <a:xfrm>
            <a:off x="9783141" y="428811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CBE1F6-274D-6044-B9B8-A5F5E34C52D3}"/>
              </a:ext>
            </a:extLst>
          </p:cNvPr>
          <p:cNvSpPr txBox="1"/>
          <p:nvPr/>
        </p:nvSpPr>
        <p:spPr>
          <a:xfrm>
            <a:off x="10005050" y="5491617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127C25-C631-7F46-B4BD-5E0254CF6319}"/>
              </a:ext>
            </a:extLst>
          </p:cNvPr>
          <p:cNvCxnSpPr>
            <a:cxnSpLocks/>
          </p:cNvCxnSpPr>
          <p:nvPr/>
        </p:nvCxnSpPr>
        <p:spPr>
          <a:xfrm>
            <a:off x="10873536" y="4017203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5BE0E5-2CE3-5645-BBCD-4EF77AA747CD}"/>
              </a:ext>
            </a:extLst>
          </p:cNvPr>
          <p:cNvCxnSpPr>
            <a:cxnSpLocks/>
          </p:cNvCxnSpPr>
          <p:nvPr/>
        </p:nvCxnSpPr>
        <p:spPr>
          <a:xfrm>
            <a:off x="5029201" y="391626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428350-2955-5D43-9E8A-718DAF65EEC3}"/>
              </a:ext>
            </a:extLst>
          </p:cNvPr>
          <p:cNvSpPr txBox="1"/>
          <p:nvPr/>
        </p:nvSpPr>
        <p:spPr>
          <a:xfrm>
            <a:off x="4076660" y="8656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2C6D1-2B4B-2D4A-BA6C-AA2219BE562C}"/>
              </a:ext>
            </a:extLst>
          </p:cNvPr>
          <p:cNvCxnSpPr>
            <a:cxnSpLocks/>
          </p:cNvCxnSpPr>
          <p:nvPr/>
        </p:nvCxnSpPr>
        <p:spPr>
          <a:xfrm>
            <a:off x="4994367" y="3871997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DD07ED-A7B3-AD4D-A4BE-DD0602D46C92}"/>
              </a:ext>
            </a:extLst>
          </p:cNvPr>
          <p:cNvSpPr txBox="1"/>
          <p:nvPr/>
        </p:nvSpPr>
        <p:spPr>
          <a:xfrm>
            <a:off x="4947514" y="3894651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</p:spTree>
    <p:extLst>
      <p:ext uri="{BB962C8B-B14F-4D97-AF65-F5344CB8AC3E}">
        <p14:creationId xmlns:p14="http://schemas.microsoft.com/office/powerpoint/2010/main" val="41662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59E71-C45B-0043-AFD8-15A88D0EA084}"/>
              </a:ext>
            </a:extLst>
          </p:cNvPr>
          <p:cNvSpPr txBox="1"/>
          <p:nvPr/>
        </p:nvSpPr>
        <p:spPr>
          <a:xfrm>
            <a:off x="3248105" y="2551837"/>
            <a:ext cx="56957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/>
              <a:t>Antisense plasmids</a:t>
            </a:r>
          </a:p>
          <a:p>
            <a:pPr algn="ctr"/>
            <a:r>
              <a:rPr lang="en-US" altLang="ko-KR" sz="5400" b="1" dirty="0"/>
              <a:t>2</a:t>
            </a:r>
            <a:r>
              <a:rPr lang="en-US" sz="5400" b="1" dirty="0"/>
              <a:t> DSBs</a:t>
            </a:r>
          </a:p>
        </p:txBody>
      </p:sp>
    </p:spTree>
    <p:extLst>
      <p:ext uri="{BB962C8B-B14F-4D97-AF65-F5344CB8AC3E}">
        <p14:creationId xmlns:p14="http://schemas.microsoft.com/office/powerpoint/2010/main" val="236665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BFF58C-077D-9548-9D89-AF5C0F4D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78"/>
            <a:ext cx="12192000" cy="3780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FF3DF9-A8E8-B04D-820F-3024B5EB3C03}"/>
              </a:ext>
            </a:extLst>
          </p:cNvPr>
          <p:cNvSpPr txBox="1"/>
          <p:nvPr/>
        </p:nvSpPr>
        <p:spPr>
          <a:xfrm>
            <a:off x="275184" y="-66096"/>
            <a:ext cx="346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R1, Group 1, Exon1-Exon2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61FCF-38D9-E84D-B10F-AF08D33EE849}"/>
              </a:ext>
            </a:extLst>
          </p:cNvPr>
          <p:cNvSpPr/>
          <p:nvPr/>
        </p:nvSpPr>
        <p:spPr>
          <a:xfrm>
            <a:off x="2464025" y="764901"/>
            <a:ext cx="2843471" cy="89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01F13-EA86-8E43-A534-04562AC8DA12}"/>
              </a:ext>
            </a:extLst>
          </p:cNvPr>
          <p:cNvSpPr txBox="1"/>
          <p:nvPr/>
        </p:nvSpPr>
        <p:spPr>
          <a:xfrm>
            <a:off x="3132412" y="348081"/>
            <a:ext cx="150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(21-50)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870A7F-42F6-CD47-95C4-4433DB54CADB}"/>
              </a:ext>
            </a:extLst>
          </p:cNvPr>
          <p:cNvCxnSpPr>
            <a:cxnSpLocks/>
          </p:cNvCxnSpPr>
          <p:nvPr/>
        </p:nvCxnSpPr>
        <p:spPr>
          <a:xfrm>
            <a:off x="5307496" y="372148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41AA9C-BDA2-BB42-B7D8-9549EFA769E2}"/>
              </a:ext>
            </a:extLst>
          </p:cNvPr>
          <p:cNvSpPr txBox="1"/>
          <p:nvPr/>
        </p:nvSpPr>
        <p:spPr>
          <a:xfrm>
            <a:off x="4354955" y="67090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2.4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B1CFB-C865-A74D-8D10-2CBAA2B4EA49}"/>
              </a:ext>
            </a:extLst>
          </p:cNvPr>
          <p:cNvSpPr/>
          <p:nvPr/>
        </p:nvSpPr>
        <p:spPr>
          <a:xfrm>
            <a:off x="7188425" y="2338596"/>
            <a:ext cx="2551923" cy="89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0D7DD-C630-AB43-9741-3D17D7562930}"/>
              </a:ext>
            </a:extLst>
          </p:cNvPr>
          <p:cNvSpPr txBox="1"/>
          <p:nvPr/>
        </p:nvSpPr>
        <p:spPr>
          <a:xfrm>
            <a:off x="7494457" y="1945843"/>
            <a:ext cx="19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Exon2 (191-217)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28E63-5C22-534F-B6CF-BF78C901479C}"/>
              </a:ext>
            </a:extLst>
          </p:cNvPr>
          <p:cNvSpPr txBox="1"/>
          <p:nvPr/>
        </p:nvSpPr>
        <p:spPr>
          <a:xfrm>
            <a:off x="6096000" y="1654696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1.9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6B8C79-BAF3-874B-97DD-FD351D361BDD}"/>
              </a:ext>
            </a:extLst>
          </p:cNvPr>
          <p:cNvCxnSpPr>
            <a:cxnSpLocks/>
          </p:cNvCxnSpPr>
          <p:nvPr/>
        </p:nvCxnSpPr>
        <p:spPr>
          <a:xfrm>
            <a:off x="7176021" y="2118025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F1E468-4219-0149-85AF-ECF3C18C8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27" b="13674"/>
          <a:stretch/>
        </p:blipFill>
        <p:spPr>
          <a:xfrm>
            <a:off x="3" y="4091125"/>
            <a:ext cx="12191997" cy="2847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417E35-0AE6-5D44-A17B-669BBFFB66F8}"/>
              </a:ext>
            </a:extLst>
          </p:cNvPr>
          <p:cNvSpPr txBox="1"/>
          <p:nvPr/>
        </p:nvSpPr>
        <p:spPr>
          <a:xfrm>
            <a:off x="0" y="1807074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transcript Library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84E60-8999-6045-945F-C4AFDD6D1FD4}"/>
              </a:ext>
            </a:extLst>
          </p:cNvPr>
          <p:cNvSpPr txBox="1"/>
          <p:nvPr/>
        </p:nvSpPr>
        <p:spPr>
          <a:xfrm>
            <a:off x="-16627" y="5177126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5’ splicing site∆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76B44-9B05-DD47-8092-64B5FFB4418B}"/>
              </a:ext>
            </a:extLst>
          </p:cNvPr>
          <p:cNvSpPr/>
          <p:nvPr/>
        </p:nvSpPr>
        <p:spPr>
          <a:xfrm>
            <a:off x="2481438" y="4030344"/>
            <a:ext cx="2915506" cy="89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EB160-3AE3-B34D-9B09-073D9CB09A42}"/>
              </a:ext>
            </a:extLst>
          </p:cNvPr>
          <p:cNvSpPr txBox="1"/>
          <p:nvPr/>
        </p:nvSpPr>
        <p:spPr>
          <a:xfrm>
            <a:off x="3149825" y="3633402"/>
            <a:ext cx="150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(21-50)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10690-6B16-4B40-867A-89FEB12A5C8E}"/>
              </a:ext>
            </a:extLst>
          </p:cNvPr>
          <p:cNvSpPr/>
          <p:nvPr/>
        </p:nvSpPr>
        <p:spPr>
          <a:xfrm>
            <a:off x="6725111" y="5671593"/>
            <a:ext cx="2587854" cy="89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3A3B84-B69E-1345-ACDD-829F8C3A2CC5}"/>
              </a:ext>
            </a:extLst>
          </p:cNvPr>
          <p:cNvSpPr txBox="1"/>
          <p:nvPr/>
        </p:nvSpPr>
        <p:spPr>
          <a:xfrm>
            <a:off x="7031143" y="5278840"/>
            <a:ext cx="19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Exon2 (185-211)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A68382-6292-3142-8E9E-6ADB2119F44C}"/>
              </a:ext>
            </a:extLst>
          </p:cNvPr>
          <p:cNvCxnSpPr>
            <a:cxnSpLocks/>
          </p:cNvCxnSpPr>
          <p:nvPr/>
        </p:nvCxnSpPr>
        <p:spPr>
          <a:xfrm>
            <a:off x="5396948" y="3694947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019926-02CA-0047-924B-CAC0AF9840BD}"/>
              </a:ext>
            </a:extLst>
          </p:cNvPr>
          <p:cNvSpPr txBox="1"/>
          <p:nvPr/>
        </p:nvSpPr>
        <p:spPr>
          <a:xfrm>
            <a:off x="4444407" y="3389889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2.4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0F0D4-2C6C-EE46-B29E-40B81C3880E5}"/>
              </a:ext>
            </a:extLst>
          </p:cNvPr>
          <p:cNvSpPr txBox="1"/>
          <p:nvPr/>
        </p:nvSpPr>
        <p:spPr>
          <a:xfrm>
            <a:off x="5639079" y="4877438"/>
            <a:ext cx="20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1.10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EB677C-F24B-C549-92BA-A332A68BFF75}"/>
              </a:ext>
            </a:extLst>
          </p:cNvPr>
          <p:cNvCxnSpPr>
            <a:cxnSpLocks/>
          </p:cNvCxnSpPr>
          <p:nvPr/>
        </p:nvCxnSpPr>
        <p:spPr>
          <a:xfrm>
            <a:off x="6719100" y="5340767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9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9512A7-05AE-A04A-AD3D-C133D0D36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"/>
          <a:stretch/>
        </p:blipFill>
        <p:spPr>
          <a:xfrm>
            <a:off x="0" y="321599"/>
            <a:ext cx="12192000" cy="4099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27216-B1B4-0F4D-9F19-F1479E7895C4}"/>
              </a:ext>
            </a:extLst>
          </p:cNvPr>
          <p:cNvSpPr txBox="1"/>
          <p:nvPr/>
        </p:nvSpPr>
        <p:spPr>
          <a:xfrm>
            <a:off x="275184" y="-66096"/>
            <a:ext cx="346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Group 1, Exon1-Exon2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8EE7E3-82C0-B24B-925A-6D516842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2411"/>
            <a:ext cx="12192000" cy="2785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CD0363-FF8D-8643-9ACD-5863882A6343}"/>
              </a:ext>
            </a:extLst>
          </p:cNvPr>
          <p:cNvSpPr txBox="1"/>
          <p:nvPr/>
        </p:nvSpPr>
        <p:spPr>
          <a:xfrm>
            <a:off x="0" y="1807074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transcript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4681E-E303-AE41-8065-C82BCFD8DB6D}"/>
              </a:ext>
            </a:extLst>
          </p:cNvPr>
          <p:cNvSpPr txBox="1"/>
          <p:nvPr/>
        </p:nvSpPr>
        <p:spPr>
          <a:xfrm>
            <a:off x="0" y="509587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5’ splicing site∆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4BF1C-10AF-2144-BB96-8F2C2C4FCE25}"/>
              </a:ext>
            </a:extLst>
          </p:cNvPr>
          <p:cNvCxnSpPr>
            <a:cxnSpLocks/>
          </p:cNvCxnSpPr>
          <p:nvPr/>
        </p:nvCxnSpPr>
        <p:spPr>
          <a:xfrm>
            <a:off x="6164023" y="5163271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5AF13-DDE4-BC48-A41C-3EB5A20BE9FA}"/>
              </a:ext>
            </a:extLst>
          </p:cNvPr>
          <p:cNvSpPr txBox="1"/>
          <p:nvPr/>
        </p:nvSpPr>
        <p:spPr>
          <a:xfrm>
            <a:off x="5760509" y="4834690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2.4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13514-4ED4-4641-951E-93BD6A7DC96F}"/>
              </a:ext>
            </a:extLst>
          </p:cNvPr>
          <p:cNvSpPr txBox="1"/>
          <p:nvPr/>
        </p:nvSpPr>
        <p:spPr>
          <a:xfrm>
            <a:off x="3730968" y="136933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1.9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5DE67-4157-A344-BA53-309C25219B0F}"/>
              </a:ext>
            </a:extLst>
          </p:cNvPr>
          <p:cNvCxnSpPr>
            <a:cxnSpLocks/>
          </p:cNvCxnSpPr>
          <p:nvPr/>
        </p:nvCxnSpPr>
        <p:spPr>
          <a:xfrm>
            <a:off x="4810989" y="600262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F5B1A-CF8C-8C4E-824B-6EBF901F4CEE}"/>
              </a:ext>
            </a:extLst>
          </p:cNvPr>
          <p:cNvSpPr/>
          <p:nvPr/>
        </p:nvSpPr>
        <p:spPr>
          <a:xfrm>
            <a:off x="6812204" y="2297866"/>
            <a:ext cx="3003121" cy="89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DE952-1432-8F48-87D0-37A4B83839C7}"/>
              </a:ext>
            </a:extLst>
          </p:cNvPr>
          <p:cNvSpPr txBox="1"/>
          <p:nvPr/>
        </p:nvSpPr>
        <p:spPr>
          <a:xfrm>
            <a:off x="7111144" y="1939572"/>
            <a:ext cx="233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</a:t>
            </a:r>
            <a:r>
              <a:rPr lang="en-US" altLang="ko-KR" b="1" dirty="0">
                <a:solidFill>
                  <a:srgbClr val="002060"/>
                </a:solidFill>
              </a:rPr>
              <a:t>188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en-US" altLang="ko-KR" b="1" dirty="0">
                <a:solidFill>
                  <a:srgbClr val="002060"/>
                </a:solidFill>
              </a:rPr>
              <a:t>217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14A84B-3F9B-BF4D-B9E4-CC9D810E98FB}"/>
              </a:ext>
            </a:extLst>
          </p:cNvPr>
          <p:cNvSpPr/>
          <p:nvPr/>
        </p:nvSpPr>
        <p:spPr>
          <a:xfrm>
            <a:off x="2095018" y="783264"/>
            <a:ext cx="2715971" cy="89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755A5-8229-8C4A-9207-8F59B8E0BC80}"/>
              </a:ext>
            </a:extLst>
          </p:cNvPr>
          <p:cNvSpPr txBox="1"/>
          <p:nvPr/>
        </p:nvSpPr>
        <p:spPr>
          <a:xfrm>
            <a:off x="2330048" y="424970"/>
            <a:ext cx="21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</a:t>
            </a:r>
            <a:r>
              <a:rPr lang="en-US" altLang="ko-KR" b="1" dirty="0">
                <a:solidFill>
                  <a:srgbClr val="002060"/>
                </a:solidFill>
              </a:rPr>
              <a:t>21-47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85B0D-8CCD-9245-8699-63DAA78D5733}"/>
              </a:ext>
            </a:extLst>
          </p:cNvPr>
          <p:cNvSpPr txBox="1"/>
          <p:nvPr/>
        </p:nvSpPr>
        <p:spPr>
          <a:xfrm>
            <a:off x="3686600" y="3429530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1.9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F6BD00-BBB7-BE49-9456-C8CE1683AB79}"/>
              </a:ext>
            </a:extLst>
          </p:cNvPr>
          <p:cNvCxnSpPr>
            <a:cxnSpLocks/>
          </p:cNvCxnSpPr>
          <p:nvPr/>
        </p:nvCxnSpPr>
        <p:spPr>
          <a:xfrm>
            <a:off x="4766621" y="3892859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589A09-A416-B04B-9035-A7DA535D5E68}"/>
              </a:ext>
            </a:extLst>
          </p:cNvPr>
          <p:cNvSpPr/>
          <p:nvPr/>
        </p:nvSpPr>
        <p:spPr>
          <a:xfrm>
            <a:off x="2045959" y="4024645"/>
            <a:ext cx="2715971" cy="89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D3AF6D-2510-B74F-9EC3-240B2E2BD02B}"/>
              </a:ext>
            </a:extLst>
          </p:cNvPr>
          <p:cNvSpPr txBox="1"/>
          <p:nvPr/>
        </p:nvSpPr>
        <p:spPr>
          <a:xfrm>
            <a:off x="2280989" y="3666351"/>
            <a:ext cx="21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</a:t>
            </a:r>
            <a:r>
              <a:rPr lang="en-US" altLang="ko-KR" b="1" dirty="0">
                <a:solidFill>
                  <a:srgbClr val="002060"/>
                </a:solidFill>
              </a:rPr>
              <a:t>21-47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1B66DB-D5E5-0348-99FB-EDE3703BF71E}"/>
              </a:ext>
            </a:extLst>
          </p:cNvPr>
          <p:cNvSpPr/>
          <p:nvPr/>
        </p:nvSpPr>
        <p:spPr>
          <a:xfrm>
            <a:off x="6174890" y="5549404"/>
            <a:ext cx="3038553" cy="894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5364F-6391-9342-B89E-2B601035B332}"/>
              </a:ext>
            </a:extLst>
          </p:cNvPr>
          <p:cNvSpPr txBox="1"/>
          <p:nvPr/>
        </p:nvSpPr>
        <p:spPr>
          <a:xfrm>
            <a:off x="6473830" y="5191110"/>
            <a:ext cx="233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</a:t>
            </a:r>
            <a:r>
              <a:rPr lang="en-US" altLang="ko-KR" b="1" dirty="0">
                <a:solidFill>
                  <a:srgbClr val="002060"/>
                </a:solidFill>
              </a:rPr>
              <a:t>182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en-US" altLang="ko-KR" b="1" dirty="0">
                <a:solidFill>
                  <a:srgbClr val="002060"/>
                </a:solidFill>
              </a:rPr>
              <a:t>211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76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CA41D-9904-844C-95D0-D5281BA698F0}"/>
              </a:ext>
            </a:extLst>
          </p:cNvPr>
          <p:cNvSpPr/>
          <p:nvPr/>
        </p:nvSpPr>
        <p:spPr>
          <a:xfrm>
            <a:off x="3032288" y="1371240"/>
            <a:ext cx="452132" cy="42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5F26E-C113-2946-A30F-D74E8C762AAD}"/>
              </a:ext>
            </a:extLst>
          </p:cNvPr>
          <p:cNvSpPr/>
          <p:nvPr/>
        </p:nvSpPr>
        <p:spPr>
          <a:xfrm>
            <a:off x="3670916" y="1373720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8A745-1A14-9047-8703-CDFC10321128}"/>
              </a:ext>
            </a:extLst>
          </p:cNvPr>
          <p:cNvSpPr txBox="1"/>
          <p:nvPr/>
        </p:nvSpPr>
        <p:spPr>
          <a:xfrm>
            <a:off x="1462112" y="139926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01218-E69F-6A48-B90D-75C5DBCCD3BF}"/>
              </a:ext>
            </a:extLst>
          </p:cNvPr>
          <p:cNvSpPr txBox="1"/>
          <p:nvPr/>
        </p:nvSpPr>
        <p:spPr>
          <a:xfrm>
            <a:off x="3860241" y="1399261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B47FB-3222-0245-800B-654688507048}"/>
              </a:ext>
            </a:extLst>
          </p:cNvPr>
          <p:cNvSpPr txBox="1"/>
          <p:nvPr/>
        </p:nvSpPr>
        <p:spPr>
          <a:xfrm>
            <a:off x="2655567" y="1414650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4B982-196A-8B43-AC88-3D9384B4F060}"/>
              </a:ext>
            </a:extLst>
          </p:cNvPr>
          <p:cNvSpPr/>
          <p:nvPr/>
        </p:nvSpPr>
        <p:spPr>
          <a:xfrm>
            <a:off x="1129780" y="1373720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87534-1102-A74A-982F-70DBB3631974}"/>
              </a:ext>
            </a:extLst>
          </p:cNvPr>
          <p:cNvCxnSpPr>
            <a:cxnSpLocks/>
          </p:cNvCxnSpPr>
          <p:nvPr/>
        </p:nvCxnSpPr>
        <p:spPr>
          <a:xfrm>
            <a:off x="1340528" y="1373720"/>
            <a:ext cx="104541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6E1737-E645-B94C-AF30-F6CE9B5E14D7}"/>
              </a:ext>
            </a:extLst>
          </p:cNvPr>
          <p:cNvCxnSpPr>
            <a:cxnSpLocks/>
          </p:cNvCxnSpPr>
          <p:nvPr/>
        </p:nvCxnSpPr>
        <p:spPr>
          <a:xfrm>
            <a:off x="1340528" y="1791654"/>
            <a:ext cx="1044839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72ADB-56B1-B74E-ABA8-16E4C34E75B0}"/>
              </a:ext>
            </a:extLst>
          </p:cNvPr>
          <p:cNvCxnSpPr>
            <a:cxnSpLocks/>
          </p:cNvCxnSpPr>
          <p:nvPr/>
        </p:nvCxnSpPr>
        <p:spPr>
          <a:xfrm>
            <a:off x="3690967" y="1373720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5114B-5359-9A45-B150-B1438875377F}"/>
              </a:ext>
            </a:extLst>
          </p:cNvPr>
          <p:cNvCxnSpPr>
            <a:cxnSpLocks/>
          </p:cNvCxnSpPr>
          <p:nvPr/>
        </p:nvCxnSpPr>
        <p:spPr>
          <a:xfrm>
            <a:off x="3690967" y="1794134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92352-6C72-B242-9542-177D5BA4E251}"/>
              </a:ext>
            </a:extLst>
          </p:cNvPr>
          <p:cNvSpPr/>
          <p:nvPr/>
        </p:nvSpPr>
        <p:spPr>
          <a:xfrm>
            <a:off x="2406792" y="1373720"/>
            <a:ext cx="1271026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306BE-6967-464C-9994-CC7C21D9A227}"/>
              </a:ext>
            </a:extLst>
          </p:cNvPr>
          <p:cNvSpPr txBox="1"/>
          <p:nvPr/>
        </p:nvSpPr>
        <p:spPr>
          <a:xfrm>
            <a:off x="1621910" y="261698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4D23A3-D3CA-7B4D-A6C2-FAF3799055AD}"/>
              </a:ext>
            </a:extLst>
          </p:cNvPr>
          <p:cNvSpPr txBox="1"/>
          <p:nvPr/>
        </p:nvSpPr>
        <p:spPr>
          <a:xfrm>
            <a:off x="2469134" y="2632371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1F198-D123-A042-98EA-1CEAC4C55EB1}"/>
              </a:ext>
            </a:extLst>
          </p:cNvPr>
          <p:cNvSpPr/>
          <p:nvPr/>
        </p:nvSpPr>
        <p:spPr>
          <a:xfrm>
            <a:off x="1129780" y="2591441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545E30-9666-574F-BD15-896EF524D2A4}"/>
              </a:ext>
            </a:extLst>
          </p:cNvPr>
          <p:cNvCxnSpPr>
            <a:cxnSpLocks/>
          </p:cNvCxnSpPr>
          <p:nvPr/>
        </p:nvCxnSpPr>
        <p:spPr>
          <a:xfrm>
            <a:off x="1340528" y="2591441"/>
            <a:ext cx="1044839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613F1-D85A-B246-919E-4573262F74E8}"/>
              </a:ext>
            </a:extLst>
          </p:cNvPr>
          <p:cNvCxnSpPr>
            <a:cxnSpLocks/>
          </p:cNvCxnSpPr>
          <p:nvPr/>
        </p:nvCxnSpPr>
        <p:spPr>
          <a:xfrm>
            <a:off x="1340528" y="3001703"/>
            <a:ext cx="1044839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6C625C-87A6-9D4C-B68F-3FBF7A7D21EE}"/>
              </a:ext>
            </a:extLst>
          </p:cNvPr>
          <p:cNvSpPr/>
          <p:nvPr/>
        </p:nvSpPr>
        <p:spPr>
          <a:xfrm>
            <a:off x="8308418" y="1376198"/>
            <a:ext cx="452132" cy="42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C27652-3F73-AB48-8EF4-11D4C3D07439}"/>
              </a:ext>
            </a:extLst>
          </p:cNvPr>
          <p:cNvSpPr/>
          <p:nvPr/>
        </p:nvSpPr>
        <p:spPr>
          <a:xfrm>
            <a:off x="8947046" y="1378678"/>
            <a:ext cx="859587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802551-D3BA-714A-8EA9-FB6C3CD35652}"/>
              </a:ext>
            </a:extLst>
          </p:cNvPr>
          <p:cNvSpPr txBox="1"/>
          <p:nvPr/>
        </p:nvSpPr>
        <p:spPr>
          <a:xfrm>
            <a:off x="6809263" y="140421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8C9B3-85DF-5F4B-B71B-7EAE81169BA0}"/>
              </a:ext>
            </a:extLst>
          </p:cNvPr>
          <p:cNvSpPr txBox="1"/>
          <p:nvPr/>
        </p:nvSpPr>
        <p:spPr>
          <a:xfrm>
            <a:off x="9109738" y="1404219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8F62B0-CEB3-CD4A-B91C-7EBC4DA64FAC}"/>
              </a:ext>
            </a:extLst>
          </p:cNvPr>
          <p:cNvSpPr txBox="1"/>
          <p:nvPr/>
        </p:nvSpPr>
        <p:spPr>
          <a:xfrm>
            <a:off x="7931697" y="1419608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FFE706-9663-AB46-AEE9-5BAB25F5BF62}"/>
              </a:ext>
            </a:extLst>
          </p:cNvPr>
          <p:cNvSpPr/>
          <p:nvPr/>
        </p:nvSpPr>
        <p:spPr>
          <a:xfrm>
            <a:off x="6399924" y="1378678"/>
            <a:ext cx="1277012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2F123-0BAB-E14C-A718-D59FDFBD5F40}"/>
              </a:ext>
            </a:extLst>
          </p:cNvPr>
          <p:cNvSpPr/>
          <p:nvPr/>
        </p:nvSpPr>
        <p:spPr>
          <a:xfrm>
            <a:off x="7682922" y="1378678"/>
            <a:ext cx="1271026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F8D6DD-23AC-EE43-8BA9-B1A86214B655}"/>
              </a:ext>
            </a:extLst>
          </p:cNvPr>
          <p:cNvCxnSpPr>
            <a:cxnSpLocks/>
          </p:cNvCxnSpPr>
          <p:nvPr/>
        </p:nvCxnSpPr>
        <p:spPr>
          <a:xfrm flipV="1">
            <a:off x="7676936" y="1371240"/>
            <a:ext cx="1270110" cy="495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455753F-785F-0042-8A72-6D2A69A635A9}"/>
              </a:ext>
            </a:extLst>
          </p:cNvPr>
          <p:cNvSpPr/>
          <p:nvPr/>
        </p:nvSpPr>
        <p:spPr>
          <a:xfrm>
            <a:off x="3227186" y="2591441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CF6A1F-CAAE-8148-9E28-7BF3CE75334B}"/>
              </a:ext>
            </a:extLst>
          </p:cNvPr>
          <p:cNvSpPr txBox="1"/>
          <p:nvPr/>
        </p:nvSpPr>
        <p:spPr>
          <a:xfrm>
            <a:off x="3416511" y="2616982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2FD94B-7916-3B46-8542-E6B7D1D965C3}"/>
              </a:ext>
            </a:extLst>
          </p:cNvPr>
          <p:cNvCxnSpPr>
            <a:cxnSpLocks/>
          </p:cNvCxnSpPr>
          <p:nvPr/>
        </p:nvCxnSpPr>
        <p:spPr>
          <a:xfrm>
            <a:off x="3247237" y="2591441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40700F-7557-1F4E-B1F8-014F0F00EAA9}"/>
              </a:ext>
            </a:extLst>
          </p:cNvPr>
          <p:cNvCxnSpPr>
            <a:cxnSpLocks/>
          </p:cNvCxnSpPr>
          <p:nvPr/>
        </p:nvCxnSpPr>
        <p:spPr>
          <a:xfrm>
            <a:off x="3247237" y="3011855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67C6B01-6CC8-EC4B-B5B4-36413FA4C40C}"/>
              </a:ext>
            </a:extLst>
          </p:cNvPr>
          <p:cNvSpPr/>
          <p:nvPr/>
        </p:nvSpPr>
        <p:spPr>
          <a:xfrm>
            <a:off x="2406792" y="2591441"/>
            <a:ext cx="814408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0D20E2-2EC6-FE4F-9126-F3C73DB513E9}"/>
              </a:ext>
            </a:extLst>
          </p:cNvPr>
          <p:cNvCxnSpPr>
            <a:cxnSpLocks/>
          </p:cNvCxnSpPr>
          <p:nvPr/>
        </p:nvCxnSpPr>
        <p:spPr>
          <a:xfrm>
            <a:off x="7679828" y="1802170"/>
            <a:ext cx="127701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9BF464-6C6D-E147-80FC-BE0E251A8870}"/>
              </a:ext>
            </a:extLst>
          </p:cNvPr>
          <p:cNvSpPr txBox="1"/>
          <p:nvPr/>
        </p:nvSpPr>
        <p:spPr>
          <a:xfrm>
            <a:off x="727969" y="594804"/>
            <a:ext cx="233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 (Exon2-Exon1)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F703DE-1651-814B-BA04-E0E92BA0699A}"/>
              </a:ext>
            </a:extLst>
          </p:cNvPr>
          <p:cNvSpPr txBox="1"/>
          <p:nvPr/>
        </p:nvSpPr>
        <p:spPr>
          <a:xfrm>
            <a:off x="6083011" y="594804"/>
            <a:ext cx="261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 (</a:t>
            </a:r>
            <a:r>
              <a:rPr lang="en-US" dirty="0">
                <a:solidFill>
                  <a:prstClr val="black"/>
                </a:solidFill>
              </a:rPr>
              <a:t>Exon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-Intron all)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D98FEA-CE1F-9148-A6B9-8192618C5AA7}"/>
              </a:ext>
            </a:extLst>
          </p:cNvPr>
          <p:cNvSpPr/>
          <p:nvPr/>
        </p:nvSpPr>
        <p:spPr>
          <a:xfrm>
            <a:off x="3026302" y="4500619"/>
            <a:ext cx="452132" cy="42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592024-66E0-244E-B5A9-8BD7EE242051}"/>
              </a:ext>
            </a:extLst>
          </p:cNvPr>
          <p:cNvSpPr/>
          <p:nvPr/>
        </p:nvSpPr>
        <p:spPr>
          <a:xfrm>
            <a:off x="3664930" y="4503099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C2AEC1-18E1-D74E-9AEB-F2BBE120911E}"/>
              </a:ext>
            </a:extLst>
          </p:cNvPr>
          <p:cNvSpPr txBox="1"/>
          <p:nvPr/>
        </p:nvSpPr>
        <p:spPr>
          <a:xfrm>
            <a:off x="1456126" y="45286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766A2-FBF8-E245-A2E7-160FD54E3EC8}"/>
              </a:ext>
            </a:extLst>
          </p:cNvPr>
          <p:cNvSpPr txBox="1"/>
          <p:nvPr/>
        </p:nvSpPr>
        <p:spPr>
          <a:xfrm>
            <a:off x="3854255" y="4528640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38B5A4-7B3E-364D-9FA6-B643A4363EC9}"/>
              </a:ext>
            </a:extLst>
          </p:cNvPr>
          <p:cNvSpPr txBox="1"/>
          <p:nvPr/>
        </p:nvSpPr>
        <p:spPr>
          <a:xfrm>
            <a:off x="2649581" y="4544029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4CBD2B-3E98-CB4C-8770-F7B3116A7CD5}"/>
              </a:ext>
            </a:extLst>
          </p:cNvPr>
          <p:cNvSpPr/>
          <p:nvPr/>
        </p:nvSpPr>
        <p:spPr>
          <a:xfrm>
            <a:off x="1123794" y="4503099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3C8D5A-1319-7C49-B0AA-233A8EDBBEF9}"/>
              </a:ext>
            </a:extLst>
          </p:cNvPr>
          <p:cNvSpPr/>
          <p:nvPr/>
        </p:nvSpPr>
        <p:spPr>
          <a:xfrm>
            <a:off x="2400806" y="4503099"/>
            <a:ext cx="1271026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9F02F2-6F9F-B24A-B067-8C41BDEEC2B9}"/>
              </a:ext>
            </a:extLst>
          </p:cNvPr>
          <p:cNvSpPr txBox="1"/>
          <p:nvPr/>
        </p:nvSpPr>
        <p:spPr>
          <a:xfrm>
            <a:off x="1615924" y="574636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85AAE3-5BC1-AE4F-B4C0-447AC7F4B94C}"/>
              </a:ext>
            </a:extLst>
          </p:cNvPr>
          <p:cNvSpPr txBox="1"/>
          <p:nvPr/>
        </p:nvSpPr>
        <p:spPr>
          <a:xfrm>
            <a:off x="2463148" y="5761750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16873D-B9BA-5C49-A80E-310C1B074E55}"/>
              </a:ext>
            </a:extLst>
          </p:cNvPr>
          <p:cNvSpPr/>
          <p:nvPr/>
        </p:nvSpPr>
        <p:spPr>
          <a:xfrm>
            <a:off x="1123794" y="5720820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41B5AD-4038-BF45-A290-9B51CB8225FA}"/>
              </a:ext>
            </a:extLst>
          </p:cNvPr>
          <p:cNvSpPr/>
          <p:nvPr/>
        </p:nvSpPr>
        <p:spPr>
          <a:xfrm>
            <a:off x="3221200" y="5720820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836BA8-1B18-EC4B-BA06-A4EE47BAD8F5}"/>
              </a:ext>
            </a:extLst>
          </p:cNvPr>
          <p:cNvSpPr txBox="1"/>
          <p:nvPr/>
        </p:nvSpPr>
        <p:spPr>
          <a:xfrm>
            <a:off x="3410525" y="5746361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502ADD-13A1-CE4B-94A0-7A888A2163D0}"/>
              </a:ext>
            </a:extLst>
          </p:cNvPr>
          <p:cNvSpPr/>
          <p:nvPr/>
        </p:nvSpPr>
        <p:spPr>
          <a:xfrm>
            <a:off x="2400806" y="5720820"/>
            <a:ext cx="814408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F2962E-13D3-954C-A1CC-8E65A1AB2D9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385942" y="4500619"/>
            <a:ext cx="650377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BD3A89-8C5B-4D44-B41E-862530AE440A}"/>
              </a:ext>
            </a:extLst>
          </p:cNvPr>
          <p:cNvCxnSpPr>
            <a:cxnSpLocks/>
          </p:cNvCxnSpPr>
          <p:nvPr/>
        </p:nvCxnSpPr>
        <p:spPr>
          <a:xfrm>
            <a:off x="3483437" y="4489089"/>
            <a:ext cx="20046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88DD08-8F31-4245-B185-E126D574DB2A}"/>
              </a:ext>
            </a:extLst>
          </p:cNvPr>
          <p:cNvCxnSpPr>
            <a:cxnSpLocks/>
          </p:cNvCxnSpPr>
          <p:nvPr/>
        </p:nvCxnSpPr>
        <p:spPr>
          <a:xfrm>
            <a:off x="2387022" y="4919794"/>
            <a:ext cx="650377" cy="2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DCE39B-3945-2942-AFE1-703585B2D75F}"/>
              </a:ext>
            </a:extLst>
          </p:cNvPr>
          <p:cNvCxnSpPr>
            <a:cxnSpLocks/>
          </p:cNvCxnSpPr>
          <p:nvPr/>
        </p:nvCxnSpPr>
        <p:spPr>
          <a:xfrm>
            <a:off x="3484517" y="4917142"/>
            <a:ext cx="20046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16F7F1-16D0-BC4D-8E7F-CE471DAA48AE}"/>
              </a:ext>
            </a:extLst>
          </p:cNvPr>
          <p:cNvCxnSpPr>
            <a:cxnSpLocks/>
          </p:cNvCxnSpPr>
          <p:nvPr/>
        </p:nvCxnSpPr>
        <p:spPr>
          <a:xfrm>
            <a:off x="2385942" y="5720820"/>
            <a:ext cx="841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98A51D-7E5A-3A48-AA08-66469B1DD517}"/>
              </a:ext>
            </a:extLst>
          </p:cNvPr>
          <p:cNvCxnSpPr>
            <a:cxnSpLocks/>
          </p:cNvCxnSpPr>
          <p:nvPr/>
        </p:nvCxnSpPr>
        <p:spPr>
          <a:xfrm>
            <a:off x="2385942" y="6141234"/>
            <a:ext cx="841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3D9090-0B8E-8744-B2D2-3F369A73664E}"/>
              </a:ext>
            </a:extLst>
          </p:cNvPr>
          <p:cNvSpPr txBox="1"/>
          <p:nvPr/>
        </p:nvSpPr>
        <p:spPr>
          <a:xfrm>
            <a:off x="739553" y="3659463"/>
            <a:ext cx="347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 (Exon</a:t>
            </a:r>
            <a:r>
              <a:rPr lang="en-US" altLang="ko-KR" dirty="0"/>
              <a:t>2</a:t>
            </a:r>
            <a:r>
              <a:rPr lang="en-US" dirty="0"/>
              <a:t>-Intron w/o branch)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654FDD-C34D-9142-A698-EDE3F7A39A63}"/>
              </a:ext>
            </a:extLst>
          </p:cNvPr>
          <p:cNvSpPr/>
          <p:nvPr/>
        </p:nvSpPr>
        <p:spPr>
          <a:xfrm>
            <a:off x="8548505" y="4568227"/>
            <a:ext cx="452132" cy="42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40000"/>
                <a:lumOff val="6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BA6CFA-DF1F-4641-BF40-69526DEE3209}"/>
              </a:ext>
            </a:extLst>
          </p:cNvPr>
          <p:cNvSpPr/>
          <p:nvPr/>
        </p:nvSpPr>
        <p:spPr>
          <a:xfrm>
            <a:off x="9187133" y="4570707"/>
            <a:ext cx="865573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82515A-7E73-9843-941D-521B7B0B97BE}"/>
              </a:ext>
            </a:extLst>
          </p:cNvPr>
          <p:cNvSpPr txBox="1"/>
          <p:nvPr/>
        </p:nvSpPr>
        <p:spPr>
          <a:xfrm>
            <a:off x="6978329" y="459624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19C438-BB5A-0C48-80DA-C667BEE1AA8D}"/>
              </a:ext>
            </a:extLst>
          </p:cNvPr>
          <p:cNvSpPr txBox="1"/>
          <p:nvPr/>
        </p:nvSpPr>
        <p:spPr>
          <a:xfrm>
            <a:off x="9376458" y="4596248"/>
            <a:ext cx="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DF11C2-8173-6243-99DF-069922174AAB}"/>
              </a:ext>
            </a:extLst>
          </p:cNvPr>
          <p:cNvSpPr txBox="1"/>
          <p:nvPr/>
        </p:nvSpPr>
        <p:spPr>
          <a:xfrm>
            <a:off x="8171784" y="4611637"/>
            <a:ext cx="70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Intron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D8C957-EEC6-594F-8007-4729D4D89FE4}"/>
              </a:ext>
            </a:extLst>
          </p:cNvPr>
          <p:cNvSpPr/>
          <p:nvPr/>
        </p:nvSpPr>
        <p:spPr>
          <a:xfrm>
            <a:off x="6645997" y="4570707"/>
            <a:ext cx="1271026" cy="420414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A9101F0-169B-9844-A9F2-1F300E25A31F}"/>
              </a:ext>
            </a:extLst>
          </p:cNvPr>
          <p:cNvSpPr/>
          <p:nvPr/>
        </p:nvSpPr>
        <p:spPr>
          <a:xfrm>
            <a:off x="7923009" y="4570707"/>
            <a:ext cx="1271026" cy="420414"/>
          </a:xfrm>
          <a:prstGeom prst="rect">
            <a:avLst/>
          </a:prstGeom>
          <a:noFill/>
          <a:ln w="31750">
            <a:solidFill>
              <a:srgbClr val="C946B0"/>
            </a:solidFill>
          </a:ln>
          <a:effectLst>
            <a:glow rad="38100">
              <a:srgbClr val="C195C4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81A3AED-D0A7-7E41-88F1-53F82FEBFBB8}"/>
              </a:ext>
            </a:extLst>
          </p:cNvPr>
          <p:cNvCxnSpPr>
            <a:cxnSpLocks/>
          </p:cNvCxnSpPr>
          <p:nvPr/>
        </p:nvCxnSpPr>
        <p:spPr>
          <a:xfrm>
            <a:off x="8536756" y="4578292"/>
            <a:ext cx="46388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1970B51-AA63-AC46-88D3-D9B41F305093}"/>
              </a:ext>
            </a:extLst>
          </p:cNvPr>
          <p:cNvSpPr txBox="1"/>
          <p:nvPr/>
        </p:nvSpPr>
        <p:spPr>
          <a:xfrm>
            <a:off x="6246910" y="3659463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 (Exon</a:t>
            </a:r>
            <a:r>
              <a:rPr lang="en-US" altLang="ko-KR" dirty="0"/>
              <a:t>2</a:t>
            </a:r>
            <a:r>
              <a:rPr lang="en-US" dirty="0"/>
              <a:t>-branch site)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E73186D-8F23-9542-A3B9-2069A9E83CDC}"/>
              </a:ext>
            </a:extLst>
          </p:cNvPr>
          <p:cNvCxnSpPr>
            <a:cxnSpLocks/>
          </p:cNvCxnSpPr>
          <p:nvPr/>
        </p:nvCxnSpPr>
        <p:spPr>
          <a:xfrm>
            <a:off x="8548505" y="4985625"/>
            <a:ext cx="46388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58032D2-64D9-924D-A1F2-DEA76D9E1736}"/>
              </a:ext>
            </a:extLst>
          </p:cNvPr>
          <p:cNvCxnSpPr>
            <a:cxnSpLocks/>
          </p:cNvCxnSpPr>
          <p:nvPr/>
        </p:nvCxnSpPr>
        <p:spPr>
          <a:xfrm>
            <a:off x="8962316" y="1378678"/>
            <a:ext cx="65072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1495D13-2D77-5E41-9A53-CC4949142ACF}"/>
              </a:ext>
            </a:extLst>
          </p:cNvPr>
          <p:cNvCxnSpPr>
            <a:cxnSpLocks/>
          </p:cNvCxnSpPr>
          <p:nvPr/>
        </p:nvCxnSpPr>
        <p:spPr>
          <a:xfrm>
            <a:off x="8953948" y="1799092"/>
            <a:ext cx="65909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E80E20B-AF5E-5A4B-9B09-0DD2BF51D06A}"/>
              </a:ext>
            </a:extLst>
          </p:cNvPr>
          <p:cNvGrpSpPr/>
          <p:nvPr/>
        </p:nvGrpSpPr>
        <p:grpSpPr>
          <a:xfrm>
            <a:off x="8863623" y="1299130"/>
            <a:ext cx="172629" cy="582389"/>
            <a:chOff x="7574281" y="2681518"/>
            <a:chExt cx="182717" cy="545570"/>
          </a:xfrm>
        </p:grpSpPr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327B7571-FCD0-D14D-AF9D-077F53CDC42A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754912C-1532-6548-940D-E9F973B82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C94FE03-F543-7940-BF56-337E6E142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963E5EA-123F-6743-93F2-AEB4C824D174}"/>
              </a:ext>
            </a:extLst>
          </p:cNvPr>
          <p:cNvGrpSpPr/>
          <p:nvPr/>
        </p:nvGrpSpPr>
        <p:grpSpPr>
          <a:xfrm>
            <a:off x="3582898" y="1284069"/>
            <a:ext cx="172629" cy="582389"/>
            <a:chOff x="7574281" y="2681518"/>
            <a:chExt cx="182717" cy="54557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4CF62F5A-E746-9246-9990-87ECF3AC7F5B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511B778-1612-254B-AAB6-15D1ACD0C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77EE11D-7336-0E41-BC8B-4B7530A44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90E9FF2-5DEB-9045-A7DC-C1ECB7BE01CD}"/>
              </a:ext>
            </a:extLst>
          </p:cNvPr>
          <p:cNvGrpSpPr/>
          <p:nvPr/>
        </p:nvGrpSpPr>
        <p:grpSpPr>
          <a:xfrm>
            <a:off x="3123278" y="2510453"/>
            <a:ext cx="172629" cy="582389"/>
            <a:chOff x="7574281" y="2681518"/>
            <a:chExt cx="182717" cy="54557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AF606193-9DB4-8D41-B543-D9241690D5F9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927C3A1-C437-2B4F-88B4-A6BE3DE0B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E938B4A-FDCA-4547-AE3C-019AA1DB8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8181258-5781-6A4D-85D3-46CFF3A13F81}"/>
              </a:ext>
            </a:extLst>
          </p:cNvPr>
          <p:cNvCxnSpPr>
            <a:cxnSpLocks/>
          </p:cNvCxnSpPr>
          <p:nvPr/>
        </p:nvCxnSpPr>
        <p:spPr>
          <a:xfrm>
            <a:off x="3664930" y="4503099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3A93A52-63B7-F443-AF87-33A763A7246B}"/>
              </a:ext>
            </a:extLst>
          </p:cNvPr>
          <p:cNvCxnSpPr>
            <a:cxnSpLocks/>
          </p:cNvCxnSpPr>
          <p:nvPr/>
        </p:nvCxnSpPr>
        <p:spPr>
          <a:xfrm>
            <a:off x="3664930" y="4923513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4A9B51B-F82D-D449-8111-FB7B7CB3484C}"/>
              </a:ext>
            </a:extLst>
          </p:cNvPr>
          <p:cNvGrpSpPr/>
          <p:nvPr/>
        </p:nvGrpSpPr>
        <p:grpSpPr>
          <a:xfrm>
            <a:off x="3594507" y="4420426"/>
            <a:ext cx="172629" cy="582389"/>
            <a:chOff x="7574281" y="2681518"/>
            <a:chExt cx="182717" cy="545570"/>
          </a:xfrm>
        </p:grpSpPr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56552031-6ECA-9B4D-8AA3-CB7551455D83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62B63CF-FBBC-6342-B0EE-2D46FFAD3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789B34C-ACD3-9043-BCDE-E0AAC3230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61CEB97-F6B4-834B-889C-48583015C27D}"/>
              </a:ext>
            </a:extLst>
          </p:cNvPr>
          <p:cNvCxnSpPr>
            <a:cxnSpLocks/>
          </p:cNvCxnSpPr>
          <p:nvPr/>
        </p:nvCxnSpPr>
        <p:spPr>
          <a:xfrm>
            <a:off x="3224401" y="5720820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00440D1-1114-F447-9234-38458A77FCB1}"/>
              </a:ext>
            </a:extLst>
          </p:cNvPr>
          <p:cNvCxnSpPr>
            <a:cxnSpLocks/>
          </p:cNvCxnSpPr>
          <p:nvPr/>
        </p:nvCxnSpPr>
        <p:spPr>
          <a:xfrm>
            <a:off x="3224401" y="6141234"/>
            <a:ext cx="60582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482A605-6D75-9548-A474-B042453CE82A}"/>
              </a:ext>
            </a:extLst>
          </p:cNvPr>
          <p:cNvGrpSpPr/>
          <p:nvPr/>
        </p:nvGrpSpPr>
        <p:grpSpPr>
          <a:xfrm>
            <a:off x="3135201" y="5639832"/>
            <a:ext cx="172629" cy="582389"/>
            <a:chOff x="3135201" y="5639832"/>
            <a:chExt cx="172629" cy="582389"/>
          </a:xfrm>
        </p:grpSpPr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CB989474-1530-3144-9AAF-4CFE9B8EA486}"/>
                </a:ext>
              </a:extLst>
            </p:cNvPr>
            <p:cNvSpPr/>
            <p:nvPr/>
          </p:nvSpPr>
          <p:spPr>
            <a:xfrm>
              <a:off x="3138993" y="5676176"/>
              <a:ext cx="163097" cy="50473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F8799AB-4125-5144-857E-B9FAD94CB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207" y="5646281"/>
              <a:ext cx="46623" cy="575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2C9C0F-B4FE-A54A-A723-72AF54CF5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201" y="5639832"/>
              <a:ext cx="46623" cy="575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82A0B3D-3272-304D-A8C0-00097C6E2F3F}"/>
              </a:ext>
            </a:extLst>
          </p:cNvPr>
          <p:cNvCxnSpPr>
            <a:cxnSpLocks/>
          </p:cNvCxnSpPr>
          <p:nvPr/>
        </p:nvCxnSpPr>
        <p:spPr>
          <a:xfrm>
            <a:off x="9186623" y="4575952"/>
            <a:ext cx="65072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9D0E2C-D4D7-A24C-98DE-E9EAA3FE3F1C}"/>
              </a:ext>
            </a:extLst>
          </p:cNvPr>
          <p:cNvCxnSpPr>
            <a:cxnSpLocks/>
          </p:cNvCxnSpPr>
          <p:nvPr/>
        </p:nvCxnSpPr>
        <p:spPr>
          <a:xfrm>
            <a:off x="9178255" y="4996366"/>
            <a:ext cx="65909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9EFD035-CCC5-3A4A-865E-A3B1D99C5836}"/>
              </a:ext>
            </a:extLst>
          </p:cNvPr>
          <p:cNvGrpSpPr/>
          <p:nvPr/>
        </p:nvGrpSpPr>
        <p:grpSpPr>
          <a:xfrm>
            <a:off x="9087502" y="4491741"/>
            <a:ext cx="172629" cy="582389"/>
            <a:chOff x="7574281" y="2681518"/>
            <a:chExt cx="182717" cy="545570"/>
          </a:xfrm>
        </p:grpSpPr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BD020C35-5AB7-7447-AF77-6AE70CC9B46E}"/>
                </a:ext>
              </a:extLst>
            </p:cNvPr>
            <p:cNvSpPr/>
            <p:nvPr/>
          </p:nvSpPr>
          <p:spPr>
            <a:xfrm>
              <a:off x="7578295" y="2715564"/>
              <a:ext cx="172628" cy="472821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580FEC-EA39-1E4D-BF8D-23147248D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7650" y="2687559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EED0454-2CE1-C449-A0E9-EC961C4AF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281" y="2681518"/>
              <a:ext cx="49348" cy="539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90A60A6-4269-7C49-8E49-BC9B2A9BF873}"/>
              </a:ext>
            </a:extLst>
          </p:cNvPr>
          <p:cNvSpPr txBox="1"/>
          <p:nvPr/>
        </p:nvSpPr>
        <p:spPr>
          <a:xfrm>
            <a:off x="284413" y="1276527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Spliced</a:t>
            </a:r>
            <a:br>
              <a:rPr lang="en-US" sz="1600" b="1" dirty="0"/>
            </a:br>
            <a:r>
              <a:rPr lang="en-US" sz="1600" b="1" dirty="0"/>
              <a:t>CMV∆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ADDAAB4-A79E-954B-895D-9E195BBD22A7}"/>
              </a:ext>
            </a:extLst>
          </p:cNvPr>
          <p:cNvSpPr txBox="1"/>
          <p:nvPr/>
        </p:nvSpPr>
        <p:spPr>
          <a:xfrm>
            <a:off x="231883" y="2612151"/>
            <a:ext cx="89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branch∆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802A79E-1FDF-B74E-B5B6-0F7697F2CD96}"/>
              </a:ext>
            </a:extLst>
          </p:cNvPr>
          <p:cNvSpPr txBox="1"/>
          <p:nvPr/>
        </p:nvSpPr>
        <p:spPr>
          <a:xfrm>
            <a:off x="284818" y="4442716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Spliced</a:t>
            </a:r>
            <a:br>
              <a:rPr lang="en-US" sz="1600" b="1" dirty="0"/>
            </a:br>
            <a:r>
              <a:rPr lang="en-US" sz="1600" b="1" dirty="0"/>
              <a:t>CMV∆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454A8B-A4BE-9449-82EA-E368A295F818}"/>
              </a:ext>
            </a:extLst>
          </p:cNvPr>
          <p:cNvSpPr txBox="1"/>
          <p:nvPr/>
        </p:nvSpPr>
        <p:spPr>
          <a:xfrm>
            <a:off x="232288" y="5778340"/>
            <a:ext cx="89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branch∆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CB97DE7-9874-2E4F-964B-76CEBD12960C}"/>
              </a:ext>
            </a:extLst>
          </p:cNvPr>
          <p:cNvSpPr txBox="1"/>
          <p:nvPr/>
        </p:nvSpPr>
        <p:spPr>
          <a:xfrm>
            <a:off x="5586953" y="1271471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Spliced</a:t>
            </a:r>
            <a:br>
              <a:rPr lang="en-US" sz="1600" b="1" dirty="0"/>
            </a:br>
            <a:r>
              <a:rPr lang="en-US" sz="1600" b="1" dirty="0"/>
              <a:t>CMV∆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89BFE38-95D0-7C49-A81B-8A47654A9D3D}"/>
              </a:ext>
            </a:extLst>
          </p:cNvPr>
          <p:cNvSpPr txBox="1"/>
          <p:nvPr/>
        </p:nvSpPr>
        <p:spPr>
          <a:xfrm>
            <a:off x="5696442" y="4497121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Spliced</a:t>
            </a:r>
            <a:br>
              <a:rPr lang="en-US" sz="1600" b="1" dirty="0"/>
            </a:br>
            <a:r>
              <a:rPr lang="en-US" sz="1600" b="1" dirty="0"/>
              <a:t>CMV∆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5E2DCE0-5649-CA45-9EE8-F8E0FAF85418}"/>
              </a:ext>
            </a:extLst>
          </p:cNvPr>
          <p:cNvSpPr txBox="1"/>
          <p:nvPr/>
        </p:nvSpPr>
        <p:spPr>
          <a:xfrm>
            <a:off x="125810" y="86345"/>
            <a:ext cx="104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Scheme for 1 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 </a:t>
            </a:r>
            <a:r>
              <a:rPr lang="en-US" b="1" dirty="0"/>
              <a:t>(Yellow line indicates possible positions of microhomology for each groups)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E2E9D9-78A2-1742-A437-961D758472C0}"/>
              </a:ext>
            </a:extLst>
          </p:cNvPr>
          <p:cNvSpPr txBox="1"/>
          <p:nvPr/>
        </p:nvSpPr>
        <p:spPr>
          <a:xfrm>
            <a:off x="3269704" y="830274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hguide</a:t>
            </a:r>
            <a:r>
              <a:rPr lang="en-US" sz="12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D3152F4-A99B-9343-AFC5-0EEAA3E5FC8F}"/>
              </a:ext>
            </a:extLst>
          </p:cNvPr>
          <p:cNvSpPr txBox="1"/>
          <p:nvPr/>
        </p:nvSpPr>
        <p:spPr>
          <a:xfrm>
            <a:off x="2818273" y="2039077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hguide</a:t>
            </a:r>
            <a:r>
              <a:rPr lang="en-US" sz="12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6AC547F-49D5-0A4C-9799-A12EA40FF71D}"/>
              </a:ext>
            </a:extLst>
          </p:cNvPr>
          <p:cNvSpPr txBox="1"/>
          <p:nvPr/>
        </p:nvSpPr>
        <p:spPr>
          <a:xfrm>
            <a:off x="8571673" y="84826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hguide</a:t>
            </a:r>
            <a:r>
              <a:rPr lang="en-US" sz="12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2C0C922-78F4-5442-BA25-642F2B21A563}"/>
              </a:ext>
            </a:extLst>
          </p:cNvPr>
          <p:cNvSpPr txBox="1"/>
          <p:nvPr/>
        </p:nvSpPr>
        <p:spPr>
          <a:xfrm>
            <a:off x="3279940" y="3949050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hguide</a:t>
            </a:r>
            <a:r>
              <a:rPr lang="en-US" sz="12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344E40-E2D8-464D-BFE3-F629CD184742}"/>
              </a:ext>
            </a:extLst>
          </p:cNvPr>
          <p:cNvSpPr txBox="1"/>
          <p:nvPr/>
        </p:nvSpPr>
        <p:spPr>
          <a:xfrm>
            <a:off x="2795437" y="519218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hguide</a:t>
            </a:r>
            <a:r>
              <a:rPr lang="en-US" sz="12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18031EB-32C9-E34C-9DBD-3EC61C2D8EDC}"/>
              </a:ext>
            </a:extLst>
          </p:cNvPr>
          <p:cNvSpPr txBox="1"/>
          <p:nvPr/>
        </p:nvSpPr>
        <p:spPr>
          <a:xfrm>
            <a:off x="8765071" y="4016627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DSB by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hguide</a:t>
            </a:r>
            <a:r>
              <a:rPr lang="en-US" sz="1200" b="1" dirty="0">
                <a:solidFill>
                  <a:srgbClr val="00B050"/>
                </a:solidFill>
              </a:rPr>
              <a:t> 4.2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FCD9C9-1B6C-BD4F-9166-6E409D001E7D}"/>
              </a:ext>
            </a:extLst>
          </p:cNvPr>
          <p:cNvCxnSpPr/>
          <p:nvPr/>
        </p:nvCxnSpPr>
        <p:spPr>
          <a:xfrm>
            <a:off x="1123794" y="1259896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9881A7B-4A97-9149-B241-70B88BC418F7}"/>
              </a:ext>
            </a:extLst>
          </p:cNvPr>
          <p:cNvSpPr txBox="1"/>
          <p:nvPr/>
        </p:nvSpPr>
        <p:spPr>
          <a:xfrm>
            <a:off x="1030198" y="96369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57FB449-4577-0549-86E9-D0643E11DE82}"/>
              </a:ext>
            </a:extLst>
          </p:cNvPr>
          <p:cNvCxnSpPr>
            <a:cxnSpLocks/>
          </p:cNvCxnSpPr>
          <p:nvPr/>
        </p:nvCxnSpPr>
        <p:spPr>
          <a:xfrm flipH="1">
            <a:off x="4291998" y="1914675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BC158FC-F185-4747-92FD-3DB192B0C019}"/>
              </a:ext>
            </a:extLst>
          </p:cNvPr>
          <p:cNvSpPr txBox="1"/>
          <p:nvPr/>
        </p:nvSpPr>
        <p:spPr>
          <a:xfrm>
            <a:off x="4251132" y="19091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B76A81-E064-1F49-B24A-FB1E950DCF9D}"/>
              </a:ext>
            </a:extLst>
          </p:cNvPr>
          <p:cNvCxnSpPr/>
          <p:nvPr/>
        </p:nvCxnSpPr>
        <p:spPr>
          <a:xfrm>
            <a:off x="6409095" y="1259896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6518DDE-52B3-DB46-B3DE-CBBF14485C8A}"/>
              </a:ext>
            </a:extLst>
          </p:cNvPr>
          <p:cNvSpPr txBox="1"/>
          <p:nvPr/>
        </p:nvSpPr>
        <p:spPr>
          <a:xfrm>
            <a:off x="6315499" y="96369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0FA9BED-7A86-A94C-8A97-7F5155921BB2}"/>
              </a:ext>
            </a:extLst>
          </p:cNvPr>
          <p:cNvCxnSpPr>
            <a:cxnSpLocks/>
          </p:cNvCxnSpPr>
          <p:nvPr/>
        </p:nvCxnSpPr>
        <p:spPr>
          <a:xfrm flipH="1">
            <a:off x="9577299" y="1914675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87B1743-2CE7-834E-9FEE-7170F1C7D8F2}"/>
              </a:ext>
            </a:extLst>
          </p:cNvPr>
          <p:cNvSpPr txBox="1"/>
          <p:nvPr/>
        </p:nvSpPr>
        <p:spPr>
          <a:xfrm>
            <a:off x="9536433" y="19091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24220C5-EDBF-6D43-90C2-D9761B506164}"/>
              </a:ext>
            </a:extLst>
          </p:cNvPr>
          <p:cNvCxnSpPr/>
          <p:nvPr/>
        </p:nvCxnSpPr>
        <p:spPr>
          <a:xfrm>
            <a:off x="1143426" y="4395308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FDD1D5A-1E29-A442-8F58-435603811BF4}"/>
              </a:ext>
            </a:extLst>
          </p:cNvPr>
          <p:cNvSpPr txBox="1"/>
          <p:nvPr/>
        </p:nvSpPr>
        <p:spPr>
          <a:xfrm>
            <a:off x="1049830" y="409910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7C06477-9BD6-344F-9580-9541CF9B2CC3}"/>
              </a:ext>
            </a:extLst>
          </p:cNvPr>
          <p:cNvCxnSpPr>
            <a:cxnSpLocks/>
          </p:cNvCxnSpPr>
          <p:nvPr/>
        </p:nvCxnSpPr>
        <p:spPr>
          <a:xfrm flipH="1">
            <a:off x="4311630" y="5050087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372213F-B23D-124B-8C38-1B77A496174D}"/>
              </a:ext>
            </a:extLst>
          </p:cNvPr>
          <p:cNvSpPr txBox="1"/>
          <p:nvPr/>
        </p:nvSpPr>
        <p:spPr>
          <a:xfrm>
            <a:off x="4270764" y="504452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B1559EB-6AAB-CA4A-BED8-AD2F2DC8B9EF}"/>
              </a:ext>
            </a:extLst>
          </p:cNvPr>
          <p:cNvCxnSpPr/>
          <p:nvPr/>
        </p:nvCxnSpPr>
        <p:spPr>
          <a:xfrm>
            <a:off x="6663475" y="4454373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14C157B-8AC4-904D-8C93-52281B7311C7}"/>
              </a:ext>
            </a:extLst>
          </p:cNvPr>
          <p:cNvSpPr txBox="1"/>
          <p:nvPr/>
        </p:nvSpPr>
        <p:spPr>
          <a:xfrm>
            <a:off x="6569879" y="415817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F0AB23D-A294-FD46-8A4B-860FCBC052B7}"/>
              </a:ext>
            </a:extLst>
          </p:cNvPr>
          <p:cNvCxnSpPr>
            <a:cxnSpLocks/>
          </p:cNvCxnSpPr>
          <p:nvPr/>
        </p:nvCxnSpPr>
        <p:spPr>
          <a:xfrm flipH="1">
            <a:off x="9831679" y="5109152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CEBE5B-80C5-9449-AAB8-65208992FF75}"/>
              </a:ext>
            </a:extLst>
          </p:cNvPr>
          <p:cNvSpPr txBox="1"/>
          <p:nvPr/>
        </p:nvSpPr>
        <p:spPr>
          <a:xfrm>
            <a:off x="9790813" y="510359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FE3FE2E-8B8A-2E46-B26F-18B5C8ACD6BE}"/>
              </a:ext>
            </a:extLst>
          </p:cNvPr>
          <p:cNvCxnSpPr/>
          <p:nvPr/>
        </p:nvCxnSpPr>
        <p:spPr>
          <a:xfrm>
            <a:off x="1123794" y="2503780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6BE7193-147C-B341-8B28-2EA0835A3A6A}"/>
              </a:ext>
            </a:extLst>
          </p:cNvPr>
          <p:cNvSpPr txBox="1"/>
          <p:nvPr/>
        </p:nvSpPr>
        <p:spPr>
          <a:xfrm>
            <a:off x="1030198" y="220757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B894BD6-B901-174D-861E-8B590278B27C}"/>
              </a:ext>
            </a:extLst>
          </p:cNvPr>
          <p:cNvCxnSpPr>
            <a:cxnSpLocks/>
          </p:cNvCxnSpPr>
          <p:nvPr/>
        </p:nvCxnSpPr>
        <p:spPr>
          <a:xfrm flipH="1">
            <a:off x="3893928" y="3112482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FAB47FD-104A-4448-8E67-9A9F8F88ECC2}"/>
              </a:ext>
            </a:extLst>
          </p:cNvPr>
          <p:cNvSpPr txBox="1"/>
          <p:nvPr/>
        </p:nvSpPr>
        <p:spPr>
          <a:xfrm>
            <a:off x="3853062" y="310692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1025132-A814-9A4E-8B54-474201851386}"/>
              </a:ext>
            </a:extLst>
          </p:cNvPr>
          <p:cNvCxnSpPr/>
          <p:nvPr/>
        </p:nvCxnSpPr>
        <p:spPr>
          <a:xfrm>
            <a:off x="1123794" y="5628257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947233E-83D4-9449-9352-5728C521939E}"/>
              </a:ext>
            </a:extLst>
          </p:cNvPr>
          <p:cNvSpPr txBox="1"/>
          <p:nvPr/>
        </p:nvSpPr>
        <p:spPr>
          <a:xfrm>
            <a:off x="1030198" y="533205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433E62C-2FDA-A241-B418-6B0C37238C92}"/>
              </a:ext>
            </a:extLst>
          </p:cNvPr>
          <p:cNvCxnSpPr>
            <a:cxnSpLocks/>
          </p:cNvCxnSpPr>
          <p:nvPr/>
        </p:nvCxnSpPr>
        <p:spPr>
          <a:xfrm flipH="1">
            <a:off x="3893928" y="6236959"/>
            <a:ext cx="210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0FCEE69-180B-F041-9BEC-24F5C6E0FDC0}"/>
              </a:ext>
            </a:extLst>
          </p:cNvPr>
          <p:cNvSpPr txBox="1"/>
          <p:nvPr/>
        </p:nvSpPr>
        <p:spPr>
          <a:xfrm>
            <a:off x="3853062" y="623139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10A21F8-45AB-D445-9A13-6490E0526EC9}"/>
              </a:ext>
            </a:extLst>
          </p:cNvPr>
          <p:cNvCxnSpPr>
            <a:cxnSpLocks/>
          </p:cNvCxnSpPr>
          <p:nvPr/>
        </p:nvCxnSpPr>
        <p:spPr>
          <a:xfrm flipH="1">
            <a:off x="3762729" y="1791654"/>
            <a:ext cx="375138" cy="0"/>
          </a:xfrm>
          <a:prstGeom prst="straightConnector1">
            <a:avLst/>
          </a:prstGeom>
          <a:ln w="698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E748E28-8650-F54E-95D8-C1115367311E}"/>
              </a:ext>
            </a:extLst>
          </p:cNvPr>
          <p:cNvCxnSpPr>
            <a:cxnSpLocks/>
          </p:cNvCxnSpPr>
          <p:nvPr/>
        </p:nvCxnSpPr>
        <p:spPr>
          <a:xfrm flipH="1">
            <a:off x="1850265" y="1791654"/>
            <a:ext cx="375138" cy="0"/>
          </a:xfrm>
          <a:prstGeom prst="straightConnector1">
            <a:avLst/>
          </a:prstGeom>
          <a:ln w="698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397B0B3-1455-664A-AF8A-8C65394F1F4E}"/>
              </a:ext>
            </a:extLst>
          </p:cNvPr>
          <p:cNvCxnSpPr>
            <a:cxnSpLocks/>
          </p:cNvCxnSpPr>
          <p:nvPr/>
        </p:nvCxnSpPr>
        <p:spPr>
          <a:xfrm flipH="1">
            <a:off x="1850265" y="3001703"/>
            <a:ext cx="375138" cy="0"/>
          </a:xfrm>
          <a:prstGeom prst="straightConnector1">
            <a:avLst/>
          </a:prstGeom>
          <a:ln w="698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71EBAF0-D983-2248-A1EF-2610D65C08EE}"/>
              </a:ext>
            </a:extLst>
          </p:cNvPr>
          <p:cNvCxnSpPr>
            <a:cxnSpLocks/>
          </p:cNvCxnSpPr>
          <p:nvPr/>
        </p:nvCxnSpPr>
        <p:spPr>
          <a:xfrm flipH="1">
            <a:off x="3315829" y="3012294"/>
            <a:ext cx="375138" cy="0"/>
          </a:xfrm>
          <a:prstGeom prst="straightConnector1">
            <a:avLst/>
          </a:prstGeom>
          <a:ln w="698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EF886DA-97D7-3C46-A29C-9E199E20A2E7}"/>
              </a:ext>
            </a:extLst>
          </p:cNvPr>
          <p:cNvCxnSpPr>
            <a:cxnSpLocks/>
          </p:cNvCxnSpPr>
          <p:nvPr/>
        </p:nvCxnSpPr>
        <p:spPr>
          <a:xfrm flipH="1">
            <a:off x="2578281" y="4923513"/>
            <a:ext cx="375138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24A8ED3-8A58-C84B-A68D-8C4DD0C5FEAF}"/>
              </a:ext>
            </a:extLst>
          </p:cNvPr>
          <p:cNvCxnSpPr>
            <a:cxnSpLocks/>
          </p:cNvCxnSpPr>
          <p:nvPr/>
        </p:nvCxnSpPr>
        <p:spPr>
          <a:xfrm flipH="1">
            <a:off x="3839597" y="4923513"/>
            <a:ext cx="375138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437FE50-5FE6-864A-B199-321640CB35E7}"/>
              </a:ext>
            </a:extLst>
          </p:cNvPr>
          <p:cNvCxnSpPr>
            <a:cxnSpLocks/>
          </p:cNvCxnSpPr>
          <p:nvPr/>
        </p:nvCxnSpPr>
        <p:spPr>
          <a:xfrm flipH="1">
            <a:off x="2630704" y="6141234"/>
            <a:ext cx="375138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DF28B20-9AAA-1747-A47E-1229C776D0A1}"/>
              </a:ext>
            </a:extLst>
          </p:cNvPr>
          <p:cNvCxnSpPr>
            <a:cxnSpLocks/>
          </p:cNvCxnSpPr>
          <p:nvPr/>
        </p:nvCxnSpPr>
        <p:spPr>
          <a:xfrm flipH="1">
            <a:off x="3387591" y="6141234"/>
            <a:ext cx="375138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5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211A2-CA6F-2548-8500-A161B9EDD41D}"/>
              </a:ext>
            </a:extLst>
          </p:cNvPr>
          <p:cNvSpPr txBox="1"/>
          <p:nvPr/>
        </p:nvSpPr>
        <p:spPr>
          <a:xfrm>
            <a:off x="3165806" y="2967335"/>
            <a:ext cx="58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1 DSB by </a:t>
            </a:r>
            <a:r>
              <a:rPr lang="en-US" sz="5400" b="1" dirty="0" err="1"/>
              <a:t>hguide</a:t>
            </a:r>
            <a:r>
              <a:rPr lang="en-US" sz="5400" b="1" dirty="0"/>
              <a:t> 3.9</a:t>
            </a:r>
          </a:p>
        </p:txBody>
      </p:sp>
    </p:spTree>
    <p:extLst>
      <p:ext uri="{BB962C8B-B14F-4D97-AF65-F5344CB8AC3E}">
        <p14:creationId xmlns:p14="http://schemas.microsoft.com/office/powerpoint/2010/main" val="270197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859EE1-85C1-F344-B468-48B066AC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297"/>
            <a:ext cx="12192000" cy="3281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7DA703-CB20-DB41-8501-CF9E929AED21}"/>
              </a:ext>
            </a:extLst>
          </p:cNvPr>
          <p:cNvSpPr txBox="1"/>
          <p:nvPr/>
        </p:nvSpPr>
        <p:spPr>
          <a:xfrm>
            <a:off x="275184" y="13416"/>
            <a:ext cx="346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R1, Group 1, Exon1-Exon2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6D0DC-CD24-B443-8BCB-0CC4E3BA0C6B}"/>
              </a:ext>
            </a:extLst>
          </p:cNvPr>
          <p:cNvSpPr/>
          <p:nvPr/>
        </p:nvSpPr>
        <p:spPr>
          <a:xfrm>
            <a:off x="6232623" y="2320278"/>
            <a:ext cx="2387593" cy="10148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782F-7FA4-8D45-AB10-D325BCBE563A}"/>
              </a:ext>
            </a:extLst>
          </p:cNvPr>
          <p:cNvSpPr/>
          <p:nvPr/>
        </p:nvSpPr>
        <p:spPr>
          <a:xfrm>
            <a:off x="2314938" y="934607"/>
            <a:ext cx="4270941" cy="10148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8D239A-0EB1-1242-BED7-0F380208FD38}"/>
              </a:ext>
            </a:extLst>
          </p:cNvPr>
          <p:cNvSpPr txBox="1"/>
          <p:nvPr/>
        </p:nvSpPr>
        <p:spPr>
          <a:xfrm>
            <a:off x="3797119" y="565275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(21-67)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137C5-B883-214E-BDA3-8CE5F8C4CEE8}"/>
              </a:ext>
            </a:extLst>
          </p:cNvPr>
          <p:cNvSpPr txBox="1"/>
          <p:nvPr/>
        </p:nvSpPr>
        <p:spPr>
          <a:xfrm>
            <a:off x="6740279" y="3329086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(184-209)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919111-705A-CF43-914F-7411C530B3A5}"/>
              </a:ext>
            </a:extLst>
          </p:cNvPr>
          <p:cNvCxnSpPr>
            <a:cxnSpLocks/>
          </p:cNvCxnSpPr>
          <p:nvPr/>
        </p:nvCxnSpPr>
        <p:spPr>
          <a:xfrm>
            <a:off x="6594759" y="669780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DEE9DF-FA8E-C449-9A5D-849386198DA6}"/>
              </a:ext>
            </a:extLst>
          </p:cNvPr>
          <p:cNvSpPr txBox="1"/>
          <p:nvPr/>
        </p:nvSpPr>
        <p:spPr>
          <a:xfrm>
            <a:off x="5642222" y="24424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F9DBF-6A56-D140-A962-493CE6C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1860"/>
            <a:ext cx="12192000" cy="27713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29D1BA-1AFD-D64D-8729-885BE17E9648}"/>
              </a:ext>
            </a:extLst>
          </p:cNvPr>
          <p:cNvSpPr/>
          <p:nvPr/>
        </p:nvSpPr>
        <p:spPr>
          <a:xfrm>
            <a:off x="2473239" y="4374296"/>
            <a:ext cx="4434858" cy="1067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576E0-FEE7-814F-A77D-33A83EB936AD}"/>
              </a:ext>
            </a:extLst>
          </p:cNvPr>
          <p:cNvSpPr txBox="1"/>
          <p:nvPr/>
        </p:nvSpPr>
        <p:spPr>
          <a:xfrm>
            <a:off x="3974314" y="4000781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(21-67)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38E7A8-DC78-1344-82B0-B8932AD8DB39}"/>
              </a:ext>
            </a:extLst>
          </p:cNvPr>
          <p:cNvCxnSpPr>
            <a:cxnSpLocks/>
          </p:cNvCxnSpPr>
          <p:nvPr/>
        </p:nvCxnSpPr>
        <p:spPr>
          <a:xfrm>
            <a:off x="6916976" y="4062987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21EC90-034C-1344-94BC-B6E5A73828C6}"/>
              </a:ext>
            </a:extLst>
          </p:cNvPr>
          <p:cNvSpPr txBox="1"/>
          <p:nvPr/>
        </p:nvSpPr>
        <p:spPr>
          <a:xfrm>
            <a:off x="5964439" y="369841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81D53-25F2-4F4C-A047-77E7F14DCF27}"/>
              </a:ext>
            </a:extLst>
          </p:cNvPr>
          <p:cNvSpPr/>
          <p:nvPr/>
        </p:nvSpPr>
        <p:spPr>
          <a:xfrm>
            <a:off x="1350845" y="5463230"/>
            <a:ext cx="2387593" cy="10072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7CE7DF-938C-1641-AD49-4ABE13002B16}"/>
              </a:ext>
            </a:extLst>
          </p:cNvPr>
          <p:cNvSpPr txBox="1"/>
          <p:nvPr/>
        </p:nvSpPr>
        <p:spPr>
          <a:xfrm>
            <a:off x="1737625" y="6453439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(129-154)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1DD6-5EEB-B944-BBF3-CFA2B50D1285}"/>
              </a:ext>
            </a:extLst>
          </p:cNvPr>
          <p:cNvSpPr txBox="1"/>
          <p:nvPr/>
        </p:nvSpPr>
        <p:spPr>
          <a:xfrm>
            <a:off x="100830" y="1998237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</a:t>
            </a:r>
            <a:r>
              <a:rPr lang="en-US" b="1" dirty="0" err="1"/>
              <a:t>trarnscript</a:t>
            </a:r>
            <a:r>
              <a:rPr lang="en-US" b="1" dirty="0"/>
              <a:t> Library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B709F-B701-CA42-9198-2471179B0359}"/>
              </a:ext>
            </a:extLst>
          </p:cNvPr>
          <p:cNvSpPr txBox="1"/>
          <p:nvPr/>
        </p:nvSpPr>
        <p:spPr>
          <a:xfrm>
            <a:off x="188078" y="5256735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∆branch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52392-4C23-E345-9957-4ED4B167A3BC}"/>
              </a:ext>
            </a:extLst>
          </p:cNvPr>
          <p:cNvSpPr txBox="1"/>
          <p:nvPr/>
        </p:nvSpPr>
        <p:spPr>
          <a:xfrm>
            <a:off x="1162768" y="4225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F0689-E123-CB4F-BA1C-8D70E7642BB5}"/>
              </a:ext>
            </a:extLst>
          </p:cNvPr>
          <p:cNvSpPr txBox="1"/>
          <p:nvPr/>
        </p:nvSpPr>
        <p:spPr>
          <a:xfrm>
            <a:off x="1162768" y="38371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322FC-440E-B24A-850C-1A19771151F4}"/>
              </a:ext>
            </a:extLst>
          </p:cNvPr>
          <p:cNvSpPr txBox="1"/>
          <p:nvPr/>
        </p:nvSpPr>
        <p:spPr>
          <a:xfrm>
            <a:off x="9535976" y="381611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756E9-9B06-3A42-86FD-C52D54F20629}"/>
              </a:ext>
            </a:extLst>
          </p:cNvPr>
          <p:cNvSpPr txBox="1"/>
          <p:nvPr/>
        </p:nvSpPr>
        <p:spPr>
          <a:xfrm>
            <a:off x="5294132" y="656494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16934A-F252-9645-83C0-82E62FEACF90}"/>
              </a:ext>
            </a:extLst>
          </p:cNvPr>
          <p:cNvSpPr/>
          <p:nvPr/>
        </p:nvSpPr>
        <p:spPr>
          <a:xfrm>
            <a:off x="6053769" y="1429079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C106A-32D8-744D-ABEE-8EC117C3AC8F}"/>
              </a:ext>
            </a:extLst>
          </p:cNvPr>
          <p:cNvSpPr txBox="1"/>
          <p:nvPr/>
        </p:nvSpPr>
        <p:spPr>
          <a:xfrm>
            <a:off x="5936587" y="1596043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17B16-2EF3-EF47-9A57-30DFD13DDAC4}"/>
              </a:ext>
            </a:extLst>
          </p:cNvPr>
          <p:cNvSpPr/>
          <p:nvPr/>
        </p:nvSpPr>
        <p:spPr>
          <a:xfrm>
            <a:off x="6321670" y="1461468"/>
            <a:ext cx="1740876" cy="156317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2BE78F-E437-2A46-9EB6-6BB7BFD7B369}"/>
              </a:ext>
            </a:extLst>
          </p:cNvPr>
          <p:cNvSpPr txBox="1"/>
          <p:nvPr/>
        </p:nvSpPr>
        <p:spPr>
          <a:xfrm>
            <a:off x="6846790" y="174993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13F755-E896-7549-80A4-9FB47D22B75D}"/>
              </a:ext>
            </a:extLst>
          </p:cNvPr>
          <p:cNvSpPr/>
          <p:nvPr/>
        </p:nvSpPr>
        <p:spPr>
          <a:xfrm>
            <a:off x="6361542" y="4879305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B1842-271D-F84A-81EC-32F5A7683C1A}"/>
              </a:ext>
            </a:extLst>
          </p:cNvPr>
          <p:cNvSpPr txBox="1"/>
          <p:nvPr/>
        </p:nvSpPr>
        <p:spPr>
          <a:xfrm>
            <a:off x="6244360" y="5055061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FF76C84-52FB-384A-9489-D69EB2F5CBF8}"/>
              </a:ext>
            </a:extLst>
          </p:cNvPr>
          <p:cNvSpPr/>
          <p:nvPr/>
        </p:nvSpPr>
        <p:spPr>
          <a:xfrm>
            <a:off x="6629443" y="4876526"/>
            <a:ext cx="1841856" cy="189977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E37756-6169-D44C-995A-CCDFDA0B75F0}"/>
              </a:ext>
            </a:extLst>
          </p:cNvPr>
          <p:cNvSpPr txBox="1"/>
          <p:nvPr/>
        </p:nvSpPr>
        <p:spPr>
          <a:xfrm>
            <a:off x="7154563" y="520894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</p:spTree>
    <p:extLst>
      <p:ext uri="{BB962C8B-B14F-4D97-AF65-F5344CB8AC3E}">
        <p14:creationId xmlns:p14="http://schemas.microsoft.com/office/powerpoint/2010/main" val="83843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859EE1-85C1-F344-B468-48B066AC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946"/>
            <a:ext cx="12192000" cy="3281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7DA703-CB20-DB41-8501-CF9E929AED21}"/>
              </a:ext>
            </a:extLst>
          </p:cNvPr>
          <p:cNvSpPr txBox="1"/>
          <p:nvPr/>
        </p:nvSpPr>
        <p:spPr>
          <a:xfrm>
            <a:off x="275184" y="13416"/>
            <a:ext cx="573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R1, Group 3, Exon1-Intron (w/o branch site)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782F-7FA4-8D45-AB10-D325BCBE563A}"/>
              </a:ext>
            </a:extLst>
          </p:cNvPr>
          <p:cNvSpPr/>
          <p:nvPr/>
        </p:nvSpPr>
        <p:spPr>
          <a:xfrm>
            <a:off x="2314938" y="982743"/>
            <a:ext cx="4270941" cy="1091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CFA67-86C9-CD4D-822C-B55410458A13}"/>
              </a:ext>
            </a:extLst>
          </p:cNvPr>
          <p:cNvSpPr/>
          <p:nvPr/>
        </p:nvSpPr>
        <p:spPr>
          <a:xfrm>
            <a:off x="7052640" y="999275"/>
            <a:ext cx="4151517" cy="10899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8D239A-0EB1-1242-BED7-0F380208FD38}"/>
              </a:ext>
            </a:extLst>
          </p:cNvPr>
          <p:cNvSpPr txBox="1"/>
          <p:nvPr/>
        </p:nvSpPr>
        <p:spPr>
          <a:xfrm>
            <a:off x="3842901" y="613412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(21-67)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1161FF-4B6E-C645-977B-B1FD0A30D9A5}"/>
              </a:ext>
            </a:extLst>
          </p:cNvPr>
          <p:cNvSpPr txBox="1"/>
          <p:nvPr/>
        </p:nvSpPr>
        <p:spPr>
          <a:xfrm>
            <a:off x="8655160" y="635720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1 (73-118)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7EA859-A559-6C40-A2F8-22954D04AF5B}"/>
              </a:ext>
            </a:extLst>
          </p:cNvPr>
          <p:cNvSpPr/>
          <p:nvPr/>
        </p:nvSpPr>
        <p:spPr>
          <a:xfrm>
            <a:off x="5317217" y="2339059"/>
            <a:ext cx="887986" cy="10899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919111-705A-CF43-914F-7411C530B3A5}"/>
              </a:ext>
            </a:extLst>
          </p:cNvPr>
          <p:cNvCxnSpPr>
            <a:cxnSpLocks/>
          </p:cNvCxnSpPr>
          <p:nvPr/>
        </p:nvCxnSpPr>
        <p:spPr>
          <a:xfrm>
            <a:off x="6594759" y="730429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DEE9DF-FA8E-C449-9A5D-849386198DA6}"/>
              </a:ext>
            </a:extLst>
          </p:cNvPr>
          <p:cNvSpPr txBox="1"/>
          <p:nvPr/>
        </p:nvSpPr>
        <p:spPr>
          <a:xfrm>
            <a:off x="5642222" y="396337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6F001-094F-B549-9A7C-DE167E249069}"/>
              </a:ext>
            </a:extLst>
          </p:cNvPr>
          <p:cNvSpPr txBox="1"/>
          <p:nvPr/>
        </p:nvSpPr>
        <p:spPr>
          <a:xfrm>
            <a:off x="4725200" y="3396222"/>
            <a:ext cx="191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2 (174-183)</a:t>
            </a: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BE6901-25EF-0340-9113-2B71C4F3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1528"/>
            <a:ext cx="12192000" cy="27713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02FA699-F53D-EA45-B41B-E1FC569B3A3C}"/>
              </a:ext>
            </a:extLst>
          </p:cNvPr>
          <p:cNvSpPr/>
          <p:nvPr/>
        </p:nvSpPr>
        <p:spPr>
          <a:xfrm>
            <a:off x="2473239" y="4315598"/>
            <a:ext cx="4434858" cy="114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1EA73-6C6F-5F43-B464-15ABB972B72C}"/>
              </a:ext>
            </a:extLst>
          </p:cNvPr>
          <p:cNvSpPr txBox="1"/>
          <p:nvPr/>
        </p:nvSpPr>
        <p:spPr>
          <a:xfrm>
            <a:off x="4165118" y="3974782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(21-67)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CCD867-E62D-8941-93D5-0F3F30E54092}"/>
              </a:ext>
            </a:extLst>
          </p:cNvPr>
          <p:cNvCxnSpPr>
            <a:cxnSpLocks/>
          </p:cNvCxnSpPr>
          <p:nvPr/>
        </p:nvCxnSpPr>
        <p:spPr>
          <a:xfrm>
            <a:off x="6916976" y="4082655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85BD38-FD84-2A4E-804E-F3FCD82758EF}"/>
              </a:ext>
            </a:extLst>
          </p:cNvPr>
          <p:cNvSpPr txBox="1"/>
          <p:nvPr/>
        </p:nvSpPr>
        <p:spPr>
          <a:xfrm>
            <a:off x="5955560" y="3784427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3C10C-758A-104B-A98E-4B574AFEF52E}"/>
              </a:ext>
            </a:extLst>
          </p:cNvPr>
          <p:cNvSpPr/>
          <p:nvPr/>
        </p:nvSpPr>
        <p:spPr>
          <a:xfrm>
            <a:off x="7395239" y="4315598"/>
            <a:ext cx="4565105" cy="11454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F63A3A-F441-564B-910F-5F8E28676C37}"/>
              </a:ext>
            </a:extLst>
          </p:cNvPr>
          <p:cNvSpPr txBox="1"/>
          <p:nvPr/>
        </p:nvSpPr>
        <p:spPr>
          <a:xfrm>
            <a:off x="9122912" y="3962224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(73-128)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B421D-7EBC-4746-9A25-F8315E288520}"/>
              </a:ext>
            </a:extLst>
          </p:cNvPr>
          <p:cNvSpPr/>
          <p:nvPr/>
        </p:nvSpPr>
        <p:spPr>
          <a:xfrm>
            <a:off x="474107" y="5487198"/>
            <a:ext cx="887986" cy="105076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6694C-7C45-A941-9400-17A4718C91FD}"/>
              </a:ext>
            </a:extLst>
          </p:cNvPr>
          <p:cNvSpPr txBox="1"/>
          <p:nvPr/>
        </p:nvSpPr>
        <p:spPr>
          <a:xfrm>
            <a:off x="10019188" y="36866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597D3-C546-C14A-83DF-C9C33A982618}"/>
              </a:ext>
            </a:extLst>
          </p:cNvPr>
          <p:cNvSpPr txBox="1"/>
          <p:nvPr/>
        </p:nvSpPr>
        <p:spPr>
          <a:xfrm>
            <a:off x="5294936" y="655125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28A2EC-D97B-644C-A313-9F36704CE212}"/>
              </a:ext>
            </a:extLst>
          </p:cNvPr>
          <p:cNvSpPr txBox="1"/>
          <p:nvPr/>
        </p:nvSpPr>
        <p:spPr>
          <a:xfrm>
            <a:off x="1146329" y="4965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2BD21-9349-DF47-8A93-19537359D50C}"/>
              </a:ext>
            </a:extLst>
          </p:cNvPr>
          <p:cNvSpPr txBox="1"/>
          <p:nvPr/>
        </p:nvSpPr>
        <p:spPr>
          <a:xfrm>
            <a:off x="1146329" y="38618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4DB0DE1-CABC-334C-8450-4AC7C1496E17}"/>
              </a:ext>
            </a:extLst>
          </p:cNvPr>
          <p:cNvSpPr/>
          <p:nvPr/>
        </p:nvSpPr>
        <p:spPr>
          <a:xfrm>
            <a:off x="6361542" y="4879305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13EB85-1E81-8C4B-AF16-0FBFE33B0C81}"/>
              </a:ext>
            </a:extLst>
          </p:cNvPr>
          <p:cNvSpPr txBox="1"/>
          <p:nvPr/>
        </p:nvSpPr>
        <p:spPr>
          <a:xfrm>
            <a:off x="6244360" y="5055061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CB7234A-4C54-BB43-B988-EF0CAB0AC6DE}"/>
              </a:ext>
            </a:extLst>
          </p:cNvPr>
          <p:cNvSpPr/>
          <p:nvPr/>
        </p:nvSpPr>
        <p:spPr>
          <a:xfrm>
            <a:off x="6629443" y="4876526"/>
            <a:ext cx="1841856" cy="189977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338C5-D9B8-7B41-B774-C93A75EB487E}"/>
              </a:ext>
            </a:extLst>
          </p:cNvPr>
          <p:cNvSpPr txBox="1"/>
          <p:nvPr/>
        </p:nvSpPr>
        <p:spPr>
          <a:xfrm>
            <a:off x="7154563" y="520894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378E4AA-D8D1-2E43-9FBB-FD47D485740D}"/>
              </a:ext>
            </a:extLst>
          </p:cNvPr>
          <p:cNvSpPr/>
          <p:nvPr/>
        </p:nvSpPr>
        <p:spPr>
          <a:xfrm>
            <a:off x="6053769" y="1481831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F61D87-C920-404C-B02B-3134CE9EFE2D}"/>
              </a:ext>
            </a:extLst>
          </p:cNvPr>
          <p:cNvSpPr txBox="1"/>
          <p:nvPr/>
        </p:nvSpPr>
        <p:spPr>
          <a:xfrm>
            <a:off x="5936587" y="1631211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C7AF25-A338-214B-8F28-C00A36E91999}"/>
              </a:ext>
            </a:extLst>
          </p:cNvPr>
          <p:cNvSpPr/>
          <p:nvPr/>
        </p:nvSpPr>
        <p:spPr>
          <a:xfrm>
            <a:off x="6321670" y="1486956"/>
            <a:ext cx="1732082" cy="18358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FA5429-BF68-3A42-9884-071C75A3AF57}"/>
              </a:ext>
            </a:extLst>
          </p:cNvPr>
          <p:cNvSpPr txBox="1"/>
          <p:nvPr/>
        </p:nvSpPr>
        <p:spPr>
          <a:xfrm>
            <a:off x="6846790" y="178509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</p:spTree>
    <p:extLst>
      <p:ext uri="{BB962C8B-B14F-4D97-AF65-F5344CB8AC3E}">
        <p14:creationId xmlns:p14="http://schemas.microsoft.com/office/powerpoint/2010/main" val="256638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162E5A-944E-AB46-AE74-1DED6D4F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6206"/>
            <a:ext cx="12192000" cy="33016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CB789B-86EB-C041-9D40-363447911B69}"/>
              </a:ext>
            </a:extLst>
          </p:cNvPr>
          <p:cNvSpPr/>
          <p:nvPr/>
        </p:nvSpPr>
        <p:spPr>
          <a:xfrm>
            <a:off x="2516726" y="865118"/>
            <a:ext cx="2512471" cy="11191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193762-33CD-9F4A-A5C7-F091210F7F9E}"/>
              </a:ext>
            </a:extLst>
          </p:cNvPr>
          <p:cNvSpPr/>
          <p:nvPr/>
        </p:nvSpPr>
        <p:spPr>
          <a:xfrm>
            <a:off x="4641447" y="2278318"/>
            <a:ext cx="4458940" cy="1119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18B4A-FAFD-E24F-9C92-6E2403C168CE}"/>
              </a:ext>
            </a:extLst>
          </p:cNvPr>
          <p:cNvSpPr txBox="1"/>
          <p:nvPr/>
        </p:nvSpPr>
        <p:spPr>
          <a:xfrm>
            <a:off x="3082964" y="515996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(21-46)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0AB740-F6B0-2445-B118-A58A27861AA9}"/>
              </a:ext>
            </a:extLst>
          </p:cNvPr>
          <p:cNvSpPr txBox="1"/>
          <p:nvPr/>
        </p:nvSpPr>
        <p:spPr>
          <a:xfrm>
            <a:off x="5832408" y="3359157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(163-209)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332ED0-FDA8-6B42-8D8C-F8AC55BCE940}"/>
              </a:ext>
            </a:extLst>
          </p:cNvPr>
          <p:cNvSpPr txBox="1"/>
          <p:nvPr/>
        </p:nvSpPr>
        <p:spPr>
          <a:xfrm>
            <a:off x="275184" y="13416"/>
            <a:ext cx="339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R2, Group1, Exon1-Exon2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71EB1A-D880-8A49-87B8-2E49C941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4806"/>
            <a:ext cx="12192000" cy="284319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D1C0DDD-C495-0444-9F25-0AF0FC25BADE}"/>
              </a:ext>
            </a:extLst>
          </p:cNvPr>
          <p:cNvSpPr/>
          <p:nvPr/>
        </p:nvSpPr>
        <p:spPr>
          <a:xfrm>
            <a:off x="2481891" y="4272034"/>
            <a:ext cx="2512471" cy="11042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B901A1-939A-2E49-A87E-631918F5ADA6}"/>
              </a:ext>
            </a:extLst>
          </p:cNvPr>
          <p:cNvSpPr txBox="1"/>
          <p:nvPr/>
        </p:nvSpPr>
        <p:spPr>
          <a:xfrm>
            <a:off x="3090221" y="3953635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(21-46)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136B95-172C-F743-9B03-6FE8F2EDE530}"/>
              </a:ext>
            </a:extLst>
          </p:cNvPr>
          <p:cNvSpPr/>
          <p:nvPr/>
        </p:nvSpPr>
        <p:spPr>
          <a:xfrm>
            <a:off x="538389" y="5584122"/>
            <a:ext cx="3328218" cy="93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33D23-4C40-584B-89CB-861E15DF8845}"/>
              </a:ext>
            </a:extLst>
          </p:cNvPr>
          <p:cNvSpPr txBox="1"/>
          <p:nvPr/>
        </p:nvSpPr>
        <p:spPr>
          <a:xfrm>
            <a:off x="1395482" y="6495026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(108-154)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DF2A75-4E4C-2944-BDFB-A13E78C248B6}"/>
              </a:ext>
            </a:extLst>
          </p:cNvPr>
          <p:cNvSpPr/>
          <p:nvPr/>
        </p:nvSpPr>
        <p:spPr>
          <a:xfrm>
            <a:off x="10873537" y="4109749"/>
            <a:ext cx="1235592" cy="13461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85EB91-6264-9743-9EF6-783C592D826C}"/>
              </a:ext>
            </a:extLst>
          </p:cNvPr>
          <p:cNvSpPr txBox="1"/>
          <p:nvPr/>
        </p:nvSpPr>
        <p:spPr>
          <a:xfrm>
            <a:off x="100830" y="1998237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</a:t>
            </a:r>
            <a:r>
              <a:rPr lang="en-US" b="1" dirty="0" err="1"/>
              <a:t>trarnscript</a:t>
            </a:r>
            <a:r>
              <a:rPr lang="en-US" b="1" dirty="0"/>
              <a:t> Library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A18286-63D4-7345-A8AC-5604D2510FB7}"/>
              </a:ext>
            </a:extLst>
          </p:cNvPr>
          <p:cNvSpPr txBox="1"/>
          <p:nvPr/>
        </p:nvSpPr>
        <p:spPr>
          <a:xfrm>
            <a:off x="188078" y="5256735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∆branch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3D409-748C-C44E-A663-D334A173A9CD}"/>
              </a:ext>
            </a:extLst>
          </p:cNvPr>
          <p:cNvSpPr txBox="1"/>
          <p:nvPr/>
        </p:nvSpPr>
        <p:spPr>
          <a:xfrm>
            <a:off x="1201901" y="3433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A9849-7CE7-7641-81C2-C12796D01470}"/>
              </a:ext>
            </a:extLst>
          </p:cNvPr>
          <p:cNvSpPr txBox="1"/>
          <p:nvPr/>
        </p:nvSpPr>
        <p:spPr>
          <a:xfrm>
            <a:off x="10086858" y="359800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2D3A2-EECC-F34C-9E74-9D002A7A9121}"/>
              </a:ext>
            </a:extLst>
          </p:cNvPr>
          <p:cNvSpPr txBox="1"/>
          <p:nvPr/>
        </p:nvSpPr>
        <p:spPr>
          <a:xfrm>
            <a:off x="1159151" y="38401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81506-259B-AE41-84F2-BB1070AD5D71}"/>
              </a:ext>
            </a:extLst>
          </p:cNvPr>
          <p:cNvSpPr txBox="1"/>
          <p:nvPr/>
        </p:nvSpPr>
        <p:spPr>
          <a:xfrm>
            <a:off x="5400880" y="65404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1646AC-71DF-5142-8539-B94FC0F83916}"/>
              </a:ext>
            </a:extLst>
          </p:cNvPr>
          <p:cNvSpPr txBox="1"/>
          <p:nvPr/>
        </p:nvSpPr>
        <p:spPr>
          <a:xfrm>
            <a:off x="3772961" y="355371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2F89059-C54D-774B-8E0B-DA406A54AD37}"/>
              </a:ext>
            </a:extLst>
          </p:cNvPr>
          <p:cNvSpPr/>
          <p:nvPr/>
        </p:nvSpPr>
        <p:spPr>
          <a:xfrm>
            <a:off x="4947514" y="2474216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69193F-327C-7F49-AC9B-A594E7178494}"/>
              </a:ext>
            </a:extLst>
          </p:cNvPr>
          <p:cNvSpPr txBox="1"/>
          <p:nvPr/>
        </p:nvSpPr>
        <p:spPr>
          <a:xfrm>
            <a:off x="4814387" y="2234778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58499AD-4669-0342-8A8C-9B2D9FF49B8E}"/>
              </a:ext>
            </a:extLst>
          </p:cNvPr>
          <p:cNvSpPr/>
          <p:nvPr/>
        </p:nvSpPr>
        <p:spPr>
          <a:xfrm>
            <a:off x="3082964" y="2504495"/>
            <a:ext cx="1829299" cy="136686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590FE6-82DD-FD4D-9431-83E1DC501833}"/>
              </a:ext>
            </a:extLst>
          </p:cNvPr>
          <p:cNvSpPr txBox="1"/>
          <p:nvPr/>
        </p:nvSpPr>
        <p:spPr>
          <a:xfrm>
            <a:off x="3553145" y="223747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68B01E-CF97-D045-939A-7DF38E68CE89}"/>
              </a:ext>
            </a:extLst>
          </p:cNvPr>
          <p:cNvCxnSpPr>
            <a:cxnSpLocks/>
          </p:cNvCxnSpPr>
          <p:nvPr/>
        </p:nvCxnSpPr>
        <p:spPr>
          <a:xfrm>
            <a:off x="4641447" y="2079304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0FE65FE-E0BC-CA4F-B9E6-F8BD44E425EB}"/>
              </a:ext>
            </a:extLst>
          </p:cNvPr>
          <p:cNvSpPr/>
          <p:nvPr/>
        </p:nvSpPr>
        <p:spPr>
          <a:xfrm>
            <a:off x="11177510" y="4524854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1CF31-FF99-B34A-929D-4DCCAFC8B838}"/>
              </a:ext>
            </a:extLst>
          </p:cNvPr>
          <p:cNvSpPr txBox="1"/>
          <p:nvPr/>
        </p:nvSpPr>
        <p:spPr>
          <a:xfrm>
            <a:off x="11044383" y="4285416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C1E0C1E-BF0F-7342-9850-6AC631216982}"/>
              </a:ext>
            </a:extLst>
          </p:cNvPr>
          <p:cNvSpPr/>
          <p:nvPr/>
        </p:nvSpPr>
        <p:spPr>
          <a:xfrm>
            <a:off x="9312960" y="4555133"/>
            <a:ext cx="1829299" cy="136686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4C0CF-3972-1846-A63D-0AA60347F018}"/>
              </a:ext>
            </a:extLst>
          </p:cNvPr>
          <p:cNvSpPr txBox="1"/>
          <p:nvPr/>
        </p:nvSpPr>
        <p:spPr>
          <a:xfrm>
            <a:off x="9783141" y="428811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CBE1F6-274D-6044-B9B8-A5F5E34C52D3}"/>
              </a:ext>
            </a:extLst>
          </p:cNvPr>
          <p:cNvSpPr txBox="1"/>
          <p:nvPr/>
        </p:nvSpPr>
        <p:spPr>
          <a:xfrm>
            <a:off x="10005050" y="5491617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127C25-C631-7F46-B4BD-5E0254CF6319}"/>
              </a:ext>
            </a:extLst>
          </p:cNvPr>
          <p:cNvCxnSpPr>
            <a:cxnSpLocks/>
          </p:cNvCxnSpPr>
          <p:nvPr/>
        </p:nvCxnSpPr>
        <p:spPr>
          <a:xfrm>
            <a:off x="10873536" y="4017203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1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162E5A-944E-AB46-AE74-1DED6D4F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13775"/>
            <a:ext cx="12192000" cy="33016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E8C218-CFF3-A347-A9FA-9A3022416A86}"/>
              </a:ext>
            </a:extLst>
          </p:cNvPr>
          <p:cNvSpPr/>
          <p:nvPr/>
        </p:nvSpPr>
        <p:spPr>
          <a:xfrm>
            <a:off x="568171" y="2437599"/>
            <a:ext cx="3575566" cy="11204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0D39-9DA1-E844-BF30-69F39B30F8E3}"/>
              </a:ext>
            </a:extLst>
          </p:cNvPr>
          <p:cNvSpPr/>
          <p:nvPr/>
        </p:nvSpPr>
        <p:spPr>
          <a:xfrm>
            <a:off x="5035030" y="1011311"/>
            <a:ext cx="946697" cy="10932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776B8F-EE9F-0A41-B8FA-A8D0E578071A}"/>
              </a:ext>
            </a:extLst>
          </p:cNvPr>
          <p:cNvSpPr/>
          <p:nvPr/>
        </p:nvSpPr>
        <p:spPr>
          <a:xfrm>
            <a:off x="11207971" y="1020387"/>
            <a:ext cx="883416" cy="10841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D98F3-B731-E54E-9C8D-F9C4AFF4171C}"/>
              </a:ext>
            </a:extLst>
          </p:cNvPr>
          <p:cNvSpPr txBox="1"/>
          <p:nvPr/>
        </p:nvSpPr>
        <p:spPr>
          <a:xfrm>
            <a:off x="1393285" y="3592887"/>
            <a:ext cx="191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2 (112-157)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332ED0-FDA8-6B42-8D8C-F8AC55BCE940}"/>
              </a:ext>
            </a:extLst>
          </p:cNvPr>
          <p:cNvSpPr txBox="1"/>
          <p:nvPr/>
        </p:nvSpPr>
        <p:spPr>
          <a:xfrm>
            <a:off x="275184" y="13416"/>
            <a:ext cx="573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R2, Group 3, Exon1-Intron (w/o branch site)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41517-8AC6-3744-A393-C39D881E99CC}"/>
              </a:ext>
            </a:extLst>
          </p:cNvPr>
          <p:cNvSpPr txBox="1"/>
          <p:nvPr/>
        </p:nvSpPr>
        <p:spPr>
          <a:xfrm>
            <a:off x="5029196" y="640691"/>
            <a:ext cx="167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1 (47-56)</a:t>
            </a:r>
          </a:p>
        </p:txBody>
      </p: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BEF69C-2A2A-9340-BFA4-6BE80980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8814"/>
            <a:ext cx="12192000" cy="284319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FAF81F6-21BA-524B-A2FE-2782D006E662}"/>
              </a:ext>
            </a:extLst>
          </p:cNvPr>
          <p:cNvSpPr/>
          <p:nvPr/>
        </p:nvSpPr>
        <p:spPr>
          <a:xfrm>
            <a:off x="5010908" y="4336041"/>
            <a:ext cx="5394961" cy="110426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4D409F-2CEB-5B49-91BD-5EF000AEAEF6}"/>
              </a:ext>
            </a:extLst>
          </p:cNvPr>
          <p:cNvSpPr txBox="1"/>
          <p:nvPr/>
        </p:nvSpPr>
        <p:spPr>
          <a:xfrm>
            <a:off x="188078" y="5320743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∆branch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9CA5F-707C-6549-98C6-6D861C9637CD}"/>
              </a:ext>
            </a:extLst>
          </p:cNvPr>
          <p:cNvSpPr txBox="1"/>
          <p:nvPr/>
        </p:nvSpPr>
        <p:spPr>
          <a:xfrm>
            <a:off x="100830" y="1998237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</a:t>
            </a:r>
            <a:r>
              <a:rPr lang="en-US" b="1" dirty="0" err="1"/>
              <a:t>trarnscript</a:t>
            </a:r>
            <a:r>
              <a:rPr lang="en-US" b="1" dirty="0"/>
              <a:t> Library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FD47C-8119-894C-A31F-0F9A4AB07052}"/>
              </a:ext>
            </a:extLst>
          </p:cNvPr>
          <p:cNvSpPr txBox="1"/>
          <p:nvPr/>
        </p:nvSpPr>
        <p:spPr>
          <a:xfrm>
            <a:off x="6806126" y="3966709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Intron (47-102)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D27EC-5587-F744-9485-8E3144A7E30A}"/>
              </a:ext>
            </a:extLst>
          </p:cNvPr>
          <p:cNvSpPr txBox="1"/>
          <p:nvPr/>
        </p:nvSpPr>
        <p:spPr>
          <a:xfrm>
            <a:off x="1201901" y="5367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B73B2E-923F-4D44-985F-CFA4C9660ECE}"/>
              </a:ext>
            </a:extLst>
          </p:cNvPr>
          <p:cNvSpPr txBox="1"/>
          <p:nvPr/>
        </p:nvSpPr>
        <p:spPr>
          <a:xfrm>
            <a:off x="10086858" y="37914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7C7617-72B3-4043-B9F9-32F74829E285}"/>
              </a:ext>
            </a:extLst>
          </p:cNvPr>
          <p:cNvSpPr txBox="1"/>
          <p:nvPr/>
        </p:nvSpPr>
        <p:spPr>
          <a:xfrm>
            <a:off x="1159151" y="390168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0AE6BA-504E-4B4B-AA2B-A0319EA94411}"/>
              </a:ext>
            </a:extLst>
          </p:cNvPr>
          <p:cNvSpPr txBox="1"/>
          <p:nvPr/>
        </p:nvSpPr>
        <p:spPr>
          <a:xfrm>
            <a:off x="5400880" y="660198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F9A97D-3843-E343-A36C-F76D457A10A2}"/>
              </a:ext>
            </a:extLst>
          </p:cNvPr>
          <p:cNvSpPr/>
          <p:nvPr/>
        </p:nvSpPr>
        <p:spPr>
          <a:xfrm>
            <a:off x="4625554" y="2454901"/>
            <a:ext cx="4458940" cy="1119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70D5DF-B2B7-9B44-B720-4F864531046A}"/>
              </a:ext>
            </a:extLst>
          </p:cNvPr>
          <p:cNvSpPr txBox="1"/>
          <p:nvPr/>
        </p:nvSpPr>
        <p:spPr>
          <a:xfrm>
            <a:off x="5816515" y="3535740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(163-209)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683262-B878-E449-92F1-8FAF1D2F86FA}"/>
              </a:ext>
            </a:extLst>
          </p:cNvPr>
          <p:cNvSpPr txBox="1"/>
          <p:nvPr/>
        </p:nvSpPr>
        <p:spPr>
          <a:xfrm>
            <a:off x="3757068" y="3730301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BA4A3A4-A18E-BC45-94C3-0BA83A067728}"/>
              </a:ext>
            </a:extLst>
          </p:cNvPr>
          <p:cNvSpPr/>
          <p:nvPr/>
        </p:nvSpPr>
        <p:spPr>
          <a:xfrm>
            <a:off x="4931621" y="2650799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D257DC-37F0-2D42-A623-246EF101693B}"/>
              </a:ext>
            </a:extLst>
          </p:cNvPr>
          <p:cNvSpPr txBox="1"/>
          <p:nvPr/>
        </p:nvSpPr>
        <p:spPr>
          <a:xfrm>
            <a:off x="4798494" y="2411361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ECCE225-214E-204E-A5DA-A6E82F45BC9F}"/>
              </a:ext>
            </a:extLst>
          </p:cNvPr>
          <p:cNvSpPr/>
          <p:nvPr/>
        </p:nvSpPr>
        <p:spPr>
          <a:xfrm>
            <a:off x="3067071" y="2681078"/>
            <a:ext cx="1829299" cy="136686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508AE1-9DEC-8A4E-93E3-460EBDC3946A}"/>
              </a:ext>
            </a:extLst>
          </p:cNvPr>
          <p:cNvSpPr txBox="1"/>
          <p:nvPr/>
        </p:nvSpPr>
        <p:spPr>
          <a:xfrm>
            <a:off x="3537252" y="241405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AA6E54-8144-E948-915F-942D4F672C80}"/>
              </a:ext>
            </a:extLst>
          </p:cNvPr>
          <p:cNvCxnSpPr>
            <a:cxnSpLocks/>
          </p:cNvCxnSpPr>
          <p:nvPr/>
        </p:nvCxnSpPr>
        <p:spPr>
          <a:xfrm>
            <a:off x="4625554" y="2255887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5366743-EC8F-D542-821C-4A3E41D462C5}"/>
              </a:ext>
            </a:extLst>
          </p:cNvPr>
          <p:cNvSpPr/>
          <p:nvPr/>
        </p:nvSpPr>
        <p:spPr>
          <a:xfrm>
            <a:off x="549708" y="5650456"/>
            <a:ext cx="3328218" cy="93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AF3D05-8A39-7846-812E-C297C2CB0819}"/>
              </a:ext>
            </a:extLst>
          </p:cNvPr>
          <p:cNvSpPr txBox="1"/>
          <p:nvPr/>
        </p:nvSpPr>
        <p:spPr>
          <a:xfrm>
            <a:off x="1406801" y="6561360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(108-154)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E8DC1A-E561-9544-B38F-6DB2400E2774}"/>
              </a:ext>
            </a:extLst>
          </p:cNvPr>
          <p:cNvSpPr/>
          <p:nvPr/>
        </p:nvSpPr>
        <p:spPr>
          <a:xfrm>
            <a:off x="10873282" y="4176083"/>
            <a:ext cx="1247166" cy="13461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15216DD-5030-A04A-AE38-78195D0F35AD}"/>
              </a:ext>
            </a:extLst>
          </p:cNvPr>
          <p:cNvSpPr/>
          <p:nvPr/>
        </p:nvSpPr>
        <p:spPr>
          <a:xfrm>
            <a:off x="11188829" y="4591188"/>
            <a:ext cx="267901" cy="18870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59263B-55C2-1C4C-98A7-DD265085D508}"/>
              </a:ext>
            </a:extLst>
          </p:cNvPr>
          <p:cNvSpPr txBox="1"/>
          <p:nvPr/>
        </p:nvSpPr>
        <p:spPr>
          <a:xfrm>
            <a:off x="11055702" y="4351750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C65B87F-19BA-1B49-B3E2-9996CF988B79}"/>
              </a:ext>
            </a:extLst>
          </p:cNvPr>
          <p:cNvSpPr/>
          <p:nvPr/>
        </p:nvSpPr>
        <p:spPr>
          <a:xfrm>
            <a:off x="9324279" y="4621467"/>
            <a:ext cx="1829299" cy="136686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BFD489-FA15-6443-BED3-F0B0698428B6}"/>
              </a:ext>
            </a:extLst>
          </p:cNvPr>
          <p:cNvSpPr txBox="1"/>
          <p:nvPr/>
        </p:nvSpPr>
        <p:spPr>
          <a:xfrm>
            <a:off x="9794460" y="435444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hguide</a:t>
            </a:r>
            <a:r>
              <a:rPr lang="en-US" sz="1400" b="1" dirty="0">
                <a:solidFill>
                  <a:schemeClr val="accent2"/>
                </a:solidFill>
              </a:rPr>
              <a:t> 3.9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EA0D7-3D8D-FF4A-9D59-A1CEE1392D38}"/>
              </a:ext>
            </a:extLst>
          </p:cNvPr>
          <p:cNvSpPr txBox="1"/>
          <p:nvPr/>
        </p:nvSpPr>
        <p:spPr>
          <a:xfrm>
            <a:off x="10004795" y="5557951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chemeClr val="accent2"/>
                </a:solidFill>
              </a:rPr>
              <a:t>hguide</a:t>
            </a:r>
            <a:r>
              <a:rPr lang="en-US" b="1" dirty="0">
                <a:solidFill>
                  <a:schemeClr val="accent2"/>
                </a:solidFill>
              </a:rPr>
              <a:t> 3.9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DEFF5E-AFC8-9646-A728-1B415391ABA6}"/>
              </a:ext>
            </a:extLst>
          </p:cNvPr>
          <p:cNvCxnSpPr>
            <a:cxnSpLocks/>
          </p:cNvCxnSpPr>
          <p:nvPr/>
        </p:nvCxnSpPr>
        <p:spPr>
          <a:xfrm>
            <a:off x="10873281" y="4083537"/>
            <a:ext cx="0" cy="15648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38842-48D1-4E45-9D8E-676BACB1B311}"/>
              </a:ext>
            </a:extLst>
          </p:cNvPr>
          <p:cNvSpPr txBox="1"/>
          <p:nvPr/>
        </p:nvSpPr>
        <p:spPr>
          <a:xfrm>
            <a:off x="3165806" y="2967335"/>
            <a:ext cx="58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1 DSB by </a:t>
            </a:r>
            <a:r>
              <a:rPr lang="en-US" sz="5400" b="1" dirty="0" err="1"/>
              <a:t>hguide</a:t>
            </a:r>
            <a:r>
              <a:rPr lang="en-US" sz="5400" b="1" dirty="0"/>
              <a:t> 4.2</a:t>
            </a:r>
          </a:p>
        </p:txBody>
      </p:sp>
    </p:spTree>
    <p:extLst>
      <p:ext uri="{BB962C8B-B14F-4D97-AF65-F5344CB8AC3E}">
        <p14:creationId xmlns:p14="http://schemas.microsoft.com/office/powerpoint/2010/main" val="255959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859EE1-85C1-F344-B468-48B066AC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297"/>
            <a:ext cx="12192000" cy="3281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7DA703-CB20-DB41-8501-CF9E929AED21}"/>
              </a:ext>
            </a:extLst>
          </p:cNvPr>
          <p:cNvSpPr txBox="1"/>
          <p:nvPr/>
        </p:nvSpPr>
        <p:spPr>
          <a:xfrm>
            <a:off x="275184" y="13416"/>
            <a:ext cx="346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R1, Group 1, Exon2-Exon1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6D0DC-CD24-B443-8BCB-0CC4E3BA0C6B}"/>
              </a:ext>
            </a:extLst>
          </p:cNvPr>
          <p:cNvSpPr/>
          <p:nvPr/>
        </p:nvSpPr>
        <p:spPr>
          <a:xfrm>
            <a:off x="6232623" y="2320278"/>
            <a:ext cx="2387593" cy="10148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782F-7FA4-8D45-AB10-D325BCBE563A}"/>
              </a:ext>
            </a:extLst>
          </p:cNvPr>
          <p:cNvSpPr/>
          <p:nvPr/>
        </p:nvSpPr>
        <p:spPr>
          <a:xfrm>
            <a:off x="2314938" y="934607"/>
            <a:ext cx="4757193" cy="10148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8D239A-0EB1-1242-BED7-0F380208FD38}"/>
              </a:ext>
            </a:extLst>
          </p:cNvPr>
          <p:cNvSpPr txBox="1"/>
          <p:nvPr/>
        </p:nvSpPr>
        <p:spPr>
          <a:xfrm>
            <a:off x="3797119" y="565275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(21-72)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137C5-B883-214E-BDA3-8CE5F8C4CEE8}"/>
              </a:ext>
            </a:extLst>
          </p:cNvPr>
          <p:cNvSpPr txBox="1"/>
          <p:nvPr/>
        </p:nvSpPr>
        <p:spPr>
          <a:xfrm>
            <a:off x="6740279" y="3329086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(184-209)</a:t>
            </a: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F9DBF-6A56-D140-A962-493CE6C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1860"/>
            <a:ext cx="12192000" cy="27713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29D1BA-1AFD-D64D-8729-885BE17E9648}"/>
              </a:ext>
            </a:extLst>
          </p:cNvPr>
          <p:cNvSpPr/>
          <p:nvPr/>
        </p:nvSpPr>
        <p:spPr>
          <a:xfrm>
            <a:off x="2461663" y="4374296"/>
            <a:ext cx="4957701" cy="1067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576E0-FEE7-814F-A77D-33A83EB936AD}"/>
              </a:ext>
            </a:extLst>
          </p:cNvPr>
          <p:cNvSpPr txBox="1"/>
          <p:nvPr/>
        </p:nvSpPr>
        <p:spPr>
          <a:xfrm>
            <a:off x="3974314" y="4000781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 (21-72)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81D53-25F2-4F4C-A047-77E7F14DCF27}"/>
              </a:ext>
            </a:extLst>
          </p:cNvPr>
          <p:cNvSpPr/>
          <p:nvPr/>
        </p:nvSpPr>
        <p:spPr>
          <a:xfrm>
            <a:off x="1350845" y="5463230"/>
            <a:ext cx="2387593" cy="10072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7CE7DF-938C-1641-AD49-4ABE13002B16}"/>
              </a:ext>
            </a:extLst>
          </p:cNvPr>
          <p:cNvSpPr txBox="1"/>
          <p:nvPr/>
        </p:nvSpPr>
        <p:spPr>
          <a:xfrm>
            <a:off x="1737625" y="6453439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Exon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(129-154)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1DD6-5EEB-B944-BBF3-CFA2B50D1285}"/>
              </a:ext>
            </a:extLst>
          </p:cNvPr>
          <p:cNvSpPr txBox="1"/>
          <p:nvPr/>
        </p:nvSpPr>
        <p:spPr>
          <a:xfrm>
            <a:off x="100830" y="1998237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Spliced </a:t>
            </a:r>
            <a:r>
              <a:rPr lang="en-US" b="1" dirty="0" err="1"/>
              <a:t>trarnscript</a:t>
            </a:r>
            <a:r>
              <a:rPr lang="en-US" b="1" dirty="0"/>
              <a:t> Library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B709F-B701-CA42-9198-2471179B0359}"/>
              </a:ext>
            </a:extLst>
          </p:cNvPr>
          <p:cNvSpPr txBox="1"/>
          <p:nvPr/>
        </p:nvSpPr>
        <p:spPr>
          <a:xfrm>
            <a:off x="188078" y="5256735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∆branch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52392-4C23-E345-9957-4ED4B167A3BC}"/>
              </a:ext>
            </a:extLst>
          </p:cNvPr>
          <p:cNvSpPr txBox="1"/>
          <p:nvPr/>
        </p:nvSpPr>
        <p:spPr>
          <a:xfrm>
            <a:off x="1162768" y="4225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F0689-E123-CB4F-BA1C-8D70E7642BB5}"/>
              </a:ext>
            </a:extLst>
          </p:cNvPr>
          <p:cNvSpPr txBox="1"/>
          <p:nvPr/>
        </p:nvSpPr>
        <p:spPr>
          <a:xfrm>
            <a:off x="1162768" y="38371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322FC-440E-B24A-850C-1A19771151F4}"/>
              </a:ext>
            </a:extLst>
          </p:cNvPr>
          <p:cNvSpPr txBox="1"/>
          <p:nvPr/>
        </p:nvSpPr>
        <p:spPr>
          <a:xfrm>
            <a:off x="9535976" y="381611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756E9-9B06-3A42-86FD-C52D54F20629}"/>
              </a:ext>
            </a:extLst>
          </p:cNvPr>
          <p:cNvSpPr txBox="1"/>
          <p:nvPr/>
        </p:nvSpPr>
        <p:spPr>
          <a:xfrm>
            <a:off x="5294132" y="656494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altLang="ko-KR" b="1" dirty="0"/>
              <a:t>2</a:t>
            </a:r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59ECF7-DDEA-AD45-B761-13E06B8847EF}"/>
              </a:ext>
            </a:extLst>
          </p:cNvPr>
          <p:cNvCxnSpPr>
            <a:cxnSpLocks/>
          </p:cNvCxnSpPr>
          <p:nvPr/>
        </p:nvCxnSpPr>
        <p:spPr>
          <a:xfrm>
            <a:off x="6232623" y="1986185"/>
            <a:ext cx="0" cy="18042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7AE082-5B92-B148-ACEB-CED723D35B98}"/>
              </a:ext>
            </a:extLst>
          </p:cNvPr>
          <p:cNvSpPr txBox="1"/>
          <p:nvPr/>
        </p:nvSpPr>
        <p:spPr>
          <a:xfrm>
            <a:off x="5280086" y="3764951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F353A9B-212E-2D4C-9995-7DA6AA59097F}"/>
              </a:ext>
            </a:extLst>
          </p:cNvPr>
          <p:cNvSpPr/>
          <p:nvPr/>
        </p:nvSpPr>
        <p:spPr>
          <a:xfrm>
            <a:off x="5690935" y="2816118"/>
            <a:ext cx="256868" cy="153772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4A1C6-DA4C-2B42-A5C9-4F49449CBE0E}"/>
              </a:ext>
            </a:extLst>
          </p:cNvPr>
          <p:cNvSpPr txBox="1"/>
          <p:nvPr/>
        </p:nvSpPr>
        <p:spPr>
          <a:xfrm>
            <a:off x="5535797" y="2954549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BAD6530-622F-C249-9934-6AB4AC220F8D}"/>
              </a:ext>
            </a:extLst>
          </p:cNvPr>
          <p:cNvSpPr/>
          <p:nvPr/>
        </p:nvSpPr>
        <p:spPr>
          <a:xfrm>
            <a:off x="5959378" y="2816118"/>
            <a:ext cx="1731051" cy="153772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31516B-6D6B-664E-A947-7772D55716C0}"/>
              </a:ext>
            </a:extLst>
          </p:cNvPr>
          <p:cNvSpPr txBox="1"/>
          <p:nvPr/>
        </p:nvSpPr>
        <p:spPr>
          <a:xfrm>
            <a:off x="6297259" y="293594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hguide</a:t>
            </a:r>
            <a:r>
              <a:rPr lang="en-US" sz="1400" b="1" dirty="0">
                <a:solidFill>
                  <a:srgbClr val="00B050"/>
                </a:solidFill>
              </a:rPr>
              <a:t> 4.2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55FA68F-1ED4-9046-95CA-9AFE8908CA85}"/>
              </a:ext>
            </a:extLst>
          </p:cNvPr>
          <p:cNvSpPr/>
          <p:nvPr/>
        </p:nvSpPr>
        <p:spPr>
          <a:xfrm>
            <a:off x="801725" y="5940087"/>
            <a:ext cx="256868" cy="153772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297E3-F06C-2842-B609-F547333D4215}"/>
              </a:ext>
            </a:extLst>
          </p:cNvPr>
          <p:cNvSpPr txBox="1"/>
          <p:nvPr/>
        </p:nvSpPr>
        <p:spPr>
          <a:xfrm>
            <a:off x="646587" y="6078518"/>
            <a:ext cx="53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PAM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C60D771-95F8-6B44-BB80-CC46B81E62F6}"/>
              </a:ext>
            </a:extLst>
          </p:cNvPr>
          <p:cNvSpPr/>
          <p:nvPr/>
        </p:nvSpPr>
        <p:spPr>
          <a:xfrm>
            <a:off x="1070168" y="5940087"/>
            <a:ext cx="1731051" cy="153772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9EC297-537C-BD44-8B40-DF75DBC6232B}"/>
              </a:ext>
            </a:extLst>
          </p:cNvPr>
          <p:cNvSpPr txBox="1"/>
          <p:nvPr/>
        </p:nvSpPr>
        <p:spPr>
          <a:xfrm>
            <a:off x="1408049" y="6059910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</a:rPr>
              <a:t>hguide</a:t>
            </a:r>
            <a:r>
              <a:rPr lang="en-US" sz="1400" b="1" dirty="0">
                <a:solidFill>
                  <a:srgbClr val="00B050"/>
                </a:solidFill>
              </a:rPr>
              <a:t> 4.2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170E0C-5E2C-6943-9554-1CF10A9E2680}"/>
              </a:ext>
            </a:extLst>
          </p:cNvPr>
          <p:cNvCxnSpPr>
            <a:cxnSpLocks/>
          </p:cNvCxnSpPr>
          <p:nvPr/>
        </p:nvCxnSpPr>
        <p:spPr>
          <a:xfrm>
            <a:off x="1350845" y="5256735"/>
            <a:ext cx="0" cy="131165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9634AA-1658-0C4C-9306-5DA4B328F18E}"/>
              </a:ext>
            </a:extLst>
          </p:cNvPr>
          <p:cNvSpPr txBox="1"/>
          <p:nvPr/>
        </p:nvSpPr>
        <p:spPr>
          <a:xfrm>
            <a:off x="398308" y="6542896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by </a:t>
            </a:r>
            <a:r>
              <a:rPr lang="en-US" b="1" dirty="0" err="1">
                <a:solidFill>
                  <a:srgbClr val="00B050"/>
                </a:solidFill>
              </a:rPr>
              <a:t>hguide</a:t>
            </a:r>
            <a:r>
              <a:rPr lang="en-US" b="1" dirty="0">
                <a:solidFill>
                  <a:srgbClr val="00B050"/>
                </a:solidFill>
              </a:rPr>
              <a:t> 4.2</a:t>
            </a:r>
          </a:p>
        </p:txBody>
      </p:sp>
    </p:spTree>
    <p:extLst>
      <p:ext uri="{BB962C8B-B14F-4D97-AF65-F5344CB8AC3E}">
        <p14:creationId xmlns:p14="http://schemas.microsoft.com/office/powerpoint/2010/main" val="221661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849</Words>
  <Application>Microsoft Office PowerPoint</Application>
  <PresentationFormat>Widescreen</PresentationFormat>
  <Paragraphs>305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Jeon, Youngkyu</dc:creator>
  <cp:lastModifiedBy>Tejasvi Channagiri</cp:lastModifiedBy>
  <cp:revision>3</cp:revision>
  <dcterms:created xsi:type="dcterms:W3CDTF">2022-01-05T21:34:03Z</dcterms:created>
  <dcterms:modified xsi:type="dcterms:W3CDTF">2022-04-19T17:00:13Z</dcterms:modified>
</cp:coreProperties>
</file>