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816" r:id="rId1"/>
  </p:sldMasterIdLst>
  <p:sldIdLst>
    <p:sldId id="256" r:id="rId2"/>
    <p:sldId id="257" r:id="rId3"/>
    <p:sldId id="261" r:id="rId4"/>
    <p:sldId id="258" r:id="rId5"/>
    <p:sldId id="266" r:id="rId6"/>
    <p:sldId id="264" r:id="rId7"/>
    <p:sldId id="265" r:id="rId8"/>
    <p:sldId id="262" r:id="rId9"/>
    <p:sldId id="269" r:id="rId10"/>
    <p:sldId id="270" r:id="rId11"/>
    <p:sldId id="267" r:id="rId12"/>
    <p:sldId id="260" r:id="rId13"/>
    <p:sldId id="271" r:id="rId14"/>
    <p:sldId id="259" r:id="rId15"/>
  </p:sldIdLst>
  <p:sldSz cx="9144000" cy="6858000" type="screen4x3"/>
  <p:notesSz cx="6858000" cy="9144000"/>
  <p:embeddedFontLst>
    <p:embeddedFont>
      <p:font typeface="Alto Voltaje" charset="0"/>
      <p:regular r:id="rId16"/>
    </p:embeddedFont>
    <p:embeddedFont>
      <p:font typeface="Calibri" pitchFamily="3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99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58" autoAdjust="0"/>
  </p:normalViewPr>
  <p:slideViewPr>
    <p:cSldViewPr>
      <p:cViewPr>
        <p:scale>
          <a:sx n="114" d="100"/>
          <a:sy n="114" d="100"/>
        </p:scale>
        <p:origin x="-918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2DD7-5DFC-4128-B3F1-2513EE3F92DE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52F8-6C0F-4770-AFCE-9632263F3B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26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2DD7-5DFC-4128-B3F1-2513EE3F92DE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52F8-6C0F-4770-AFCE-9632263F3B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55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2DD7-5DFC-4128-B3F1-2513EE3F92DE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52F8-6C0F-4770-AFCE-9632263F3B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94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2DD7-5DFC-4128-B3F1-2513EE3F92DE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52F8-6C0F-4770-AFCE-9632263F3B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28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2DD7-5DFC-4128-B3F1-2513EE3F92DE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52F8-6C0F-4770-AFCE-9632263F3B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5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2DD7-5DFC-4128-B3F1-2513EE3F92DE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52F8-6C0F-4770-AFCE-9632263F3B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22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2DD7-5DFC-4128-B3F1-2513EE3F92DE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52F8-6C0F-4770-AFCE-9632263F3B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61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2DD7-5DFC-4128-B3F1-2513EE3F92DE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52F8-6C0F-4770-AFCE-9632263F3B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58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2DD7-5DFC-4128-B3F1-2513EE3F92DE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52F8-6C0F-4770-AFCE-9632263F3B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42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2DD7-5DFC-4128-B3F1-2513EE3F92DE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52F8-6C0F-4770-AFCE-9632263F3B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18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2DD7-5DFC-4128-B3F1-2513EE3F92DE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52F8-6C0F-4770-AFCE-9632263F3B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8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chemeClr val="bg1">
                <a:lumMod val="95000"/>
                <a:lumOff val="5000"/>
              </a:schemeClr>
            </a:gs>
            <a:gs pos="0">
              <a:schemeClr val="bg2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lto Voltaje" pitchFamily="2" charset="0"/>
              </a:defRPr>
            </a:lvl1pPr>
          </a:lstStyle>
          <a:p>
            <a:fld id="{419E2DD7-5DFC-4128-B3F1-2513EE3F92DE}" type="datetimeFigureOut">
              <a:rPr lang="en-US" smtClean="0"/>
              <a:pPr/>
              <a:t>4/24/2012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lto Voltaj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lto Voltaje" pitchFamily="2" charset="0"/>
              </a:defRPr>
            </a:lvl1pPr>
          </a:lstStyle>
          <a:p>
            <a:fld id="{E4AC52F8-6C0F-4770-AFCE-9632263F3B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9188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lto Voltaje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lto Voltaje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lto Voltaje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lto Voltaje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lto Voltaje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lto Voltaj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10000"/>
            <a:ext cx="7467600" cy="1981200"/>
          </a:xfrm>
          <a:noFill/>
          <a:ln w="12700">
            <a:noFill/>
          </a:ln>
          <a:effectLst/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6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Alto Voltaje" pitchFamily="2" charset="0"/>
              </a:rPr>
              <a:t>ANDREW PARKER</a:t>
            </a:r>
            <a:endParaRPr lang="en-US" dirty="0" smtClean="0">
              <a:solidFill>
                <a:schemeClr val="tx1">
                  <a:lumMod val="65000"/>
                </a:schemeClr>
              </a:solidFill>
              <a:effectLst>
                <a:reflection blurRad="6350" stA="60000" endA="900" endPos="58000" dir="5400000" sy="-100000" algn="bl" rotWithShape="0"/>
              </a:effectLst>
            </a:endParaRPr>
          </a:p>
          <a:p>
            <a:pPr algn="l"/>
            <a:r>
              <a:rPr lang="en-US" dirty="0" smtClean="0">
                <a:solidFill>
                  <a:schemeClr val="tx1">
                    <a:lumMod val="6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Alto Voltaje" pitchFamily="2" charset="0"/>
              </a:rPr>
              <a:t>                    TUCKER HARDIE </a:t>
            </a:r>
          </a:p>
          <a:p>
            <a:pPr algn="l"/>
            <a:r>
              <a:rPr lang="en-US" dirty="0" smtClean="0">
                <a:solidFill>
                  <a:schemeClr val="tx1">
                    <a:lumMod val="6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Alto Voltaje" pitchFamily="2" charset="0"/>
              </a:rPr>
              <a:t>                                   BENJAMIN MCPHERSON</a:t>
            </a:r>
            <a:endParaRPr lang="en-US" dirty="0">
              <a:solidFill>
                <a:schemeClr val="tx1">
                  <a:lumMod val="6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Alto Voltaje" pitchFamily="2" charset="0"/>
            </a:endParaRPr>
          </a:p>
        </p:txBody>
      </p:sp>
      <p:pic>
        <p:nvPicPr>
          <p:cNvPr id="1026" name="Picture 2" descr="E:\College\CS 4900 - Senior Seminar\SignalSeeker\SignalSeeker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3" y="1295401"/>
            <a:ext cx="7668473" cy="180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19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4299C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Administrative Privileges on the Web</a:t>
            </a:r>
            <a:endParaRPr lang="en-US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85800" y="1676400"/>
            <a:ext cx="5242420" cy="1524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Similar administrative privileges exists for the Signal Seeker web app.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71004"/>
            <a:ext cx="2448267" cy="44487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819400"/>
            <a:ext cx="5257800" cy="296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131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299C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The Signal Seeker Algorithm</a:t>
            </a:r>
            <a:endParaRPr lang="en-US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29600" cy="1523999"/>
          </a:xfrm>
        </p:spPr>
        <p:txBody>
          <a:bodyPr/>
          <a:lstStyle/>
          <a:p>
            <a:r>
              <a:rPr lang="en-US" dirty="0" smtClean="0"/>
              <a:t>Signal Seeker’s key algorithm populates the signal map and determines which signal icon to display for the appropriate Wi-Fi signal strength. </a:t>
            </a:r>
          </a:p>
        </p:txBody>
      </p:sp>
    </p:spTree>
    <p:extLst>
      <p:ext uri="{BB962C8B-B14F-4D97-AF65-F5344CB8AC3E}">
        <p14:creationId xmlns:p14="http://schemas.microsoft.com/office/powerpoint/2010/main" val="4176611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4299C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Design &amp; Implementation Trade-Offs</a:t>
            </a:r>
            <a:endParaRPr lang="en-US" dirty="0">
              <a:solidFill>
                <a:srgbClr val="4299C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305800" cy="2666999"/>
          </a:xfrm>
        </p:spPr>
        <p:txBody>
          <a:bodyPr>
            <a:normAutofit fontScale="92500" lnSpcReduction="20000"/>
          </a:bodyPr>
          <a:lstStyle/>
          <a:p>
            <a:r>
              <a:rPr lang="en-US" sz="35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Relies heavily on internet and GPS connectivity.</a:t>
            </a:r>
          </a:p>
          <a:p>
            <a:endParaRPr lang="en-US" sz="3500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US" sz="35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No map data caching.</a:t>
            </a:r>
          </a:p>
          <a:p>
            <a:endParaRPr lang="en-US" sz="3500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US" sz="35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Designed with only </a:t>
            </a:r>
            <a:r>
              <a:rPr lang="en-US" sz="3500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HallNet</a:t>
            </a:r>
            <a:r>
              <a:rPr lang="en-US" sz="35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in mind.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867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299C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Desired Features</a:t>
            </a:r>
            <a:endParaRPr lang="en-US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User accounts for Signal Seeker.</a:t>
            </a:r>
          </a:p>
          <a:p>
            <a:endParaRPr lang="en-US" dirty="0" smtClean="0"/>
          </a:p>
          <a:p>
            <a:r>
              <a:rPr lang="en-US" dirty="0" smtClean="0"/>
              <a:t>Distinguishable super-users.</a:t>
            </a:r>
          </a:p>
          <a:p>
            <a:endParaRPr lang="en-US" dirty="0" smtClean="0"/>
          </a:p>
          <a:p>
            <a:r>
              <a:rPr lang="en-US" dirty="0" smtClean="0"/>
              <a:t>Data point tracking, range finding and nearest neighbor queries.</a:t>
            </a:r>
          </a:p>
          <a:p>
            <a:endParaRPr lang="en-US" dirty="0"/>
          </a:p>
          <a:p>
            <a:r>
              <a:rPr lang="en-US" dirty="0" smtClean="0"/>
              <a:t>More user friendly features include automatic cell signal detection.</a:t>
            </a:r>
          </a:p>
          <a:p>
            <a:endParaRPr lang="en-US" dirty="0" smtClean="0"/>
          </a:p>
          <a:p>
            <a:r>
              <a:rPr lang="en-US" dirty="0" smtClean="0"/>
              <a:t>Be applicable to networks beyond </a:t>
            </a:r>
            <a:r>
              <a:rPr lang="en-US" dirty="0" err="1" smtClean="0"/>
              <a:t>HallNet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203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299C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Project Collaboration</a:t>
            </a:r>
            <a:endParaRPr lang="en-US" dirty="0">
              <a:solidFill>
                <a:srgbClr val="4299C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00399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Collaboration through team meetings and </a:t>
            </a:r>
            <a:r>
              <a:rPr lang="en-US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GitHub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.</a:t>
            </a:r>
          </a:p>
          <a:p>
            <a:endParaRPr lang="en-US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Group learning of new technologies.</a:t>
            </a:r>
          </a:p>
          <a:p>
            <a:endParaRPr lang="en-US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Past experience with teammates.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86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299C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What is Signal Seeker?</a:t>
            </a:r>
            <a:endParaRPr lang="en-US" dirty="0">
              <a:solidFill>
                <a:srgbClr val="4299C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1"/>
            <a:ext cx="39624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Signal Seeker is a 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location based service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that allows users to view and submit 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visual signal strength data 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on a map.</a:t>
            </a:r>
          </a:p>
          <a:p>
            <a:endParaRPr lang="en-US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Signal Seeker utilizes 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Wi-Fi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GPS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, and 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Google Maps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for its 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Ruby on Rails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and 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Android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applications.    </a:t>
            </a:r>
          </a:p>
        </p:txBody>
      </p:sp>
      <p:pic>
        <p:nvPicPr>
          <p:cNvPr id="1027" name="Picture 3" descr="C:\Users\Andrew\Desktop\Androi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1" y="2590800"/>
            <a:ext cx="1394460" cy="1676400"/>
          </a:xfrm>
          <a:prstGeom prst="rect">
            <a:avLst/>
          </a:prstGeom>
          <a:noFill/>
          <a:effectLst>
            <a:glow rad="101600">
              <a:srgbClr val="4299CF">
                <a:alpha val="60000"/>
              </a:srgbClr>
            </a:glow>
            <a:reflection blurRad="6350" stA="50000" endA="300" endPos="55000" dir="5400000" sy="-100000" algn="bl" rotWithShape="0"/>
          </a:effectLst>
        </p:spPr>
      </p:pic>
      <p:pic>
        <p:nvPicPr>
          <p:cNvPr id="1028" name="Picture 4" descr="C:\Users\Andrew\Downloads\304px-Wi-Fi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1676400"/>
            <a:ext cx="2159000" cy="138488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  <p:pic>
        <p:nvPicPr>
          <p:cNvPr id="1029" name="Picture 5" descr="C:\Users\Andrew\Downloads\Google_maps_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1789" y="3657600"/>
            <a:ext cx="3881611" cy="805939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scene3d>
            <a:camera prst="perspectiveContrastingRightFacing"/>
            <a:lightRig rig="threePt" dir="t"/>
          </a:scene3d>
        </p:spPr>
      </p:pic>
      <p:pic>
        <p:nvPicPr>
          <p:cNvPr id="1032" name="Picture 8" descr="C:\Users\Andrew\Downloads\rails-300x231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62200" y="4191000"/>
            <a:ext cx="2133600" cy="1642871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5558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299C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Signal Seeker on Android</a:t>
            </a:r>
            <a:endParaRPr lang="en-US" dirty="0">
              <a:solidFill>
                <a:srgbClr val="4299C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The Signal Seeker Android application was built with the 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Android 2.3.3 SDK platform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.</a:t>
            </a:r>
          </a:p>
          <a:p>
            <a:endParaRPr lang="en-US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Serves as the main environment for viewing and submitting signal strength data.  </a:t>
            </a:r>
            <a:endParaRPr lang="en-US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8" name="Content Placeholder 7" descr="New Picture (3).bmp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285172" y="1600200"/>
            <a:ext cx="2764655" cy="4525963"/>
          </a:xfrm>
        </p:spPr>
      </p:pic>
    </p:spTree>
    <p:extLst>
      <p:ext uri="{BB962C8B-B14F-4D97-AF65-F5344CB8AC3E}">
        <p14:creationId xmlns:p14="http://schemas.microsoft.com/office/powerpoint/2010/main" val="361525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299C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s</a:t>
            </a:r>
            <a:r>
              <a:rPr lang="en-US" dirty="0" smtClean="0">
                <a:solidFill>
                  <a:srgbClr val="4299C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ignalseeker</a:t>
            </a:r>
            <a:r>
              <a:rPr lang="en-US" dirty="0" smtClean="0">
                <a:effectLst>
                  <a:reflection blurRad="6350" stA="55000" endA="300" endPos="45500" dir="5400000" sy="-100000" algn="bl" rotWithShape="0"/>
                </a:effectLst>
              </a:rPr>
              <a:t>.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herokuapp</a:t>
            </a:r>
            <a:r>
              <a:rPr lang="en-US" dirty="0" smtClean="0">
                <a:effectLst>
                  <a:reflection blurRad="6350" stA="55000" endA="300" endPos="45500" dir="5400000" sy="-100000" algn="bl" rotWithShape="0"/>
                </a:effectLst>
              </a:rPr>
              <a:t>.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com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81200"/>
            <a:ext cx="4038600" cy="279007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The Signal Seeker web application was built with the 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Ruby on Rails 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framework.</a:t>
            </a:r>
          </a:p>
          <a:p>
            <a:endParaRPr lang="en-US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It functions as the server to the Signal Seeker Android app.</a:t>
            </a:r>
          </a:p>
          <a:p>
            <a:endParaRPr lang="en-US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Provides administrator privileges.      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66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299C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The Signal Seeker Map</a:t>
            </a:r>
            <a:endParaRPr lang="en-US" dirty="0">
              <a:solidFill>
                <a:srgbClr val="4299C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On both the web app and Android version of Signal Seeker, the “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Signal Seeker Map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” populated with signal map markers is the main focus.</a:t>
            </a:r>
          </a:p>
          <a:p>
            <a:endParaRPr lang="en-US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Each 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map marker 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denotes the 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location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and 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signal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, represented by the appropriate 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signal icon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, for a submitted point. 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Content Placeholder 4" descr="New Picture.bmp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lum bright="-17000"/>
          </a:blip>
          <a:stretch>
            <a:fillRect/>
          </a:stretch>
        </p:blipFill>
        <p:spPr>
          <a:xfrm>
            <a:off x="5105400" y="1676400"/>
            <a:ext cx="2904762" cy="37809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 fov="2700000">
              <a:rot lat="623785" lon="1200000" rev="21386789"/>
            </a:camera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299C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The Signal Seeker Map Markers</a:t>
            </a:r>
            <a:endParaRPr lang="en-US" dirty="0">
              <a:solidFill>
                <a:srgbClr val="4299C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382000" cy="152399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Clicking on a map marker will reveal information such as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location name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latitude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longitude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Wi-Fi signal strength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carrier name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, and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cell signal strength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.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 descr="New Picture (1).bmp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lum bright="-12000"/>
          </a:blip>
          <a:stretch>
            <a:fillRect/>
          </a:stretch>
        </p:blipFill>
        <p:spPr>
          <a:xfrm>
            <a:off x="1219200" y="3358035"/>
            <a:ext cx="2286000" cy="29665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RightFacing">
              <a:rot lat="623785" lon="19800000" rev="213211"/>
            </a:camera>
            <a:lightRig rig="threePt" dir="t"/>
          </a:scene3d>
        </p:spPr>
      </p:pic>
      <p:pic>
        <p:nvPicPr>
          <p:cNvPr id="2050" name="Picture 2" descr="C:\Users\Andrew\Pictures\New Picture (2)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2971800"/>
            <a:ext cx="2362200" cy="27558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>
              <a:rot lat="623785" lon="1800000" rev="21386789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3797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299C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Submitting a Signal on Android</a:t>
            </a:r>
            <a:endParaRPr lang="en-US" dirty="0">
              <a:solidFill>
                <a:srgbClr val="4299C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29600" cy="1142999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Submitting a signal on the Signal Seeker Android app is extremely simple.</a:t>
            </a:r>
          </a:p>
          <a:p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6" name="Content Placeholder 5" descr="New Picture (4).bmp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833891" y="2895600"/>
            <a:ext cx="2057400" cy="3353845"/>
          </a:xfrm>
        </p:spPr>
      </p:pic>
      <p:pic>
        <p:nvPicPr>
          <p:cNvPr id="3075" name="Picture 3" descr="C:\Users\Andrew\Pictures\New Picture (5)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7091" y="2895600"/>
            <a:ext cx="2058567" cy="3362325"/>
          </a:xfrm>
          <a:prstGeom prst="rect">
            <a:avLst/>
          </a:prstGeom>
          <a:noFill/>
        </p:spPr>
      </p:pic>
      <p:pic>
        <p:nvPicPr>
          <p:cNvPr id="3076" name="Picture 4" descr="C:\Users\Andrew\Pictures\New Picture (6)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0291" y="2895600"/>
            <a:ext cx="2061709" cy="3352799"/>
          </a:xfrm>
          <a:prstGeom prst="rect">
            <a:avLst/>
          </a:prstGeom>
          <a:noFill/>
        </p:spPr>
      </p:pic>
      <p:sp>
        <p:nvSpPr>
          <p:cNvPr id="9" name="Right Arrow 8"/>
          <p:cNvSpPr/>
          <p:nvPr/>
        </p:nvSpPr>
        <p:spPr>
          <a:xfrm>
            <a:off x="2967491" y="4267200"/>
            <a:ext cx="548640" cy="304800"/>
          </a:xfrm>
          <a:prstGeom prst="rightArrow">
            <a:avLst/>
          </a:prstGeom>
          <a:solidFill>
            <a:srgbClr val="4299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5710691" y="4267200"/>
            <a:ext cx="548640" cy="304800"/>
          </a:xfrm>
          <a:prstGeom prst="rightArrow">
            <a:avLst/>
          </a:prstGeom>
          <a:solidFill>
            <a:srgbClr val="4299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7586731">
            <a:off x="7528239" y="4030006"/>
            <a:ext cx="548640" cy="304800"/>
          </a:xfrm>
          <a:prstGeom prst="rightArrow">
            <a:avLst>
              <a:gd name="adj1" fmla="val 25272"/>
              <a:gd name="adj2" fmla="val 50000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76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299C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Submitting a Signal on the Web</a:t>
            </a:r>
            <a:endParaRPr lang="en-US" dirty="0">
              <a:solidFill>
                <a:srgbClr val="4299C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01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Submitting a signal on the Signal Seeker web app is as simple as on Android </a:t>
            </a:r>
          </a:p>
        </p:txBody>
      </p:sp>
      <p:sp>
        <p:nvSpPr>
          <p:cNvPr id="7" name="Right Arrow 6"/>
          <p:cNvSpPr/>
          <p:nvPr/>
        </p:nvSpPr>
        <p:spPr>
          <a:xfrm>
            <a:off x="3981994" y="4026028"/>
            <a:ext cx="666206" cy="347803"/>
          </a:xfrm>
          <a:prstGeom prst="rightArrow">
            <a:avLst/>
          </a:prstGeom>
          <a:solidFill>
            <a:srgbClr val="4299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03" y="2850133"/>
            <a:ext cx="2831297" cy="3261263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743200"/>
            <a:ext cx="2590800" cy="3261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044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299C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Administrative Privileges on </a:t>
            </a:r>
            <a:r>
              <a:rPr lang="en-US" dirty="0" smtClean="0">
                <a:solidFill>
                  <a:srgbClr val="4299C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Android</a:t>
            </a:r>
            <a:endParaRPr lang="en-US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438400"/>
            <a:ext cx="2331360" cy="3885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133600"/>
            <a:ext cx="2376720" cy="3961200"/>
          </a:xfrm>
          <a:prstGeom prst="rect">
            <a:avLst/>
          </a:prstGeom>
        </p:spPr>
      </p:pic>
      <p:sp>
        <p:nvSpPr>
          <p:cNvPr id="6" name="Content Placeholder 9"/>
          <p:cNvSpPr>
            <a:spLocks noGrp="1"/>
          </p:cNvSpPr>
          <p:nvPr>
            <p:ph idx="1"/>
          </p:nvPr>
        </p:nvSpPr>
        <p:spPr>
          <a:xfrm>
            <a:off x="312490" y="1447800"/>
            <a:ext cx="8069510" cy="990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Privileges for Administrators include viewing, editing, and deleting signal data.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98018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1018</TotalTime>
  <Words>384</Words>
  <Application>Microsoft Office PowerPoint</Application>
  <PresentationFormat>On-screen Show (4:3)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Alto Voltaje</vt:lpstr>
      <vt:lpstr>Calibri</vt:lpstr>
      <vt:lpstr>Office Theme</vt:lpstr>
      <vt:lpstr>PowerPoint Presentation</vt:lpstr>
      <vt:lpstr>What is Signal Seeker?</vt:lpstr>
      <vt:lpstr>Signal Seeker on Android</vt:lpstr>
      <vt:lpstr>signalseeker.herokuapp.com</vt:lpstr>
      <vt:lpstr>The Signal Seeker Map</vt:lpstr>
      <vt:lpstr>The Signal Seeker Map Markers</vt:lpstr>
      <vt:lpstr>Submitting a Signal on Android</vt:lpstr>
      <vt:lpstr>Submitting a Signal on the Web</vt:lpstr>
      <vt:lpstr>Administrative Privileges on Android</vt:lpstr>
      <vt:lpstr>Administrative Privileges on the Web</vt:lpstr>
      <vt:lpstr>The Signal Seeker Algorithm</vt:lpstr>
      <vt:lpstr>Design &amp; Implementation Trade-Offs</vt:lpstr>
      <vt:lpstr>Desired Features</vt:lpstr>
      <vt:lpstr>Project Collaboration</vt:lpstr>
    </vt:vector>
  </TitlesOfParts>
  <Company>Valdosta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 R 2111</dc:creator>
  <cp:lastModifiedBy>NH R 2111</cp:lastModifiedBy>
  <cp:revision>142</cp:revision>
  <dcterms:created xsi:type="dcterms:W3CDTF">2012-04-23T21:49:39Z</dcterms:created>
  <dcterms:modified xsi:type="dcterms:W3CDTF">2012-04-24T17:53:45Z</dcterms:modified>
</cp:coreProperties>
</file>