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s://dev.mysql.com/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8" y="241033"/>
            <a:ext cx="8418240" cy="352230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83058"/>
            <a:ext cx="8825658" cy="3329581"/>
          </a:xfrm>
        </p:spPr>
        <p:txBody>
          <a:bodyPr/>
          <a:lstStyle/>
          <a:p>
            <a:r>
              <a:rPr lang="pt-BR" dirty="0" smtClean="0"/>
              <a:t>Banco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12639"/>
            <a:ext cx="8825658" cy="861420"/>
          </a:xfrm>
        </p:spPr>
        <p:txBody>
          <a:bodyPr/>
          <a:lstStyle/>
          <a:p>
            <a:r>
              <a:rPr lang="pt-BR" dirty="0" smtClean="0"/>
              <a:t>Introdução ao banco de dados com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Agenda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INTRODUÇÃO</a:t>
            </a:r>
          </a:p>
          <a:p>
            <a:r>
              <a:rPr lang="pt-BR" sz="3600" dirty="0" smtClean="0"/>
              <a:t>DDL, DML E DQL</a:t>
            </a:r>
          </a:p>
          <a:p>
            <a:r>
              <a:rPr lang="pt-BR" sz="3600" dirty="0" smtClean="0"/>
              <a:t>CONHECENDO OS COMANDO DDL</a:t>
            </a:r>
          </a:p>
          <a:p>
            <a:r>
              <a:rPr lang="pt-BR" sz="3600" dirty="0"/>
              <a:t>CONHECENDO OS COMANDO </a:t>
            </a:r>
            <a:r>
              <a:rPr lang="pt-BR" sz="3600" dirty="0" smtClean="0"/>
              <a:t>DQL</a:t>
            </a:r>
          </a:p>
          <a:p>
            <a:r>
              <a:rPr lang="pt-BR" sz="3600" dirty="0" smtClean="0"/>
              <a:t>CONHENDO OS CAMANDOS DML</a:t>
            </a:r>
          </a:p>
          <a:p>
            <a:r>
              <a:rPr lang="pt-BR" sz="3600" dirty="0" smtClean="0"/>
              <a:t>EXERCÍCIOS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27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INTRODUÇÃO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801" y="1606215"/>
            <a:ext cx="6811716" cy="5107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8" y="1606215"/>
            <a:ext cx="4322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Quando os Bancos de Dados Relacionais estavam sendo desenvolvidos, foram criadas linguagens destinadas à sua manipulação. O Departamento de Pesquisas da IBM, desenvolveu a SQL como forma de interface para o sistema de BD relacional denominado SYSTEM R, início dos anos 70. Em 1986 o American National Standard Institute ( ANSI ), publicou um padrão SQL.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508" y="5252702"/>
            <a:ext cx="425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SQL estabeleceu-se como linguagem padrão de Banco de Dados Relacional.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129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DDL E DML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88816"/>
            <a:ext cx="10249973" cy="55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129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COMANDOS DDL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71" b="16231"/>
          <a:stretch/>
        </p:blipFill>
        <p:spPr>
          <a:xfrm>
            <a:off x="555446" y="2019993"/>
            <a:ext cx="8879499" cy="573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4622"/>
          <a:stretch/>
        </p:blipFill>
        <p:spPr>
          <a:xfrm>
            <a:off x="555446" y="2880944"/>
            <a:ext cx="8887812" cy="527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46" y="3864188"/>
            <a:ext cx="8879499" cy="555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20850"/>
          <a:stretch/>
        </p:blipFill>
        <p:spPr>
          <a:xfrm>
            <a:off x="555445" y="4741355"/>
            <a:ext cx="8879499" cy="5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129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COMANDOS DQL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8" y="1978428"/>
            <a:ext cx="11751568" cy="4856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8" y="3304349"/>
            <a:ext cx="11751568" cy="28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129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COMANDOS DML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0" y="3656388"/>
            <a:ext cx="10421205" cy="535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0" y="1877452"/>
            <a:ext cx="10559446" cy="873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0" y="5135706"/>
            <a:ext cx="9612173" cy="6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8" y="1712422"/>
            <a:ext cx="11330248" cy="492944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MySQL: </a:t>
            </a:r>
            <a:r>
              <a:rPr lang="en-US" sz="3600" dirty="0">
                <a:hlinkClick r:id="rId2"/>
              </a:rPr>
              <a:t>https://dev.mysql.com/doc/</a:t>
            </a:r>
            <a:endParaRPr lang="pt-BR" sz="3600" dirty="0" smtClean="0"/>
          </a:p>
          <a:p>
            <a:r>
              <a:rPr lang="pt-BR" sz="3600" dirty="0" smtClean="0"/>
              <a:t>W3SCHOOOLS: </a:t>
            </a:r>
            <a:r>
              <a:rPr lang="en-US" sz="3600" dirty="0">
                <a:hlinkClick r:id="rId3"/>
              </a:rPr>
              <a:t>https://www.w3schools.com/sql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34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Banco de Dados</vt:lpstr>
      <vt:lpstr>Agenda</vt:lpstr>
      <vt:lpstr>INTRODUÇÃO</vt:lpstr>
      <vt:lpstr>DDL E DML</vt:lpstr>
      <vt:lpstr>COMANDOS DDL</vt:lpstr>
      <vt:lpstr>COMANDOS DQL</vt:lpstr>
      <vt:lpstr>COMANDOS DML</vt:lpstr>
      <vt:lpstr>REFERÊNCIAS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Lisboa, Julio Ramon Nogueira</dc:creator>
  <cp:lastModifiedBy>Lisboa, Julio Ramon Nogueira</cp:lastModifiedBy>
  <cp:revision>9</cp:revision>
  <dcterms:created xsi:type="dcterms:W3CDTF">2020-10-22T17:44:55Z</dcterms:created>
  <dcterms:modified xsi:type="dcterms:W3CDTF">2020-10-22T19:53:57Z</dcterms:modified>
</cp:coreProperties>
</file>