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88" r:id="rId6"/>
    <p:sldId id="262" r:id="rId7"/>
    <p:sldId id="261" r:id="rId8"/>
    <p:sldId id="281" r:id="rId9"/>
    <p:sldId id="295" r:id="rId10"/>
    <p:sldId id="282" r:id="rId11"/>
    <p:sldId id="283" r:id="rId12"/>
    <p:sldId id="292" r:id="rId13"/>
    <p:sldId id="289" r:id="rId14"/>
    <p:sldId id="290" r:id="rId15"/>
    <p:sldId id="293" r:id="rId16"/>
    <p:sldId id="294" r:id="rId17"/>
    <p:sldId id="291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A7B150D-4F38-44B0-97C7-D9A8F39FE9FF}">
          <p14:sldIdLst>
            <p14:sldId id="256"/>
            <p14:sldId id="257"/>
            <p14:sldId id="258"/>
            <p14:sldId id="259"/>
            <p14:sldId id="288"/>
            <p14:sldId id="262"/>
            <p14:sldId id="261"/>
            <p14:sldId id="281"/>
            <p14:sldId id="295"/>
            <p14:sldId id="282"/>
            <p14:sldId id="283"/>
            <p14:sldId id="292"/>
          </p14:sldIdLst>
        </p14:section>
        <p14:section name="Section sans titre" id="{1BB6FA68-1258-4493-87A6-E7FB9AC99F85}">
          <p14:sldIdLst>
            <p14:sldId id="289"/>
            <p14:sldId id="290"/>
            <p14:sldId id="293"/>
            <p14:sldId id="294"/>
            <p14:sldId id="29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2C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85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86" y="72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1556E-2F4A-4286-90C6-F4FB81562B96}" type="doc">
      <dgm:prSet loTypeId="urn:microsoft.com/office/officeart/2008/layout/VerticalCurved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4C81A716-8ECE-45DB-BC49-EEC66BA376D1}">
      <dgm:prSet custT="1"/>
      <dgm:spPr>
        <a:solidFill>
          <a:schemeClr val="bg1"/>
        </a:solidFill>
      </dgm:spPr>
      <dgm:t>
        <a:bodyPr/>
        <a:lstStyle/>
        <a:p>
          <a:pPr algn="ctr" rtl="0"/>
          <a:r>
            <a:rPr lang="fr-F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I- ANALYSE FONCTIONNELLE</a:t>
          </a:r>
          <a:endParaRPr lang="fr-FR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37153B-0A66-410B-B61D-B9A735604DF2}" type="parTrans" cxnId="{CBD1547D-D1C0-4BDE-8E57-FD1CE6ED8CC5}">
      <dgm:prSet/>
      <dgm:spPr/>
      <dgm:t>
        <a:bodyPr/>
        <a:lstStyle/>
        <a:p>
          <a:pPr algn="ctr"/>
          <a:endParaRPr lang="fr-FR" sz="2400">
            <a:latin typeface="Eras Demi ITC" panose="020B0805030504020804" pitchFamily="34" charset="0"/>
          </a:endParaRPr>
        </a:p>
      </dgm:t>
    </dgm:pt>
    <dgm:pt modelId="{2ED987B5-E241-4CE9-B416-ED29020FAB6C}" type="sibTrans" cxnId="{CBD1547D-D1C0-4BDE-8E57-FD1CE6ED8CC5}">
      <dgm:prSet/>
      <dgm:spPr/>
      <dgm:t>
        <a:bodyPr/>
        <a:lstStyle/>
        <a:p>
          <a:pPr algn="ctr"/>
          <a:endParaRPr lang="fr-FR" sz="2400">
            <a:latin typeface="Eras Demi ITC" panose="020B0805030504020804" pitchFamily="34" charset="0"/>
          </a:endParaRPr>
        </a:p>
      </dgm:t>
    </dgm:pt>
    <dgm:pt modelId="{946DC836-8282-4C7E-AF91-EA5AE0938446}">
      <dgm:prSet custT="1"/>
      <dgm:spPr>
        <a:solidFill>
          <a:schemeClr val="bg1"/>
        </a:solidFill>
      </dgm:spPr>
      <dgm:t>
        <a:bodyPr/>
        <a:lstStyle/>
        <a:p>
          <a:pPr algn="l" rtl="0"/>
          <a:r>
            <a:rPr lang="fr-FR" sz="2000" b="1" u="none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Conception du système et identification des acteurs</a:t>
          </a:r>
          <a:endParaRPr lang="fr-FR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4DB60A-3D4C-40BC-8A18-CD7A04E443EB}" type="parTrans" cxnId="{83CDC894-1350-4933-A0D8-EEADC1FB4A7F}">
      <dgm:prSet/>
      <dgm:spPr/>
      <dgm:t>
        <a:bodyPr/>
        <a:lstStyle/>
        <a:p>
          <a:pPr algn="ctr"/>
          <a:endParaRPr lang="fr-FR" sz="2400">
            <a:latin typeface="Eras Demi ITC" panose="020B0805030504020804" pitchFamily="34" charset="0"/>
          </a:endParaRPr>
        </a:p>
      </dgm:t>
    </dgm:pt>
    <dgm:pt modelId="{6A9464EF-DAAF-49CC-B1A1-71862F219AA4}" type="sibTrans" cxnId="{83CDC894-1350-4933-A0D8-EEADC1FB4A7F}">
      <dgm:prSet/>
      <dgm:spPr/>
      <dgm:t>
        <a:bodyPr/>
        <a:lstStyle/>
        <a:p>
          <a:pPr algn="ctr"/>
          <a:endParaRPr lang="fr-FR" sz="2400">
            <a:latin typeface="Eras Demi ITC" panose="020B0805030504020804" pitchFamily="34" charset="0"/>
          </a:endParaRPr>
        </a:p>
      </dgm:t>
    </dgm:pt>
    <dgm:pt modelId="{A6085539-1DF8-4D0E-993A-FBF8E30C85B4}">
      <dgm:prSet custT="1"/>
      <dgm:spPr>
        <a:solidFill>
          <a:schemeClr val="bg1"/>
        </a:solidFill>
      </dgm:spPr>
      <dgm:t>
        <a:bodyPr/>
        <a:lstStyle/>
        <a:p>
          <a:pPr algn="l" rtl="0"/>
          <a:r>
            <a:rPr lang="fr-F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Diagramme</a:t>
          </a:r>
          <a:r>
            <a:rPr lang="fr-FR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 cas d’utilisation  </a:t>
          </a:r>
          <a:endParaRPr lang="fr-FR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84B692-7933-4597-88F7-D5B87672A8F7}" type="parTrans" cxnId="{82814061-2787-411F-AB1F-12819FF6114B}">
      <dgm:prSet/>
      <dgm:spPr/>
      <dgm:t>
        <a:bodyPr/>
        <a:lstStyle/>
        <a:p>
          <a:endParaRPr lang="fr-FR"/>
        </a:p>
      </dgm:t>
    </dgm:pt>
    <dgm:pt modelId="{1383E5BD-607A-4AA3-93F1-FD544E0A4B2A}" type="sibTrans" cxnId="{82814061-2787-411F-AB1F-12819FF6114B}">
      <dgm:prSet/>
      <dgm:spPr/>
      <dgm:t>
        <a:bodyPr/>
        <a:lstStyle/>
        <a:p>
          <a:endParaRPr lang="fr-FR"/>
        </a:p>
      </dgm:t>
    </dgm:pt>
    <dgm:pt modelId="{054A4776-860D-47AD-97B9-962E21B0D797}">
      <dgm:prSet custT="1"/>
      <dgm:spPr>
        <a:solidFill>
          <a:schemeClr val="bg1"/>
        </a:solidFill>
      </dgm:spPr>
      <dgm:t>
        <a:bodyPr/>
        <a:lstStyle/>
        <a:p>
          <a:pPr algn="l"/>
          <a:r>
            <a:rPr lang="fr-F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Matériel et logiciel ,Langages de programmation, logiciels et méthodes </a:t>
          </a:r>
          <a:endParaRPr lang="fr-FR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84DF40-13F5-4072-BFB8-B9ED5CD6F247}" type="sibTrans" cxnId="{86706009-22F2-4516-949F-12AB23240FC9}">
      <dgm:prSet/>
      <dgm:spPr/>
      <dgm:t>
        <a:bodyPr/>
        <a:lstStyle/>
        <a:p>
          <a:pPr algn="ctr"/>
          <a:endParaRPr lang="fr-FR" sz="2400">
            <a:latin typeface="Eras Demi ITC" panose="020B0805030504020804" pitchFamily="34" charset="0"/>
          </a:endParaRPr>
        </a:p>
      </dgm:t>
    </dgm:pt>
    <dgm:pt modelId="{F4177989-2813-4261-BD54-4C2AE8CF3D9C}" type="parTrans" cxnId="{86706009-22F2-4516-949F-12AB23240FC9}">
      <dgm:prSet/>
      <dgm:spPr/>
      <dgm:t>
        <a:bodyPr/>
        <a:lstStyle/>
        <a:p>
          <a:pPr algn="ctr"/>
          <a:endParaRPr lang="fr-FR" sz="2400">
            <a:latin typeface="Eras Demi ITC" panose="020B0805030504020804" pitchFamily="34" charset="0"/>
          </a:endParaRPr>
        </a:p>
      </dgm:t>
    </dgm:pt>
    <dgm:pt modelId="{D50572DD-4A3A-461E-96F1-A313A37176A8}">
      <dgm:prSet custT="1"/>
      <dgm:spPr>
        <a:solidFill>
          <a:schemeClr val="bg1"/>
        </a:solidFill>
      </dgm:spPr>
      <dgm:t>
        <a:bodyPr/>
        <a:lstStyle/>
        <a:p>
          <a:pPr algn="ctr" rtl="0"/>
          <a:r>
            <a:rPr lang="fr-F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Diagramme</a:t>
          </a:r>
          <a:r>
            <a:rPr lang="fr-FR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 classe </a:t>
          </a:r>
          <a:endParaRPr lang="fr-FR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FE60C3-745E-4A25-9CDD-BD117B9AA7D0}" type="sibTrans" cxnId="{FD1AA97D-FEFA-4B72-BAAC-0B8289F05F5E}">
      <dgm:prSet/>
      <dgm:spPr/>
      <dgm:t>
        <a:bodyPr/>
        <a:lstStyle/>
        <a:p>
          <a:pPr algn="ctr"/>
          <a:endParaRPr lang="fr-FR" sz="2400">
            <a:latin typeface="Eras Demi ITC" panose="020B0805030504020804" pitchFamily="34" charset="0"/>
          </a:endParaRPr>
        </a:p>
      </dgm:t>
    </dgm:pt>
    <dgm:pt modelId="{A2CF568C-8268-421B-986E-3124EECFE1DE}" type="parTrans" cxnId="{FD1AA97D-FEFA-4B72-BAAC-0B8289F05F5E}">
      <dgm:prSet/>
      <dgm:spPr/>
      <dgm:t>
        <a:bodyPr/>
        <a:lstStyle/>
        <a:p>
          <a:pPr algn="ctr"/>
          <a:endParaRPr lang="fr-FR" sz="2400">
            <a:latin typeface="Eras Demi ITC" panose="020B0805030504020804" pitchFamily="34" charset="0"/>
          </a:endParaRPr>
        </a:p>
      </dgm:t>
    </dgm:pt>
    <dgm:pt modelId="{7954621B-9836-4C18-97F1-A7C16DE20576}">
      <dgm:prSet/>
      <dgm:spPr>
        <a:solidFill>
          <a:schemeClr val="bg1"/>
        </a:solidFill>
      </dgm:spPr>
      <dgm:t>
        <a:bodyPr/>
        <a:lstStyle/>
        <a:p>
          <a:pPr rtl="0"/>
          <a:r>
            <a:rPr lang="fr-F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Serveurs et outils </a:t>
          </a:r>
          <a:endParaRPr lang="fr-FR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496B7B-AC69-4E8C-9F8A-89F1A13CBC3D}" type="parTrans" cxnId="{D5A84EFA-D3ED-4592-949D-B5863A77EEC5}">
      <dgm:prSet/>
      <dgm:spPr/>
      <dgm:t>
        <a:bodyPr/>
        <a:lstStyle/>
        <a:p>
          <a:endParaRPr lang="fr-FR"/>
        </a:p>
      </dgm:t>
    </dgm:pt>
    <dgm:pt modelId="{647A81AA-9E10-44AF-A7B8-6867737DC9C3}" type="sibTrans" cxnId="{D5A84EFA-D3ED-4592-949D-B5863A77EEC5}">
      <dgm:prSet/>
      <dgm:spPr/>
      <dgm:t>
        <a:bodyPr/>
        <a:lstStyle/>
        <a:p>
          <a:endParaRPr lang="fr-FR"/>
        </a:p>
      </dgm:t>
    </dgm:pt>
    <dgm:pt modelId="{17230FAF-7D33-4481-91A8-E66EF68493A9}">
      <dgm:prSet/>
      <dgm:spPr/>
      <dgm:t>
        <a:bodyPr/>
        <a:lstStyle/>
        <a:p>
          <a:endParaRPr lang="fr-FR"/>
        </a:p>
      </dgm:t>
    </dgm:pt>
    <dgm:pt modelId="{2BB1B13E-C3FA-41C2-A671-1064961F5FD3}" type="parTrans" cxnId="{347D92B8-CA1A-4C18-9246-F5195065B0D4}">
      <dgm:prSet/>
      <dgm:spPr/>
      <dgm:t>
        <a:bodyPr/>
        <a:lstStyle/>
        <a:p>
          <a:endParaRPr lang="fr-FR"/>
        </a:p>
      </dgm:t>
    </dgm:pt>
    <dgm:pt modelId="{90B6D0EB-9B27-4959-9E4B-A828965F6875}" type="sibTrans" cxnId="{347D92B8-CA1A-4C18-9246-F5195065B0D4}">
      <dgm:prSet/>
      <dgm:spPr/>
      <dgm:t>
        <a:bodyPr/>
        <a:lstStyle/>
        <a:p>
          <a:endParaRPr lang="fr-FR"/>
        </a:p>
      </dgm:t>
    </dgm:pt>
    <dgm:pt modelId="{CDF1F5C8-B5D2-4A0F-93C9-99629CC6486F}">
      <dgm:prSet custT="1"/>
      <dgm:spPr>
        <a:solidFill>
          <a:schemeClr val="bg1"/>
        </a:solidFill>
      </dgm:spPr>
      <dgm:t>
        <a:bodyPr/>
        <a:lstStyle/>
        <a:p>
          <a:pPr algn="l" rtl="0"/>
          <a:r>
            <a:rPr lang="fr-F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II- ANALYSE TECHNIQUE </a:t>
          </a:r>
          <a:endParaRPr lang="fr-FR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0ACDCD-6CEE-4F85-98A4-F9B9628435ED}" type="sibTrans" cxnId="{7AD3F34E-3024-4FC8-9FB4-FE69CB70EF88}">
      <dgm:prSet/>
      <dgm:spPr/>
      <dgm:t>
        <a:bodyPr/>
        <a:lstStyle/>
        <a:p>
          <a:pPr algn="ctr"/>
          <a:endParaRPr lang="fr-FR" sz="2400">
            <a:latin typeface="Eras Demi ITC" panose="020B0805030504020804" pitchFamily="34" charset="0"/>
          </a:endParaRPr>
        </a:p>
      </dgm:t>
    </dgm:pt>
    <dgm:pt modelId="{3BC62CB3-5116-4E9C-B27B-561F0F1CC689}" type="parTrans" cxnId="{7AD3F34E-3024-4FC8-9FB4-FE69CB70EF88}">
      <dgm:prSet/>
      <dgm:spPr/>
      <dgm:t>
        <a:bodyPr/>
        <a:lstStyle/>
        <a:p>
          <a:pPr algn="ctr"/>
          <a:endParaRPr lang="fr-FR" sz="2400">
            <a:latin typeface="Eras Demi ITC" panose="020B0805030504020804" pitchFamily="34" charset="0"/>
          </a:endParaRPr>
        </a:p>
      </dgm:t>
    </dgm:pt>
    <dgm:pt modelId="{C3BD5159-70CA-4271-87A3-12B7502F53BD}" type="pres">
      <dgm:prSet presAssocID="{A931556E-2F4A-4286-90C6-F4FB81562B9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CF6D4F59-D928-4D28-BA22-C8647D35D3A1}" type="pres">
      <dgm:prSet presAssocID="{A931556E-2F4A-4286-90C6-F4FB81562B96}" presName="Name1" presStyleCnt="0"/>
      <dgm:spPr/>
      <dgm:t>
        <a:bodyPr/>
        <a:lstStyle/>
        <a:p>
          <a:endParaRPr lang="fr-FR"/>
        </a:p>
      </dgm:t>
    </dgm:pt>
    <dgm:pt modelId="{6BE9CBFA-6951-4735-8BF6-38E94C049010}" type="pres">
      <dgm:prSet presAssocID="{A931556E-2F4A-4286-90C6-F4FB81562B96}" presName="cycle" presStyleCnt="0"/>
      <dgm:spPr/>
      <dgm:t>
        <a:bodyPr/>
        <a:lstStyle/>
        <a:p>
          <a:endParaRPr lang="fr-FR"/>
        </a:p>
      </dgm:t>
    </dgm:pt>
    <dgm:pt modelId="{4B49375D-9F7B-4125-AA9E-8DBD6A01BD60}" type="pres">
      <dgm:prSet presAssocID="{A931556E-2F4A-4286-90C6-F4FB81562B96}" presName="srcNode" presStyleLbl="node1" presStyleIdx="0" presStyleCnt="7"/>
      <dgm:spPr/>
      <dgm:t>
        <a:bodyPr/>
        <a:lstStyle/>
        <a:p>
          <a:endParaRPr lang="fr-FR"/>
        </a:p>
      </dgm:t>
    </dgm:pt>
    <dgm:pt modelId="{523DDBF2-B75B-414A-930A-A9C71E91C9FB}" type="pres">
      <dgm:prSet presAssocID="{A931556E-2F4A-4286-90C6-F4FB81562B96}" presName="conn" presStyleLbl="parChTrans1D2" presStyleIdx="0" presStyleCnt="1"/>
      <dgm:spPr/>
      <dgm:t>
        <a:bodyPr/>
        <a:lstStyle/>
        <a:p>
          <a:endParaRPr lang="fr-FR"/>
        </a:p>
      </dgm:t>
    </dgm:pt>
    <dgm:pt modelId="{646F4FAD-CD7B-49DE-97A2-E08743CE8166}" type="pres">
      <dgm:prSet presAssocID="{A931556E-2F4A-4286-90C6-F4FB81562B96}" presName="extraNode" presStyleLbl="node1" presStyleIdx="0" presStyleCnt="7"/>
      <dgm:spPr/>
      <dgm:t>
        <a:bodyPr/>
        <a:lstStyle/>
        <a:p>
          <a:endParaRPr lang="fr-FR"/>
        </a:p>
      </dgm:t>
    </dgm:pt>
    <dgm:pt modelId="{C32A1D14-9C17-4A3D-B5C2-EC07EAC55201}" type="pres">
      <dgm:prSet presAssocID="{A931556E-2F4A-4286-90C6-F4FB81562B96}" presName="dstNode" presStyleLbl="node1" presStyleIdx="0" presStyleCnt="7"/>
      <dgm:spPr/>
      <dgm:t>
        <a:bodyPr/>
        <a:lstStyle/>
        <a:p>
          <a:endParaRPr lang="fr-FR"/>
        </a:p>
      </dgm:t>
    </dgm:pt>
    <dgm:pt modelId="{1C62E40C-A13D-4F8F-B197-FFE5024F547D}" type="pres">
      <dgm:prSet presAssocID="{4C81A716-8ECE-45DB-BC49-EEC66BA376D1}" presName="text_1" presStyleLbl="node1" presStyleIdx="0" presStyleCnt="7" custLinFactNeighborX="-19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96EA4B-B943-443E-A27C-54DF46CF8622}" type="pres">
      <dgm:prSet presAssocID="{4C81A716-8ECE-45DB-BC49-EEC66BA376D1}" presName="accent_1" presStyleCnt="0"/>
      <dgm:spPr/>
      <dgm:t>
        <a:bodyPr/>
        <a:lstStyle/>
        <a:p>
          <a:endParaRPr lang="fr-FR"/>
        </a:p>
      </dgm:t>
    </dgm:pt>
    <dgm:pt modelId="{A0983C2B-FE92-4692-821D-F8D56ACB7BD2}" type="pres">
      <dgm:prSet presAssocID="{4C81A716-8ECE-45DB-BC49-EEC66BA376D1}" presName="accentRepeatNode" presStyleLbl="solidFgAcc1" presStyleIdx="0" presStyleCnt="7"/>
      <dgm:spPr/>
      <dgm:t>
        <a:bodyPr/>
        <a:lstStyle/>
        <a:p>
          <a:endParaRPr lang="fr-FR"/>
        </a:p>
      </dgm:t>
    </dgm:pt>
    <dgm:pt modelId="{C1F652EE-47A4-43EE-AEB9-54FEF7BF3E00}" type="pres">
      <dgm:prSet presAssocID="{946DC836-8282-4C7E-AF91-EA5AE0938446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C905FF-9004-4196-8FAD-6F90EECBED11}" type="pres">
      <dgm:prSet presAssocID="{946DC836-8282-4C7E-AF91-EA5AE0938446}" presName="accent_2" presStyleCnt="0"/>
      <dgm:spPr/>
      <dgm:t>
        <a:bodyPr/>
        <a:lstStyle/>
        <a:p>
          <a:endParaRPr lang="fr-FR"/>
        </a:p>
      </dgm:t>
    </dgm:pt>
    <dgm:pt modelId="{D473DECC-F0B5-42C6-B6A5-BD5410B72134}" type="pres">
      <dgm:prSet presAssocID="{946DC836-8282-4C7E-AF91-EA5AE0938446}" presName="accentRepeatNode" presStyleLbl="solidFgAcc1" presStyleIdx="1" presStyleCnt="7"/>
      <dgm:spPr/>
      <dgm:t>
        <a:bodyPr/>
        <a:lstStyle/>
        <a:p>
          <a:endParaRPr lang="fr-FR"/>
        </a:p>
      </dgm:t>
    </dgm:pt>
    <dgm:pt modelId="{0D26B531-54D0-45A0-8816-80AD30C9A89C}" type="pres">
      <dgm:prSet presAssocID="{A6085539-1DF8-4D0E-993A-FBF8E30C85B4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8DA1EE-5CCA-404F-B418-A756DD05626A}" type="pres">
      <dgm:prSet presAssocID="{A6085539-1DF8-4D0E-993A-FBF8E30C85B4}" presName="accent_3" presStyleCnt="0"/>
      <dgm:spPr/>
      <dgm:t>
        <a:bodyPr/>
        <a:lstStyle/>
        <a:p>
          <a:endParaRPr lang="fr-FR"/>
        </a:p>
      </dgm:t>
    </dgm:pt>
    <dgm:pt modelId="{E4CBB0A1-DF5B-4353-905F-ED4465747BBD}" type="pres">
      <dgm:prSet presAssocID="{A6085539-1DF8-4D0E-993A-FBF8E30C85B4}" presName="accentRepeatNode" presStyleLbl="solidFgAcc1" presStyleIdx="2" presStyleCnt="7"/>
      <dgm:spPr/>
      <dgm:t>
        <a:bodyPr/>
        <a:lstStyle/>
        <a:p>
          <a:endParaRPr lang="fr-FR"/>
        </a:p>
      </dgm:t>
    </dgm:pt>
    <dgm:pt modelId="{2257EE74-64F9-4169-8F01-5E3E8E6BC370}" type="pres">
      <dgm:prSet presAssocID="{D50572DD-4A3A-461E-96F1-A313A37176A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6083E1-DF04-4FEC-9594-FDE1F75B4D39}" type="pres">
      <dgm:prSet presAssocID="{D50572DD-4A3A-461E-96F1-A313A37176A8}" presName="accent_4" presStyleCnt="0"/>
      <dgm:spPr/>
    </dgm:pt>
    <dgm:pt modelId="{7A39B4FD-03EE-46D5-A7D7-4233CD8A7BF7}" type="pres">
      <dgm:prSet presAssocID="{D50572DD-4A3A-461E-96F1-A313A37176A8}" presName="accentRepeatNode" presStyleLbl="solidFgAcc1" presStyleIdx="3" presStyleCnt="7"/>
      <dgm:spPr/>
      <dgm:t>
        <a:bodyPr/>
        <a:lstStyle/>
        <a:p>
          <a:endParaRPr lang="fr-FR"/>
        </a:p>
      </dgm:t>
    </dgm:pt>
    <dgm:pt modelId="{A2F2875B-717C-483F-99AD-03839C0FF2E9}" type="pres">
      <dgm:prSet presAssocID="{CDF1F5C8-B5D2-4A0F-93C9-99629CC6486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DACFB0-0005-4342-9BCE-059999779220}" type="pres">
      <dgm:prSet presAssocID="{CDF1F5C8-B5D2-4A0F-93C9-99629CC6486F}" presName="accent_5" presStyleCnt="0"/>
      <dgm:spPr/>
    </dgm:pt>
    <dgm:pt modelId="{A31D6C5F-F89A-4CD6-BD5D-2407FDBEB305}" type="pres">
      <dgm:prSet presAssocID="{CDF1F5C8-B5D2-4A0F-93C9-99629CC6486F}" presName="accentRepeatNode" presStyleLbl="solidFgAcc1" presStyleIdx="4" presStyleCnt="7"/>
      <dgm:spPr/>
      <dgm:t>
        <a:bodyPr/>
        <a:lstStyle/>
        <a:p>
          <a:endParaRPr lang="fr-FR"/>
        </a:p>
      </dgm:t>
    </dgm:pt>
    <dgm:pt modelId="{7E21DFF6-8D5F-4205-8C2F-27680D2BEC3C}" type="pres">
      <dgm:prSet presAssocID="{054A4776-860D-47AD-97B9-962E21B0D797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40021C-52DB-4268-933A-11115CCD849F}" type="pres">
      <dgm:prSet presAssocID="{054A4776-860D-47AD-97B9-962E21B0D797}" presName="accent_6" presStyleCnt="0"/>
      <dgm:spPr/>
    </dgm:pt>
    <dgm:pt modelId="{A5792E03-E08C-4221-AA52-6DD24EE0C5C9}" type="pres">
      <dgm:prSet presAssocID="{054A4776-860D-47AD-97B9-962E21B0D797}" presName="accentRepeatNode" presStyleLbl="solidFgAcc1" presStyleIdx="5" presStyleCnt="7"/>
      <dgm:spPr/>
      <dgm:t>
        <a:bodyPr/>
        <a:lstStyle/>
        <a:p>
          <a:endParaRPr lang="fr-FR"/>
        </a:p>
      </dgm:t>
    </dgm:pt>
    <dgm:pt modelId="{2DA71981-1BF6-4FD6-890D-0328647E463F}" type="pres">
      <dgm:prSet presAssocID="{7954621B-9836-4C18-97F1-A7C16DE20576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DECF4B-8AF1-46B2-B754-FE6589FB27B1}" type="pres">
      <dgm:prSet presAssocID="{7954621B-9836-4C18-97F1-A7C16DE20576}" presName="accent_7" presStyleCnt="0"/>
      <dgm:spPr/>
    </dgm:pt>
    <dgm:pt modelId="{1E305E3F-9670-4459-B25E-7EDB8DE31D47}" type="pres">
      <dgm:prSet presAssocID="{7954621B-9836-4C18-97F1-A7C16DE20576}" presName="accentRepeatNode" presStyleLbl="solidFgAcc1" presStyleIdx="6" presStyleCnt="7"/>
      <dgm:spPr/>
    </dgm:pt>
  </dgm:ptLst>
  <dgm:cxnLst>
    <dgm:cxn modelId="{82814061-2787-411F-AB1F-12819FF6114B}" srcId="{A931556E-2F4A-4286-90C6-F4FB81562B96}" destId="{A6085539-1DF8-4D0E-993A-FBF8E30C85B4}" srcOrd="2" destOrd="0" parTransId="{A984B692-7933-4597-88F7-D5B87672A8F7}" sibTransId="{1383E5BD-607A-4AA3-93F1-FD544E0A4B2A}"/>
    <dgm:cxn modelId="{D5A84EFA-D3ED-4592-949D-B5863A77EEC5}" srcId="{A931556E-2F4A-4286-90C6-F4FB81562B96}" destId="{7954621B-9836-4C18-97F1-A7C16DE20576}" srcOrd="6" destOrd="0" parTransId="{1C496B7B-AC69-4E8C-9F8A-89F1A13CBC3D}" sibTransId="{647A81AA-9E10-44AF-A7B8-6867737DC9C3}"/>
    <dgm:cxn modelId="{86706009-22F2-4516-949F-12AB23240FC9}" srcId="{A931556E-2F4A-4286-90C6-F4FB81562B96}" destId="{054A4776-860D-47AD-97B9-962E21B0D797}" srcOrd="5" destOrd="0" parTransId="{F4177989-2813-4261-BD54-4C2AE8CF3D9C}" sibTransId="{EF84DF40-13F5-4072-BFB8-B9ED5CD6F247}"/>
    <dgm:cxn modelId="{99CFDA9B-912B-44B1-BC3B-A2D51C7CBD23}" type="presOf" srcId="{D50572DD-4A3A-461E-96F1-A313A37176A8}" destId="{2257EE74-64F9-4169-8F01-5E3E8E6BC370}" srcOrd="0" destOrd="0" presId="urn:microsoft.com/office/officeart/2008/layout/VerticalCurvedList"/>
    <dgm:cxn modelId="{C12C1B3D-1EB5-4C0E-B2D4-69E8269D00BD}" type="presOf" srcId="{CDF1F5C8-B5D2-4A0F-93C9-99629CC6486F}" destId="{A2F2875B-717C-483F-99AD-03839C0FF2E9}" srcOrd="0" destOrd="0" presId="urn:microsoft.com/office/officeart/2008/layout/VerticalCurvedList"/>
    <dgm:cxn modelId="{FD1AA97D-FEFA-4B72-BAAC-0B8289F05F5E}" srcId="{A931556E-2F4A-4286-90C6-F4FB81562B96}" destId="{D50572DD-4A3A-461E-96F1-A313A37176A8}" srcOrd="3" destOrd="0" parTransId="{A2CF568C-8268-421B-986E-3124EECFE1DE}" sibTransId="{64FE60C3-745E-4A25-9CDD-BD117B9AA7D0}"/>
    <dgm:cxn modelId="{69AFFD68-B466-4229-8760-42527F126784}" type="presOf" srcId="{7954621B-9836-4C18-97F1-A7C16DE20576}" destId="{2DA71981-1BF6-4FD6-890D-0328647E463F}" srcOrd="0" destOrd="0" presId="urn:microsoft.com/office/officeart/2008/layout/VerticalCurvedList"/>
    <dgm:cxn modelId="{36375DC9-75A1-4358-B9F1-C20B6B26506F}" type="presOf" srcId="{A931556E-2F4A-4286-90C6-F4FB81562B96}" destId="{C3BD5159-70CA-4271-87A3-12B7502F53BD}" srcOrd="0" destOrd="0" presId="urn:microsoft.com/office/officeart/2008/layout/VerticalCurvedList"/>
    <dgm:cxn modelId="{347D92B8-CA1A-4C18-9246-F5195065B0D4}" srcId="{A931556E-2F4A-4286-90C6-F4FB81562B96}" destId="{17230FAF-7D33-4481-91A8-E66EF68493A9}" srcOrd="7" destOrd="0" parTransId="{2BB1B13E-C3FA-41C2-A671-1064961F5FD3}" sibTransId="{90B6D0EB-9B27-4959-9E4B-A828965F6875}"/>
    <dgm:cxn modelId="{C39DF43F-A8CB-4B23-8C5B-0732D3C79B07}" type="presOf" srcId="{054A4776-860D-47AD-97B9-962E21B0D797}" destId="{7E21DFF6-8D5F-4205-8C2F-27680D2BEC3C}" srcOrd="0" destOrd="0" presId="urn:microsoft.com/office/officeart/2008/layout/VerticalCurvedList"/>
    <dgm:cxn modelId="{7AD3F34E-3024-4FC8-9FB4-FE69CB70EF88}" srcId="{A931556E-2F4A-4286-90C6-F4FB81562B96}" destId="{CDF1F5C8-B5D2-4A0F-93C9-99629CC6486F}" srcOrd="4" destOrd="0" parTransId="{3BC62CB3-5116-4E9C-B27B-561F0F1CC689}" sibTransId="{310ACDCD-6CEE-4F85-98A4-F9B9628435ED}"/>
    <dgm:cxn modelId="{958F1D0B-D13E-4DB3-91D9-3DC7EDDD27FD}" type="presOf" srcId="{A6085539-1DF8-4D0E-993A-FBF8E30C85B4}" destId="{0D26B531-54D0-45A0-8816-80AD30C9A89C}" srcOrd="0" destOrd="0" presId="urn:microsoft.com/office/officeart/2008/layout/VerticalCurvedList"/>
    <dgm:cxn modelId="{555B363F-029E-4699-88FF-679348644A17}" type="presOf" srcId="{946DC836-8282-4C7E-AF91-EA5AE0938446}" destId="{C1F652EE-47A4-43EE-AEB9-54FEF7BF3E00}" srcOrd="0" destOrd="0" presId="urn:microsoft.com/office/officeart/2008/layout/VerticalCurvedList"/>
    <dgm:cxn modelId="{CBD1547D-D1C0-4BDE-8E57-FD1CE6ED8CC5}" srcId="{A931556E-2F4A-4286-90C6-F4FB81562B96}" destId="{4C81A716-8ECE-45DB-BC49-EEC66BA376D1}" srcOrd="0" destOrd="0" parTransId="{5637153B-0A66-410B-B61D-B9A735604DF2}" sibTransId="{2ED987B5-E241-4CE9-B416-ED29020FAB6C}"/>
    <dgm:cxn modelId="{00C4F653-CD28-413C-B5FA-528BB14F99A3}" type="presOf" srcId="{2ED987B5-E241-4CE9-B416-ED29020FAB6C}" destId="{523DDBF2-B75B-414A-930A-A9C71E91C9FB}" srcOrd="0" destOrd="0" presId="urn:microsoft.com/office/officeart/2008/layout/VerticalCurvedList"/>
    <dgm:cxn modelId="{051AC516-9A53-48A3-A704-ADF7EB3196E4}" type="presOf" srcId="{4C81A716-8ECE-45DB-BC49-EEC66BA376D1}" destId="{1C62E40C-A13D-4F8F-B197-FFE5024F547D}" srcOrd="0" destOrd="0" presId="urn:microsoft.com/office/officeart/2008/layout/VerticalCurvedList"/>
    <dgm:cxn modelId="{83CDC894-1350-4933-A0D8-EEADC1FB4A7F}" srcId="{A931556E-2F4A-4286-90C6-F4FB81562B96}" destId="{946DC836-8282-4C7E-AF91-EA5AE0938446}" srcOrd="1" destOrd="0" parTransId="{F44DB60A-3D4C-40BC-8A18-CD7A04E443EB}" sibTransId="{6A9464EF-DAAF-49CC-B1A1-71862F219AA4}"/>
    <dgm:cxn modelId="{50F76385-7A3A-4049-9C26-CAE91F0CED97}" type="presParOf" srcId="{C3BD5159-70CA-4271-87A3-12B7502F53BD}" destId="{CF6D4F59-D928-4D28-BA22-C8647D35D3A1}" srcOrd="0" destOrd="0" presId="urn:microsoft.com/office/officeart/2008/layout/VerticalCurvedList"/>
    <dgm:cxn modelId="{0F940764-5D72-4D18-83B3-CF6D74A5F756}" type="presParOf" srcId="{CF6D4F59-D928-4D28-BA22-C8647D35D3A1}" destId="{6BE9CBFA-6951-4735-8BF6-38E94C049010}" srcOrd="0" destOrd="0" presId="urn:microsoft.com/office/officeart/2008/layout/VerticalCurvedList"/>
    <dgm:cxn modelId="{FD12AB09-692D-4F69-8BD9-6D480D701029}" type="presParOf" srcId="{6BE9CBFA-6951-4735-8BF6-38E94C049010}" destId="{4B49375D-9F7B-4125-AA9E-8DBD6A01BD60}" srcOrd="0" destOrd="0" presId="urn:microsoft.com/office/officeart/2008/layout/VerticalCurvedList"/>
    <dgm:cxn modelId="{83C7CE68-5A0E-4BD5-A189-27BE3C84B4EC}" type="presParOf" srcId="{6BE9CBFA-6951-4735-8BF6-38E94C049010}" destId="{523DDBF2-B75B-414A-930A-A9C71E91C9FB}" srcOrd="1" destOrd="0" presId="urn:microsoft.com/office/officeart/2008/layout/VerticalCurvedList"/>
    <dgm:cxn modelId="{6C1B97FE-C3D1-4ACA-A47F-7AA3EDFA5F2C}" type="presParOf" srcId="{6BE9CBFA-6951-4735-8BF6-38E94C049010}" destId="{646F4FAD-CD7B-49DE-97A2-E08743CE8166}" srcOrd="2" destOrd="0" presId="urn:microsoft.com/office/officeart/2008/layout/VerticalCurvedList"/>
    <dgm:cxn modelId="{C6C36B36-08A5-4B89-A1ED-B88C7E91AEBD}" type="presParOf" srcId="{6BE9CBFA-6951-4735-8BF6-38E94C049010}" destId="{C32A1D14-9C17-4A3D-B5C2-EC07EAC55201}" srcOrd="3" destOrd="0" presId="urn:microsoft.com/office/officeart/2008/layout/VerticalCurvedList"/>
    <dgm:cxn modelId="{0699F24F-06EC-4BF8-B1B8-1D954E930E4D}" type="presParOf" srcId="{CF6D4F59-D928-4D28-BA22-C8647D35D3A1}" destId="{1C62E40C-A13D-4F8F-B197-FFE5024F547D}" srcOrd="1" destOrd="0" presId="urn:microsoft.com/office/officeart/2008/layout/VerticalCurvedList"/>
    <dgm:cxn modelId="{1B308652-ADE7-44B1-9DBB-9153908DFFF9}" type="presParOf" srcId="{CF6D4F59-D928-4D28-BA22-C8647D35D3A1}" destId="{5B96EA4B-B943-443E-A27C-54DF46CF8622}" srcOrd="2" destOrd="0" presId="urn:microsoft.com/office/officeart/2008/layout/VerticalCurvedList"/>
    <dgm:cxn modelId="{F979C86D-D0EA-4C4A-BCB0-2F8F3FA7A846}" type="presParOf" srcId="{5B96EA4B-B943-443E-A27C-54DF46CF8622}" destId="{A0983C2B-FE92-4692-821D-F8D56ACB7BD2}" srcOrd="0" destOrd="0" presId="urn:microsoft.com/office/officeart/2008/layout/VerticalCurvedList"/>
    <dgm:cxn modelId="{9118F9AF-18A5-497C-A9C5-4D5CA3CEABA8}" type="presParOf" srcId="{CF6D4F59-D928-4D28-BA22-C8647D35D3A1}" destId="{C1F652EE-47A4-43EE-AEB9-54FEF7BF3E00}" srcOrd="3" destOrd="0" presId="urn:microsoft.com/office/officeart/2008/layout/VerticalCurvedList"/>
    <dgm:cxn modelId="{AA443A05-BC59-4FF9-BD36-839659213866}" type="presParOf" srcId="{CF6D4F59-D928-4D28-BA22-C8647D35D3A1}" destId="{06C905FF-9004-4196-8FAD-6F90EECBED11}" srcOrd="4" destOrd="0" presId="urn:microsoft.com/office/officeart/2008/layout/VerticalCurvedList"/>
    <dgm:cxn modelId="{AE3C2C2D-AB2F-4BBB-8A83-45E01A7733CD}" type="presParOf" srcId="{06C905FF-9004-4196-8FAD-6F90EECBED11}" destId="{D473DECC-F0B5-42C6-B6A5-BD5410B72134}" srcOrd="0" destOrd="0" presId="urn:microsoft.com/office/officeart/2008/layout/VerticalCurvedList"/>
    <dgm:cxn modelId="{32B8D1A9-369A-4928-9340-8FE8FA6523CC}" type="presParOf" srcId="{CF6D4F59-D928-4D28-BA22-C8647D35D3A1}" destId="{0D26B531-54D0-45A0-8816-80AD30C9A89C}" srcOrd="5" destOrd="0" presId="urn:microsoft.com/office/officeart/2008/layout/VerticalCurvedList"/>
    <dgm:cxn modelId="{ECCA23E6-C6A2-4C85-BAAB-C2F2830ED20A}" type="presParOf" srcId="{CF6D4F59-D928-4D28-BA22-C8647D35D3A1}" destId="{658DA1EE-5CCA-404F-B418-A756DD05626A}" srcOrd="6" destOrd="0" presId="urn:microsoft.com/office/officeart/2008/layout/VerticalCurvedList"/>
    <dgm:cxn modelId="{E119560B-6B18-4B87-898D-009BEE0F0914}" type="presParOf" srcId="{658DA1EE-5CCA-404F-B418-A756DD05626A}" destId="{E4CBB0A1-DF5B-4353-905F-ED4465747BBD}" srcOrd="0" destOrd="0" presId="urn:microsoft.com/office/officeart/2008/layout/VerticalCurvedList"/>
    <dgm:cxn modelId="{D00F4F8E-2F34-4B1D-8E73-AD52FD8661F9}" type="presParOf" srcId="{CF6D4F59-D928-4D28-BA22-C8647D35D3A1}" destId="{2257EE74-64F9-4169-8F01-5E3E8E6BC370}" srcOrd="7" destOrd="0" presId="urn:microsoft.com/office/officeart/2008/layout/VerticalCurvedList"/>
    <dgm:cxn modelId="{1A2C4D12-442C-4F0D-9CC5-FEBFE8A464DF}" type="presParOf" srcId="{CF6D4F59-D928-4D28-BA22-C8647D35D3A1}" destId="{776083E1-DF04-4FEC-9594-FDE1F75B4D39}" srcOrd="8" destOrd="0" presId="urn:microsoft.com/office/officeart/2008/layout/VerticalCurvedList"/>
    <dgm:cxn modelId="{7ADB167D-E83B-4704-96B6-0BFB1F947554}" type="presParOf" srcId="{776083E1-DF04-4FEC-9594-FDE1F75B4D39}" destId="{7A39B4FD-03EE-46D5-A7D7-4233CD8A7BF7}" srcOrd="0" destOrd="0" presId="urn:microsoft.com/office/officeart/2008/layout/VerticalCurvedList"/>
    <dgm:cxn modelId="{73A6F522-6951-438B-9359-1B250552E6EF}" type="presParOf" srcId="{CF6D4F59-D928-4D28-BA22-C8647D35D3A1}" destId="{A2F2875B-717C-483F-99AD-03839C0FF2E9}" srcOrd="9" destOrd="0" presId="urn:microsoft.com/office/officeart/2008/layout/VerticalCurvedList"/>
    <dgm:cxn modelId="{6046C8B9-B23A-4326-802A-AFB43C54D75C}" type="presParOf" srcId="{CF6D4F59-D928-4D28-BA22-C8647D35D3A1}" destId="{99DACFB0-0005-4342-9BCE-059999779220}" srcOrd="10" destOrd="0" presId="urn:microsoft.com/office/officeart/2008/layout/VerticalCurvedList"/>
    <dgm:cxn modelId="{875FC102-5A87-4A6B-9537-DEF1F8B8E32A}" type="presParOf" srcId="{99DACFB0-0005-4342-9BCE-059999779220}" destId="{A31D6C5F-F89A-4CD6-BD5D-2407FDBEB305}" srcOrd="0" destOrd="0" presId="urn:microsoft.com/office/officeart/2008/layout/VerticalCurvedList"/>
    <dgm:cxn modelId="{E577D9DE-0BC3-47B5-AE0C-8AED466C9793}" type="presParOf" srcId="{CF6D4F59-D928-4D28-BA22-C8647D35D3A1}" destId="{7E21DFF6-8D5F-4205-8C2F-27680D2BEC3C}" srcOrd="11" destOrd="0" presId="urn:microsoft.com/office/officeart/2008/layout/VerticalCurvedList"/>
    <dgm:cxn modelId="{D492B748-1015-465B-9F4A-1E054837509E}" type="presParOf" srcId="{CF6D4F59-D928-4D28-BA22-C8647D35D3A1}" destId="{1240021C-52DB-4268-933A-11115CCD849F}" srcOrd="12" destOrd="0" presId="urn:microsoft.com/office/officeart/2008/layout/VerticalCurvedList"/>
    <dgm:cxn modelId="{D7B7E837-4381-4355-8797-88DD6ED7EC2A}" type="presParOf" srcId="{1240021C-52DB-4268-933A-11115CCD849F}" destId="{A5792E03-E08C-4221-AA52-6DD24EE0C5C9}" srcOrd="0" destOrd="0" presId="urn:microsoft.com/office/officeart/2008/layout/VerticalCurvedList"/>
    <dgm:cxn modelId="{C02CBE0A-D2BD-4F0D-8AB9-500A56E34A8D}" type="presParOf" srcId="{CF6D4F59-D928-4D28-BA22-C8647D35D3A1}" destId="{2DA71981-1BF6-4FD6-890D-0328647E463F}" srcOrd="13" destOrd="0" presId="urn:microsoft.com/office/officeart/2008/layout/VerticalCurvedList"/>
    <dgm:cxn modelId="{15544FE4-3E1F-4E39-B964-E6CD4B92BC84}" type="presParOf" srcId="{CF6D4F59-D928-4D28-BA22-C8647D35D3A1}" destId="{AADECF4B-8AF1-46B2-B754-FE6589FB27B1}" srcOrd="14" destOrd="0" presId="urn:microsoft.com/office/officeart/2008/layout/VerticalCurvedList"/>
    <dgm:cxn modelId="{2B032F17-D3CE-433A-B93C-C2192F3F8FBE}" type="presParOf" srcId="{AADECF4B-8AF1-46B2-B754-FE6589FB27B1}" destId="{1E305E3F-9670-4459-B25E-7EDB8DE31D4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CCBA0-91C4-4454-8236-321AA2B9CF37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2D54-BA55-40DD-90F5-E629DB16B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60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925F0-3D96-411A-8325-47C1C7ADE36C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7024-653A-4E28-89FE-0D59E814F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7993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52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9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77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1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1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3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6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40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50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65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60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7024-653A-4E28-89FE-0D59E814F69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9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8495-03EB-49A9-B248-F56D222DA2B5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0775-8D47-4AD3-AF8F-36F8E3A52D66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F633-4FD7-47B9-8317-C7AA7600331F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B35C-FCCB-49D6-B650-B4B4A00799CE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0AE6-99C2-4323-94EB-24BBE9E30215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AA0A-B581-4D99-9868-B8C31420D70C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8EC6-2117-4BA0-B77D-C424BD6A8427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CD87-690F-49D6-9769-1B41C24C7731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202-5445-4798-93D0-3FDC3AD91E39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16C7-E394-4100-8734-97D7FB9771A0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6C86-BBA3-4CB5-B3E8-0C99BF19E749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EFE-3C7F-42ED-A711-8984E35EE6B5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8199-AD22-4CCA-962C-26B79C7866F0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2504-CE4D-49B2-8B4F-5E562D999733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A1F-31A0-4D7F-9031-A877D09A9CB9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CCD-A43C-4A52-9D66-AA23851F26B8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57000">
              <a:schemeClr val="bg1"/>
            </a:gs>
            <a:gs pos="6000">
              <a:srgbClr val="0070C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BA81-2870-423F-83AD-A9C380B517B7}" type="datetime1">
              <a:rPr lang="fr-FR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Année académique 2015/2016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chemin horizontal 6"/>
          <p:cNvSpPr/>
          <p:nvPr/>
        </p:nvSpPr>
        <p:spPr>
          <a:xfrm>
            <a:off x="1443393" y="217052"/>
            <a:ext cx="9860420" cy="1908574"/>
          </a:xfrm>
          <a:prstGeom prst="horizontalScroll">
            <a:avLst/>
          </a:prstGeom>
          <a:ln w="38100"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Copperplate Gothic Bold" panose="020E0705020206020404" pitchFamily="34" charset="0"/>
                <a:cs typeface="Times New Roman" panose="02020603050405020304" pitchFamily="18" charset="0"/>
              </a:rPr>
              <a:t>THEME:CONCEPTION D’une application de rencontre entre personnels de sante et patient: MEDAPP</a:t>
            </a:r>
            <a:endParaRPr lang="fr-FR" sz="3200" dirty="0"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4429" y="2219504"/>
            <a:ext cx="1864613" cy="425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1344"/>
              </a:spcBef>
            </a:pPr>
            <a:r>
              <a:rPr lang="fr-FR" sz="1881" b="1" i="1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Présenté </a:t>
            </a:r>
            <a:r>
              <a:rPr lang="fr-FR" sz="1881" b="1" i="1" kern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81" b="1" i="1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 </a:t>
            </a:r>
            <a:r>
              <a:rPr lang="fr-FR" sz="1881" b="1" i="1" kern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8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3292" y="2738563"/>
            <a:ext cx="81915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MANPHO NGUEDA Murhiell  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21S2783</a:t>
            </a:r>
            <a:r>
              <a:rPr lang="fr-FR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CA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NZOEU NGOUANEA Brice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Guenole</a:t>
            </a:r>
            <a:r>
              <a:rPr lang="en-CA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 (18T2415)</a:t>
            </a:r>
          </a:p>
          <a:p>
            <a:pPr algn="ctr"/>
            <a:r>
              <a:rPr lang="en-CA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JOU TCHASSI </a:t>
            </a:r>
            <a:r>
              <a:rPr lang="en-CA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Idriss</a:t>
            </a:r>
            <a:r>
              <a:rPr lang="en-CA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Jordan(18T2484)</a:t>
            </a:r>
          </a:p>
          <a:p>
            <a:pPr algn="ctr"/>
            <a:r>
              <a:rPr lang="en-CA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MIESSOK Eric </a:t>
            </a:r>
            <a:r>
              <a:rPr lang="en-CA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cedric</a:t>
            </a:r>
            <a:r>
              <a:rPr lang="en-CA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junior(18T2523)</a:t>
            </a:r>
          </a:p>
          <a:p>
            <a:pPr algn="ctr"/>
            <a:r>
              <a:rPr lang="en-CA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KAMTA </a:t>
            </a:r>
            <a:r>
              <a:rPr lang="en-CA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Blerio</a:t>
            </a:r>
            <a:r>
              <a:rPr lang="en-CA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cabrel</a:t>
            </a:r>
            <a:r>
              <a:rPr lang="en-CA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(18T2731)</a:t>
            </a:r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3947" y="5755474"/>
            <a:ext cx="4167265" cy="4954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GROUPE 9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97384" y="5755474"/>
            <a:ext cx="4167265" cy="4954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SUPERVISER PAR: DR MONTHE</a:t>
            </a:r>
          </a:p>
          <a:p>
            <a:pPr algn="ctr"/>
            <a:r>
              <a:rPr lang="en-CA" b="1" dirty="0" smtClean="0">
                <a:solidFill>
                  <a:schemeClr val="tx1"/>
                </a:solidFill>
              </a:rPr>
              <a:t>VALERY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1812" y="40672"/>
            <a:ext cx="10969087" cy="3816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TECHNIQUE ET FONCTIONNELLE DU THEME PRINCIPAL </a:t>
            </a:r>
            <a:r>
              <a:rPr lang="fr-F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/5)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96927" y="616711"/>
            <a:ext cx="441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Langages de </a:t>
            </a:r>
            <a:r>
              <a:rPr lang="fr-FR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programmation, de modélisation et Framework utilisés </a:t>
            </a:r>
            <a:endParaRPr lang="fr-F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929485" y="882860"/>
            <a:ext cx="3547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FEUILLES DE STYLE(CSS)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oriente objet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69127" y="601012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Logiciels utilisés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411507" y="1149010"/>
            <a:ext cx="4136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EDITEURS DE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TEXTE(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studio code …)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NAVIGATEURS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4811"/>
          <p:cNvPicPr/>
          <p:nvPr/>
        </p:nvPicPr>
        <p:blipFill>
          <a:blip r:embed="rId3"/>
          <a:stretch>
            <a:fillRect/>
          </a:stretch>
        </p:blipFill>
        <p:spPr>
          <a:xfrm>
            <a:off x="6038967" y="1549235"/>
            <a:ext cx="1139825" cy="871220"/>
          </a:xfrm>
          <a:prstGeom prst="rect">
            <a:avLst/>
          </a:prstGeom>
        </p:spPr>
      </p:pic>
      <p:pic>
        <p:nvPicPr>
          <p:cNvPr id="19" name="Picture 4807"/>
          <p:cNvPicPr/>
          <p:nvPr/>
        </p:nvPicPr>
        <p:blipFill>
          <a:blip r:embed="rId4"/>
          <a:stretch>
            <a:fillRect/>
          </a:stretch>
        </p:blipFill>
        <p:spPr>
          <a:xfrm>
            <a:off x="10310728" y="1610206"/>
            <a:ext cx="693420" cy="749300"/>
          </a:xfrm>
          <a:prstGeom prst="rect">
            <a:avLst/>
          </a:prstGeom>
        </p:spPr>
      </p:pic>
      <p:pic>
        <p:nvPicPr>
          <p:cNvPr id="20" name="Picture 4809"/>
          <p:cNvPicPr/>
          <p:nvPr/>
        </p:nvPicPr>
        <p:blipFill rotWithShape="1">
          <a:blip r:embed="rId5"/>
          <a:srcRect l="17355" t="7207" r="14806" b="10526"/>
          <a:stretch/>
        </p:blipFill>
        <p:spPr>
          <a:xfrm>
            <a:off x="11188841" y="687315"/>
            <a:ext cx="624115" cy="566057"/>
          </a:xfrm>
          <a:prstGeom prst="rect">
            <a:avLst/>
          </a:prstGeom>
          <a:ln>
            <a:noFill/>
          </a:ln>
        </p:spPr>
      </p:pic>
      <p:sp>
        <p:nvSpPr>
          <p:cNvPr id="24" name="ZoneTexte 23"/>
          <p:cNvSpPr txBox="1"/>
          <p:nvPr/>
        </p:nvSpPr>
        <p:spPr>
          <a:xfrm>
            <a:off x="7504939" y="2277886"/>
            <a:ext cx="3058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Serveur utilisé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487063" y="2820703"/>
            <a:ext cx="55743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avons utilisé comme serveur </a:t>
            </a: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WAMP SERVER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libre et intègre directement plusieurs services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serveur Web(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chargé de répondre aux requêtes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et offre une sécurité.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serveur d’application qui offre un langage(PHP) permettant de développer des scripts qui s’exécutent coté serveur 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53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528797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RESULTATS OBTENUS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25412" y="1152907"/>
            <a:ext cx="120665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50000"/>
              </a:lnSpc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fr-FR" sz="2000" dirty="0"/>
              <a:t>Niveau d’accès sécurisé aux fonctionnalités de l’application 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Possibilité </a:t>
            </a:r>
            <a:r>
              <a:rPr lang="fr-FR" sz="2000" dirty="0"/>
              <a:t>d’activer et de désactiver les comptes 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fr-FR" sz="2000" dirty="0"/>
              <a:t>Listes des </a:t>
            </a:r>
            <a:r>
              <a:rPr lang="fr-FR" sz="2000" dirty="0" err="1" smtClean="0"/>
              <a:t>patlients</a:t>
            </a:r>
            <a:r>
              <a:rPr lang="fr-FR" sz="2000" dirty="0" smtClean="0"/>
              <a:t> </a:t>
            </a:r>
            <a:r>
              <a:rPr lang="fr-FR" sz="2000" dirty="0"/>
              <a:t>(par sexe, par ville, par </a:t>
            </a:r>
            <a:r>
              <a:rPr lang="fr-FR" sz="2000" dirty="0" smtClean="0"/>
              <a:t>date, </a:t>
            </a:r>
            <a:r>
              <a:rPr lang="fr-FR" sz="2000" dirty="0"/>
              <a:t>par catégories);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fr-FR" sz="2000" dirty="0"/>
              <a:t>Listes des  </a:t>
            </a:r>
            <a:r>
              <a:rPr lang="fr-FR" sz="2000" dirty="0" err="1" smtClean="0"/>
              <a:t>medecins</a:t>
            </a:r>
            <a:r>
              <a:rPr lang="fr-FR" sz="2000" dirty="0" smtClean="0"/>
              <a:t> </a:t>
            </a:r>
            <a:r>
              <a:rPr lang="fr-FR" sz="2000" dirty="0"/>
              <a:t>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fr-FR" sz="2000" dirty="0"/>
              <a:t>Traitement complet du processus </a:t>
            </a:r>
            <a:r>
              <a:rPr lang="fr-FR" sz="2000" dirty="0" smtClean="0"/>
              <a:t>de l’inscription du patient ou du </a:t>
            </a:r>
            <a:r>
              <a:rPr lang="fr-FR" sz="2000" dirty="0" err="1" smtClean="0"/>
              <a:t>medecin</a:t>
            </a:r>
            <a:r>
              <a:rPr lang="fr-FR" sz="2000" dirty="0" smtClean="0"/>
              <a:t> jusqu’à</a:t>
            </a:r>
          </a:p>
          <a:p>
            <a:pPr lvl="0"/>
            <a:r>
              <a:rPr lang="fr-FR" sz="2000" dirty="0" smtClean="0"/>
              <a:t>La connexion</a:t>
            </a:r>
            <a:r>
              <a:rPr lang="fr-FR" sz="2000" dirty="0"/>
              <a:t> </a:t>
            </a:r>
            <a:r>
              <a:rPr lang="fr-FR" sz="2000" dirty="0" smtClean="0"/>
              <a:t>;</a:t>
            </a:r>
          </a:p>
          <a:p>
            <a:pPr lvl="0"/>
            <a:r>
              <a:rPr lang="fr-FR" sz="2000" dirty="0" smtClean="0"/>
              <a:t> ;</a:t>
            </a:r>
          </a:p>
          <a:p>
            <a:pPr lvl="0" fontAlgn="base">
              <a:lnSpc>
                <a:spcPct val="150000"/>
              </a:lnSpc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4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7935" y="329900"/>
            <a:ext cx="8911687" cy="1280890"/>
          </a:xfrm>
        </p:spPr>
        <p:txBody>
          <a:bodyPr>
            <a:normAutofit/>
          </a:bodyPr>
          <a:lstStyle/>
          <a:p>
            <a:r>
              <a:rPr lang="en-C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CONNEXION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6" y="787782"/>
            <a:ext cx="11311884" cy="61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870" y="6170995"/>
            <a:ext cx="8915400" cy="804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8: Interface d’enregistrement des </a:t>
            </a:r>
            <a:r>
              <a:rPr lang="fr-FR" sz="24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donnees</a:t>
            </a:r>
            <a:r>
              <a:rPr lang="fr-FR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patient ou </a:t>
            </a:r>
            <a:r>
              <a:rPr lang="fr-FR" sz="24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medecin</a:t>
            </a:r>
            <a:endParaRPr lang="fr-FR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8" y="0"/>
            <a:ext cx="9745122" cy="61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5774" y="6452558"/>
            <a:ext cx="8961941" cy="577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: </a:t>
            </a:r>
            <a:r>
              <a:rPr lang="fr-F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d’enregistrement </a:t>
            </a:r>
            <a:r>
              <a:rPr lang="fr-FR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fr-FR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medecin</a:t>
            </a:r>
            <a:endParaRPr lang="fr-FR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0" y="0"/>
            <a:ext cx="11928230" cy="62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3456" y="6235908"/>
            <a:ext cx="5411449" cy="494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>
                <a:solidFill>
                  <a:schemeClr val="tx1"/>
                </a:solidFill>
              </a:rPr>
              <a:t>Page </a:t>
            </a:r>
            <a:r>
              <a:rPr lang="en-CA" sz="3200" dirty="0" err="1" smtClean="0">
                <a:solidFill>
                  <a:schemeClr val="tx1"/>
                </a:solidFill>
              </a:rPr>
              <a:t>sujet</a:t>
            </a:r>
            <a:r>
              <a:rPr lang="en-CA" sz="3200" dirty="0" smtClean="0">
                <a:solidFill>
                  <a:schemeClr val="tx1"/>
                </a:solidFill>
              </a:rPr>
              <a:t> </a:t>
            </a:r>
            <a:r>
              <a:rPr lang="en-CA" sz="3200" dirty="0" err="1" smtClean="0">
                <a:solidFill>
                  <a:schemeClr val="tx1"/>
                </a:solidFill>
              </a:rPr>
              <a:t>dans</a:t>
            </a:r>
            <a:r>
              <a:rPr lang="en-CA" sz="3200" dirty="0" smtClean="0">
                <a:solidFill>
                  <a:schemeClr val="tx1"/>
                </a:solidFill>
              </a:rPr>
              <a:t> forum</a:t>
            </a:r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1" y="0"/>
            <a:ext cx="11834446" cy="6235908"/>
          </a:xfrm>
        </p:spPr>
      </p:pic>
    </p:spTree>
    <p:extLst>
      <p:ext uri="{BB962C8B-B14F-4D97-AF65-F5344CB8AC3E}">
        <p14:creationId xmlns:p14="http://schemas.microsoft.com/office/powerpoint/2010/main" val="5664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17555"/>
            <a:ext cx="8911687" cy="1280890"/>
          </a:xfrm>
        </p:spPr>
        <p:txBody>
          <a:bodyPr>
            <a:normAutofit/>
          </a:bodyPr>
          <a:lstStyle/>
          <a:p>
            <a:r>
              <a:rPr lang="fr-F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fr-FR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Interface d’ajout d’</a:t>
            </a:r>
            <a:r>
              <a:rPr lang="fr-FR" sz="20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unnouveau</a:t>
            </a:r>
            <a:r>
              <a:rPr lang="fr-FR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sujet</a:t>
            </a:r>
            <a:r>
              <a:rPr lang="fr-F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-1"/>
            <a:ext cx="12150969" cy="6217555"/>
          </a:xfrm>
        </p:spPr>
      </p:pic>
    </p:spTree>
    <p:extLst>
      <p:ext uri="{BB962C8B-B14F-4D97-AF65-F5344CB8AC3E}">
        <p14:creationId xmlns:p14="http://schemas.microsoft.com/office/powerpoint/2010/main" val="29155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1764" y="3067507"/>
            <a:ext cx="7022553" cy="1280890"/>
          </a:xfrm>
        </p:spPr>
        <p:txBody>
          <a:bodyPr>
            <a:normAutofit/>
          </a:bodyPr>
          <a:lstStyle/>
          <a:p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fr-F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654603" y="1511785"/>
            <a:ext cx="3116687" cy="276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2278743" y="69137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78743" y="787782"/>
            <a:ext cx="5849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Conclusion   </a:t>
            </a:r>
          </a:p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C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nous a permi d’acquerir de nouvelles connaissances et metre en pratique nos connaissances acquises a l’ecole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95786" y="3401600"/>
            <a:ext cx="584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278743" y="3758379"/>
            <a:ext cx="73659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suivre en temps réel tous les opérations effectuées.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24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prochaines historique </a:t>
            </a:r>
            <a:r>
              <a:rPr lang="fr-FR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24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demandes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effectuées peuvent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 trouvés trouvé très rapidement et en local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7" name="Ruban vers le bas 6"/>
          <p:cNvSpPr/>
          <p:nvPr/>
        </p:nvSpPr>
        <p:spPr>
          <a:xfrm>
            <a:off x="754742" y="1538514"/>
            <a:ext cx="10943771" cy="4470400"/>
          </a:xfrm>
          <a:prstGeom prst="ribbon">
            <a:avLst>
              <a:gd name="adj1" fmla="val 11148"/>
              <a:gd name="adj2" fmla="val 680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Merci pour votre aimable </a:t>
            </a:r>
            <a:r>
              <a:rPr lang="fr-FR" sz="60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attention!!!</a:t>
            </a:r>
            <a:endParaRPr lang="fr-FR" sz="6000" b="1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4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4639" y="258125"/>
            <a:ext cx="8911687" cy="470594"/>
          </a:xfrm>
        </p:spPr>
        <p:txBody>
          <a:bodyPr>
            <a:noAutofit/>
          </a:bodyPr>
          <a:lstStyle/>
          <a:p>
            <a:pPr algn="ctr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 DE PRESENTATION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1202" y="1243537"/>
            <a:ext cx="6851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1202" y="2967613"/>
            <a:ext cx="10337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DES RESULTATS OBTENUS</a:t>
            </a:r>
            <a:endParaRPr lang="fr-F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3892" y="2040404"/>
            <a:ext cx="11073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ANALYSE FONCTIONNELLE </a:t>
            </a:r>
            <a:r>
              <a:rPr lang="fr-FR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ET TECHNIQUE DU </a:t>
            </a:r>
            <a:r>
              <a:rPr lang="fr-FR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THEME PRINCIPAL</a:t>
            </a:r>
            <a:endParaRPr lang="fr-F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1202" y="3894822"/>
            <a:ext cx="5031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DEMO SUR L’APPLICATION</a:t>
            </a:r>
            <a:endParaRPr lang="fr-F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71202" y="4971119"/>
            <a:ext cx="5867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CONCLUSION  ET PERSPECTIVES</a:t>
            </a:r>
          </a:p>
          <a:p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855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>
                <a:lumMod val="95000"/>
              </a:schemeClr>
            </a:gs>
            <a:gs pos="57000">
              <a:schemeClr val="bg1"/>
            </a:gs>
            <a:gs pos="6000">
              <a:srgbClr val="0070C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9375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(1/3)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2592925" y="970344"/>
            <a:ext cx="7964588" cy="5364845"/>
          </a:xfrm>
          <a:prstGeom prst="roundRect">
            <a:avLst/>
          </a:prstGeom>
          <a:solidFill>
            <a:schemeClr val="bg1"/>
          </a:solidFill>
          <a:ln w="15875" cap="rnd" cmpd="sng" algn="ctr">
            <a:solidFill>
              <a:schemeClr val="bg1"/>
            </a:solidFill>
            <a:prstDash val="soli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 du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Du theme</a:t>
            </a:r>
            <a:endParaRPr lang="fr-FR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2458108" y="4073782"/>
            <a:ext cx="8915400" cy="2972313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8000" b="1" i="1" dirty="0">
                <a:latin typeface="Arial" panose="020B0604020202020204" pitchFamily="34" charset="0"/>
                <a:cs typeface="Arial" panose="020B0604020202020204" pitchFamily="34" charset="0"/>
              </a:rPr>
              <a:t>Sous développement dans certains </a:t>
            </a:r>
            <a:r>
              <a:rPr lang="fr-FR" sz="8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quartier</a:t>
            </a:r>
            <a:r>
              <a:rPr lang="fr-FR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8000" b="1" i="1" dirty="0">
                <a:latin typeface="Arial" panose="020B0604020202020204" pitchFamily="34" charset="0"/>
                <a:cs typeface="Arial" panose="020B0604020202020204" pitchFamily="34" charset="0"/>
              </a:rPr>
              <a:t>Les centres de santé tres eloignes </a:t>
            </a:r>
            <a:endParaRPr lang="fr-FR" sz="8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1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Conséquences</a:t>
            </a:r>
            <a:endParaRPr lang="fr-FR" sz="8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CA" sz="8000" b="1" dirty="0">
                <a:latin typeface="Arial" panose="020B0604020202020204" pitchFamily="34" charset="0"/>
                <a:cs typeface="Arial" panose="020B0604020202020204" pitchFamily="34" charset="0"/>
              </a:rPr>
              <a:t>Le Taux de contamination qui s’accentu de jour en jour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CA" sz="8000" b="1" dirty="0">
                <a:latin typeface="Arial" panose="020B0604020202020204" pitchFamily="34" charset="0"/>
                <a:cs typeface="Arial" panose="020B0604020202020204" pitchFamily="34" charset="0"/>
              </a:rPr>
              <a:t>Pertes en vie humaine</a:t>
            </a:r>
            <a:endParaRPr lang="fr-F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368961" y="3323987"/>
            <a:ext cx="324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73490" y="0"/>
            <a:ext cx="95414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thème que nous avons  proposé est celui de la : </a:t>
            </a:r>
            <a:r>
              <a:rPr lang="fr-F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fr-FR" sz="2000" b="1" dirty="0">
                <a:latin typeface="Copperplate Gothic Bold" panose="020E0705020206020404" pitchFamily="34" charset="0"/>
                <a:cs typeface="Times New Roman" panose="02020603050405020304" pitchFamily="18" charset="0"/>
              </a:rPr>
              <a:t>CONCEPTION D’une application de rencontre entre personnels de sante et patient: </a:t>
            </a:r>
            <a:r>
              <a:rPr lang="fr-FR" sz="2000" b="1" dirty="0" smtClean="0">
                <a:latin typeface="Copperplate Gothic Bold" panose="020E0705020206020404" pitchFamily="34" charset="0"/>
                <a:cs typeface="Times New Roman" panose="02020603050405020304" pitchFamily="18" charset="0"/>
              </a:rPr>
              <a:t>MEDAPP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1123950" algn="l"/>
              </a:tabLst>
            </a:pPr>
            <a:r>
              <a:rPr lang="en-CA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MEDAPP </a:t>
            </a:r>
            <a:r>
              <a:rPr lang="en-CA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cette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platte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forme </a:t>
            </a:r>
            <a:r>
              <a:rPr lang="fr-F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mise sur pied pour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limitter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 taux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deplacement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 algn="ctr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1123950" algn="l"/>
              </a:tabLst>
            </a:pP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de contamination des personnes en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incapacite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retrouver facilement un centre de sante </a:t>
            </a:r>
            <a:r>
              <a:rPr lang="fr-F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proche. 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fr-F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lle 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 donc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benefique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dans le sens ou elle apporte un </a:t>
            </a:r>
          </a:p>
          <a:p>
            <a:pPr marL="342900" lvl="0" indent="-342900" algn="ctr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1123950" algn="l"/>
              </a:tabLst>
            </a:pP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aide a distance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921695" y="787782"/>
            <a:ext cx="108804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du thème  </a:t>
            </a:r>
          </a:p>
          <a:p>
            <a:pPr algn="ctr">
              <a:lnSpc>
                <a:spcPct val="150000"/>
              </a:lnSpc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ettre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la disposition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patients une application(MEDAPP)  qui permettra au patients de  s’enregistrer et de saisir les informations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recquis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pour pouvoir chatter avec un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medecin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0485" y="2695997"/>
            <a:ext cx="1098686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Intérêt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thème  </a:t>
            </a:r>
          </a:p>
          <a:p>
            <a:pPr lvl="0" algn="ctr"/>
            <a:endParaRPr lang="fr-F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D’apporter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contribution à la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 taux de contamination;</a:t>
            </a:r>
          </a:p>
          <a:p>
            <a:pPr lvl="0" algn="just">
              <a:lnSpc>
                <a:spcPct val="150000"/>
              </a:lnSpc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L’amélioration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condition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sanitaires des patients;</a:t>
            </a:r>
          </a:p>
          <a:p>
            <a:pPr lvl="0" algn="just">
              <a:lnSpc>
                <a:spcPct val="150000"/>
              </a:lnSpc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bg1"/>
            </a:gs>
            <a:gs pos="6000">
              <a:srgbClr val="0070C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1579" y="298335"/>
            <a:ext cx="10464800" cy="823430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TECHNIQUE ET FONCTIONNEL DU THEME PRINCIPAL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30353"/>
              </p:ext>
            </p:extLst>
          </p:nvPr>
        </p:nvGraphicFramePr>
        <p:xfrm>
          <a:off x="1864594" y="1152907"/>
          <a:ext cx="8915400" cy="543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45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3DDBF2-B75B-414A-930A-A9C71E91C9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23DDBF2-B75B-414A-930A-A9C71E91C9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523DDBF2-B75B-414A-930A-A9C71E91C9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523DDBF2-B75B-414A-930A-A9C71E91C9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983C2B-FE92-4692-821D-F8D56ACB7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A0983C2B-FE92-4692-821D-F8D56ACB7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A0983C2B-FE92-4692-821D-F8D56ACB7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A0983C2B-FE92-4692-821D-F8D56ACB7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62E40C-A13D-4F8F-B197-FFE5024F54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1C62E40C-A13D-4F8F-B197-FFE5024F54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1C62E40C-A13D-4F8F-B197-FFE5024F54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1C62E40C-A13D-4F8F-B197-FFE5024F54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73DECC-F0B5-42C6-B6A5-BD5410B72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D473DECC-F0B5-42C6-B6A5-BD5410B721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D473DECC-F0B5-42C6-B6A5-BD5410B72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D473DECC-F0B5-42C6-B6A5-BD5410B72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F652EE-47A4-43EE-AEB9-54FEF7BF3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C1F652EE-47A4-43EE-AEB9-54FEF7BF3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C1F652EE-47A4-43EE-AEB9-54FEF7BF3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C1F652EE-47A4-43EE-AEB9-54FEF7BF3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CBB0A1-DF5B-4353-905F-ED4465747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E4CBB0A1-DF5B-4353-905F-ED4465747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E4CBB0A1-DF5B-4353-905F-ED4465747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E4CBB0A1-DF5B-4353-905F-ED4465747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26B531-54D0-45A0-8816-80AD30C9A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0D26B531-54D0-45A0-8816-80AD30C9A8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0D26B531-54D0-45A0-8816-80AD30C9A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0D26B531-54D0-45A0-8816-80AD30C9A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39B4FD-03EE-46D5-A7D7-4233CD8A7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7A39B4FD-03EE-46D5-A7D7-4233CD8A7B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7A39B4FD-03EE-46D5-A7D7-4233CD8A7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7A39B4FD-03EE-46D5-A7D7-4233CD8A7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57EE74-64F9-4169-8F01-5E3E8E6BC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2257EE74-64F9-4169-8F01-5E3E8E6BC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2257EE74-64F9-4169-8F01-5E3E8E6BC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2257EE74-64F9-4169-8F01-5E3E8E6BC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1D6C5F-F89A-4CD6-BD5D-2407FDBEB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A31D6C5F-F89A-4CD6-BD5D-2407FDBEB3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31D6C5F-F89A-4CD6-BD5D-2407FDBEB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31D6C5F-F89A-4CD6-BD5D-2407FDBEB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F2875B-717C-483F-99AD-03839C0FF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A2F2875B-717C-483F-99AD-03839C0FF2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graphicEl>
                                              <a:dgm id="{A2F2875B-717C-483F-99AD-03839C0FF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A2F2875B-717C-483F-99AD-03839C0FF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792E03-E08C-4221-AA52-6DD24EE0C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A5792E03-E08C-4221-AA52-6DD24EE0C5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A5792E03-E08C-4221-AA52-6DD24EE0C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A5792E03-E08C-4221-AA52-6DD24EE0C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21DFF6-8D5F-4205-8C2F-27680D2BE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7E21DFF6-8D5F-4205-8C2F-27680D2BE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graphicEl>
                                              <a:dgm id="{7E21DFF6-8D5F-4205-8C2F-27680D2BE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7E21DFF6-8D5F-4205-8C2F-27680D2BE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305E3F-9670-4459-B25E-7EDB8DE31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graphicEl>
                                              <a:dgm id="{1E305E3F-9670-4459-B25E-7EDB8DE31D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graphicEl>
                                              <a:dgm id="{1E305E3F-9670-4459-B25E-7EDB8DE31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graphicEl>
                                              <a:dgm id="{1E305E3F-9670-4459-B25E-7EDB8DE31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A71981-1BF6-4FD6-890D-0328647E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graphicEl>
                                              <a:dgm id="{2DA71981-1BF6-4FD6-890D-0328647E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>
                                            <p:graphicEl>
                                              <a:dgm id="{2DA71981-1BF6-4FD6-890D-0328647E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graphicEl>
                                              <a:dgm id="{2DA71981-1BF6-4FD6-890D-0328647E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6971" y="0"/>
            <a:ext cx="10943771" cy="528797"/>
          </a:xfrm>
        </p:spPr>
        <p:txBody>
          <a:bodyPr>
            <a:normAutofit fontScale="90000"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TECHNIQUE ET FONCTIONNEL DU THEME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</a:t>
            </a:r>
            <a:r>
              <a:rPr lang="fr-F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(1/5) </a:t>
            </a:r>
            <a:endParaRPr lang="fr-F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824472" y="1167869"/>
            <a:ext cx="61062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acteurs sont des entités qui interagissent avec le système, comme une personne humaine ou un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robot.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notre application, nous avons défini deux acteurs qui sont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 </a:t>
            </a:r>
          </a:p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Médecin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d’utilisation : s’authentifier,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consulter liste des patients et médecin, accéder au forum et chatter.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50000"/>
              </a:lnSpc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58237" y="1491033"/>
            <a:ext cx="49690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qui est un langage de modélisation graphique et textuelle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décrit le système du point de vue des fonctionnalités offertes.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98171" y="787782"/>
            <a:ext cx="38317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du système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02400" y="787782"/>
            <a:ext cx="460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acteurs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4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2457" y="0"/>
            <a:ext cx="10900229" cy="528797"/>
          </a:xfrm>
        </p:spPr>
        <p:txBody>
          <a:bodyPr>
            <a:normAutofit fontScale="90000"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TECHNIQUE ET FONCTIONNEL DU THEME PRINCIPAL </a:t>
            </a:r>
            <a:r>
              <a:rPr lang="fr-F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(2/5)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47435" y="464616"/>
            <a:ext cx="1072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diagramme de cas d’utilisation a pour but de donner une vision globale sur les interfaces de notre future application.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4" y="1110946"/>
            <a:ext cx="11615056" cy="58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4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</a:t>
            </a:r>
            <a:r>
              <a:rPr lang="en-CA" dirty="0" smtClean="0"/>
              <a:t>agramme de 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36431"/>
            <a:ext cx="12027876" cy="5521569"/>
          </a:xfrm>
        </p:spPr>
      </p:pic>
    </p:spTree>
    <p:extLst>
      <p:ext uri="{BB962C8B-B14F-4D97-AF65-F5344CB8AC3E}">
        <p14:creationId xmlns:p14="http://schemas.microsoft.com/office/powerpoint/2010/main" val="24753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10875</TotalTime>
  <Words>530</Words>
  <Application>Microsoft Office PowerPoint</Application>
  <PresentationFormat>Grand écran</PresentationFormat>
  <Paragraphs>134</Paragraphs>
  <Slides>19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Calibri</vt:lpstr>
      <vt:lpstr>Century Gothic</vt:lpstr>
      <vt:lpstr>Copperplate Gothic Bold</vt:lpstr>
      <vt:lpstr>Times New Roman</vt:lpstr>
      <vt:lpstr>Wingdings</vt:lpstr>
      <vt:lpstr>Wingdings 3</vt:lpstr>
      <vt:lpstr>Brin</vt:lpstr>
      <vt:lpstr>Présentation PowerPoint</vt:lpstr>
      <vt:lpstr>PLAN DE PRESENTATION</vt:lpstr>
      <vt:lpstr>INTRODUCTION (1/3)</vt:lpstr>
      <vt:lpstr>Présentation PowerPoint</vt:lpstr>
      <vt:lpstr>Présentation PowerPoint</vt:lpstr>
      <vt:lpstr>ANALYSE TECHNIQUE ET FONCTIONNEL DU THEME PRINCIPAL</vt:lpstr>
      <vt:lpstr>ANALYSE TECHNIQUE ET FONCTIONNEL DU THEME PRINCIPAL (1/5) </vt:lpstr>
      <vt:lpstr>ANALYSE TECHNIQUE ET FONCTIONNEL DU THEME PRINCIPAL (2/5) </vt:lpstr>
      <vt:lpstr>Diagramme de classe</vt:lpstr>
      <vt:lpstr>Présentation PowerPoint</vt:lpstr>
      <vt:lpstr>PRESENTATION DES RESULTATS OBTENUS </vt:lpstr>
      <vt:lpstr>INTERFACE DE CONNEXION</vt:lpstr>
      <vt:lpstr> ) </vt:lpstr>
      <vt:lpstr>Présentation PowerPoint</vt:lpstr>
      <vt:lpstr>Présentation PowerPoint</vt:lpstr>
      <vt:lpstr>Figure : Interface d’ajout d’unnouveau sujet </vt:lpstr>
      <vt:lpstr>DEMO</vt:lpstr>
      <vt:lpstr>CONCLUSION ET PERSPECTIVES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ING FOUGUEM</dc:creator>
  <cp:lastModifiedBy>murhiell</cp:lastModifiedBy>
  <cp:revision>307</cp:revision>
  <dcterms:created xsi:type="dcterms:W3CDTF">2016-08-16T17:49:48Z</dcterms:created>
  <dcterms:modified xsi:type="dcterms:W3CDTF">2022-01-21T11:37:37Z</dcterms:modified>
</cp:coreProperties>
</file>