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85" r:id="rId21"/>
    <p:sldId id="271" r:id="rId22"/>
    <p:sldId id="287" r:id="rId23"/>
    <p:sldId id="272" r:id="rId24"/>
    <p:sldId id="288" r:id="rId25"/>
    <p:sldId id="274" r:id="rId26"/>
    <p:sldId id="275" r:id="rId27"/>
    <p:sldId id="276" r:id="rId28"/>
    <p:sldId id="277" r:id="rId29"/>
    <p:sldId id="278" r:id="rId30"/>
    <p:sldId id="290" r:id="rId31"/>
    <p:sldId id="289" r:id="rId32"/>
    <p:sldId id="293" r:id="rId33"/>
    <p:sldId id="282" r:id="rId34"/>
    <p:sldId id="283" r:id="rId35"/>
    <p:sldId id="294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6E41A-406B-4A23-9146-F21D5C2D103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CF55-4F2B-4573-8742-3D4FAB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startActivityForResult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AuthUI.createSignInIntentBuilder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setAvailableProviders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baseline="0" dirty="0"/>
              <a:t> 1 item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khỏi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1 </a:t>
            </a:r>
            <a:r>
              <a:rPr lang="en-US" baseline="0" dirty="0" err="1"/>
              <a:t>cái</a:t>
            </a:r>
            <a:r>
              <a:rPr lang="en-US" baseline="0" dirty="0"/>
              <a:t> fragment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item </a:t>
            </a:r>
            <a:r>
              <a:rPr lang="en-US" baseline="0" dirty="0" err="1"/>
              <a:t>đó</a:t>
            </a:r>
            <a:r>
              <a:rPr lang="en-US" baseline="0" dirty="0"/>
              <a:t>,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cg </a:t>
            </a:r>
            <a:r>
              <a:rPr lang="en-US" baseline="0" dirty="0" err="1"/>
              <a:t>giống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Menu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: Dynamic binding </a:t>
            </a:r>
          </a:p>
          <a:p>
            <a:r>
              <a:rPr lang="en-US" baseline="0" dirty="0"/>
              <a:t>1 </a:t>
            </a:r>
            <a:r>
              <a:rPr lang="en-US" dirty="0" err="1"/>
              <a:t>Lấy</a:t>
            </a:r>
            <a:r>
              <a:rPr lang="en-US" baseline="0" dirty="0"/>
              <a:t> fragment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getHomeFragment</a:t>
            </a:r>
            <a:r>
              <a:rPr lang="en-US" baseline="0" dirty="0"/>
              <a:t>, </a:t>
            </a:r>
          </a:p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Obtain a reference to the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FragmentManager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initiate a transaction</a:t>
            </a:r>
          </a:p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fragment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FrameLayout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fragment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fragment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Fragment </a:t>
            </a:r>
            <a:r>
              <a:rPr lang="en-US" baseline="0" dirty="0" err="1"/>
              <a:t>tĩnh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MapFrragment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findFragmentById</a:t>
            </a:r>
            <a:r>
              <a:rPr lang="en-US" baseline="0" dirty="0"/>
              <a:t>, </a:t>
            </a:r>
            <a:r>
              <a:rPr lang="en-US" baseline="0" dirty="0" err="1"/>
              <a:t>xài</a:t>
            </a:r>
            <a:r>
              <a:rPr lang="en-US" baseline="0" dirty="0"/>
              <a:t> fragment </a:t>
            </a:r>
            <a:r>
              <a:rPr lang="en-US" baseline="0" dirty="0" err="1"/>
              <a:t>tĩnh</a:t>
            </a:r>
            <a:r>
              <a:rPr lang="en-US" baseline="0" dirty="0"/>
              <a:t>,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onMapReady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map </a:t>
            </a:r>
            <a:r>
              <a:rPr lang="en-US" baseline="0" dirty="0" err="1"/>
              <a:t>đã</a:t>
            </a:r>
            <a:r>
              <a:rPr lang="en-US" baseline="0" dirty="0"/>
              <a:t> load </a:t>
            </a:r>
            <a:r>
              <a:rPr lang="en-US" baseline="0" dirty="0" err="1"/>
              <a:t>xong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dường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khỏi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1 </a:t>
            </a:r>
            <a:r>
              <a:rPr lang="en-US" baseline="0" dirty="0" err="1"/>
              <a:t>biến</a:t>
            </a:r>
            <a:r>
              <a:rPr lang="en-US" baseline="0" dirty="0"/>
              <a:t> Routing (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viện</a:t>
            </a:r>
            <a:r>
              <a:rPr lang="en-US" baseline="0" dirty="0"/>
              <a:t> )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1 </a:t>
            </a:r>
            <a:r>
              <a:rPr lang="en-US" baseline="0" dirty="0" err="1"/>
              <a:t>cái</a:t>
            </a:r>
            <a:r>
              <a:rPr lang="en-US" baseline="0" dirty="0"/>
              <a:t> listener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xong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vẽ</a:t>
            </a:r>
            <a:r>
              <a:rPr lang="en-US" baseline="0" dirty="0"/>
              <a:t>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1 </a:t>
            </a:r>
            <a:r>
              <a:rPr lang="en-US" baseline="0" dirty="0" err="1"/>
              <a:t>mảng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&lt;Route&gt; , route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latlng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thừa</a:t>
            </a:r>
            <a:r>
              <a:rPr lang="en-US" baseline="0" dirty="0"/>
              <a:t> </a:t>
            </a:r>
            <a:r>
              <a:rPr lang="en-US" baseline="0" dirty="0" err="1"/>
              <a:t>ArrayAdapter</a:t>
            </a:r>
            <a:r>
              <a:rPr lang="en-US" baseline="0" dirty="0"/>
              <a:t> do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.add…</a:t>
            </a:r>
            <a:r>
              <a:rPr lang="en-US" baseline="0" dirty="0" err="1"/>
              <a:t>SIngleValue</a:t>
            </a:r>
            <a:r>
              <a:rPr lang="en-US" baseline="0" dirty="0"/>
              <a:t> do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load 1 </a:t>
            </a:r>
            <a:r>
              <a:rPr lang="en-US" baseline="0" dirty="0" err="1"/>
              <a:t>lần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load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lúc</a:t>
            </a:r>
            <a:r>
              <a:rPr lang="en-US" baseline="0" dirty="0"/>
              <a:t> 1 account, </a:t>
            </a:r>
            <a:r>
              <a:rPr lang="en-US" baseline="0" dirty="0" err="1"/>
              <a:t>notifyDataSetChange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tới</a:t>
            </a:r>
            <a:r>
              <a:rPr lang="en-US" baseline="0" dirty="0"/>
              <a:t> </a:t>
            </a:r>
            <a:r>
              <a:rPr lang="en-US" baseline="0" dirty="0" err="1"/>
              <a:t>ListView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data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9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SImpleLocation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1 Listener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SImpleLocation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,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update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3s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cảu</a:t>
            </a:r>
            <a:r>
              <a:rPr lang="en-US" baseline="0" dirty="0"/>
              <a:t> Fragment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dược</a:t>
            </a:r>
            <a:r>
              <a:rPr lang="en-US" baseline="0" dirty="0"/>
              <a:t>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MainActivity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gửi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trí</a:t>
            </a:r>
            <a:r>
              <a:rPr lang="en-US" baseline="0" dirty="0"/>
              <a:t>,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chế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update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đến</a:t>
            </a:r>
            <a:r>
              <a:rPr lang="en-US" baseline="0" dirty="0"/>
              <a:t> Fragment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onActivityResult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requestCode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RC_SIGN_IN,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nhập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load </a:t>
            </a:r>
            <a:r>
              <a:rPr lang="en-US" baseline="0" dirty="0" err="1"/>
              <a:t>màn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0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9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1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liên</a:t>
            </a:r>
            <a:r>
              <a:rPr lang="en-US" baseline="0" dirty="0"/>
              <a:t> </a:t>
            </a:r>
            <a:r>
              <a:rPr lang="en-US" baseline="0" dirty="0" err="1"/>
              <a:t>tục</a:t>
            </a:r>
            <a:r>
              <a:rPr lang="en-US" baseline="0" dirty="0"/>
              <a:t>, ở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node </a:t>
            </a:r>
            <a:r>
              <a:rPr lang="en-US" baseline="0" dirty="0" err="1"/>
              <a:t>promoPath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baseline="0" dirty="0"/>
              <a:t> Map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đẩy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Firebase 1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đẩy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user </a:t>
            </a:r>
            <a:r>
              <a:rPr lang="en-US" baseline="0" dirty="0" err="1"/>
              <a:t>đã</a:t>
            </a:r>
            <a:r>
              <a:rPr lang="en-US" baseline="0" dirty="0"/>
              <a:t> rate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Promotion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baseline="0" dirty="0"/>
              <a:t> load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Glide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thư</a:t>
            </a:r>
            <a:r>
              <a:rPr lang="en-US" baseline="0" dirty="0"/>
              <a:t> </a:t>
            </a:r>
            <a:r>
              <a:rPr lang="en-US" baseline="0" dirty="0" err="1"/>
              <a:t>viện</a:t>
            </a:r>
            <a:r>
              <a:rPr lang="en-US" baseline="0" dirty="0"/>
              <a:t> </a:t>
            </a:r>
            <a:r>
              <a:rPr lang="en-US" baseline="0" dirty="0" err="1"/>
              <a:t>wasabeef</a:t>
            </a:r>
            <a:r>
              <a:rPr lang="en-US" baseline="0" dirty="0"/>
              <a:t> glide transform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chỉnh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load </a:t>
            </a:r>
            <a:r>
              <a:rPr lang="en-US" baseline="0" dirty="0" err="1"/>
              <a:t>về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StorageReference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load </a:t>
            </a:r>
            <a:r>
              <a:rPr lang="en-US" baseline="0" dirty="0" err="1"/>
              <a:t>đường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</a:t>
            </a:r>
            <a:r>
              <a:rPr lang="en-US" baseline="0" dirty="0" err="1"/>
              <a:t>viện</a:t>
            </a:r>
            <a:r>
              <a:rPr lang="en-US" baseline="0" dirty="0"/>
              <a:t> Glide </a:t>
            </a:r>
            <a:r>
              <a:rPr lang="en-US" baseline="0" dirty="0" err="1"/>
              <a:t>để</a:t>
            </a:r>
            <a:r>
              <a:rPr lang="en-US" baseline="0" dirty="0"/>
              <a:t> load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imageView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item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fragment </a:t>
            </a:r>
            <a:r>
              <a:rPr lang="en-US" baseline="0" dirty="0" err="1"/>
              <a:t>riêng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item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, navigation view </a:t>
            </a:r>
            <a:r>
              <a:rPr lang="en-US" baseline="0" dirty="0" err="1"/>
              <a:t>là</a:t>
            </a:r>
            <a:r>
              <a:rPr lang="en-US" baseline="0" dirty="0"/>
              <a:t> 1 </a:t>
            </a:r>
            <a:r>
              <a:rPr lang="en-US" baseline="0" dirty="0" err="1"/>
              <a:t>dạng</a:t>
            </a:r>
            <a:r>
              <a:rPr lang="en-US" baseline="0" dirty="0"/>
              <a:t> menu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hiển</a:t>
            </a:r>
            <a:r>
              <a:rPr lang="en-US" baseline="0" dirty="0"/>
              <a:t> </a:t>
            </a:r>
            <a:r>
              <a:rPr lang="en-US" baseline="0" dirty="0" err="1"/>
              <a:t>thị</a:t>
            </a:r>
            <a:r>
              <a:rPr lang="en-US" baseline="0" dirty="0"/>
              <a:t> item (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chắc</a:t>
            </a:r>
            <a:r>
              <a:rPr lang="en-US" baseline="0" dirty="0"/>
              <a:t> </a:t>
            </a:r>
            <a:r>
              <a:rPr lang="en-US" baseline="0" dirty="0" err="1"/>
              <a:t>lắm</a:t>
            </a:r>
            <a:r>
              <a:rPr lang="en-US" baseline="0" dirty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5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err="1"/>
              <a:t>của</a:t>
            </a:r>
            <a:r>
              <a:rPr lang="en-US" baseline="0" dirty="0"/>
              <a:t> header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load glide </a:t>
            </a:r>
            <a:r>
              <a:rPr lang="en-US" baseline="0" dirty="0" err="1"/>
              <a:t>và</a:t>
            </a:r>
            <a:r>
              <a:rPr lang="en-US" baseline="0" dirty="0"/>
              <a:t> profile picture cg </a:t>
            </a:r>
            <a:r>
              <a:rPr lang="en-US" baseline="0" dirty="0" err="1"/>
              <a:t>vậy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CF55-4F2B-4573-8742-3D4FAB068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F497-32C4-4BD0-9C0C-FE51571C03AA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FC11-79F6-4B18-A43A-1D455071BAF9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8A81-C1D0-4348-9A22-6E82C780BB18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F873-5D74-4F72-9589-EDD29F992ACE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6471-7576-4B9C-9031-CAC66C3E2521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2623-D76B-40B9-9909-D88A36CB5D8E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9F9-9405-4782-A9C4-5FFD3A22514B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22C3-256E-4B44-96E0-3A088985F289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FAFE-927E-483B-8F79-78753B22444F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08BC-902F-4873-993D-5E55EDB9476B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AA0-C230-4B57-9FC4-1CCF38CF0A9F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0B46-F8E2-429A-986B-08704D09C471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EA8B-832A-46B5-AD74-6FE1F5E20799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D8F-AD01-4591-9AA4-F84E6F1761A5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C8D-7545-4278-B8AE-8813ABAD1EEB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89EE-ECF4-4435-9F70-87F3F92C0D4A}" type="datetime1">
              <a:rPr lang="en-US" smtClean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F5850060-2026-41F7-B3EB-8AB51B9E922E}" type="datetime1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-alexander/Google-Directions-Android" TargetMode="External"/><Relationship Id="rId2" Type="http://schemas.openxmlformats.org/officeDocument/2006/relationships/hyperlink" Target="https://github.com/delight-im/Android-SimpleLo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mptech/glide" TargetMode="External"/><Relationship Id="rId4" Type="http://schemas.openxmlformats.org/officeDocument/2006/relationships/hyperlink" Target="https://github.com/firebase/FirebaseUI-Androi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C91266-F13A-4022-AD23-1E2BBEC5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LẬP TRÌNH ỨNG DỤNG DI ĐỘNG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7262247-4390-4E6C-A465-B4BD13FBD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Nhóm</a:t>
            </a:r>
            <a:r>
              <a:rPr lang="en-US" dirty="0"/>
              <a:t> 11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Hậu-1553010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Hiếu-1553011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A80C34-A716-4765-8FAB-1146036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75DCD6-F736-4649-8C78-256EFFE1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DATABASE(</a:t>
            </a:r>
            <a:r>
              <a:rPr lang="en-US" dirty="0" err="1"/>
              <a:t>tt</a:t>
            </a:r>
            <a:r>
              <a:rPr lang="en-US" dirty="0"/>
              <a:t>)</a:t>
            </a:r>
            <a:br>
              <a:rPr lang="en-US" dirty="0"/>
            </a:br>
            <a:r>
              <a:rPr lang="en-US" sz="3200" dirty="0"/>
              <a:t>- </a:t>
            </a:r>
            <a:r>
              <a:rPr lang="en-US" sz="3200" dirty="0" err="1"/>
              <a:t>Đẩy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FIREBASE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C33077-E37F-45B5-948C-1DF37E2F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DataPreference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đẩy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</a:rPr>
              <a:t> Map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đẩy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2FFB119-FB45-48E7-8569-F8A96F27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" y="3498128"/>
            <a:ext cx="6677025" cy="2424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C4B3544-44EA-4469-A4C2-3EA73808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C158662-B016-4691-92B2-D2BE9C5A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81" y="2619839"/>
            <a:ext cx="4867275" cy="31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3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78A0E0-094F-4FD5-8865-E4F46BD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DATABASE(</a:t>
            </a:r>
            <a:r>
              <a:rPr lang="en-US" dirty="0" err="1"/>
              <a:t>tt</a:t>
            </a:r>
            <a:r>
              <a:rPr lang="en-US" dirty="0"/>
              <a:t>)</a:t>
            </a:r>
            <a:br>
              <a:rPr lang="en-US" dirty="0"/>
            </a:br>
            <a:r>
              <a:rPr lang="en-US" sz="3200" dirty="0"/>
              <a:t>- </a:t>
            </a:r>
            <a:r>
              <a:rPr lang="en-US" sz="3200" dirty="0" err="1"/>
              <a:t>Đẩy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FIREBASE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8D149A-C76D-4A5D-B6EE-61B74E67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sz="2000" dirty="0" err="1">
                <a:latin typeface="Times New Roman" panose="02020603050405020304" pitchFamily="18" charset="0"/>
              </a:rPr>
              <a:t>Đẩy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F8838F4-59BC-464B-B3E7-7ECEAEBB9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45092"/>
            <a:ext cx="8807859" cy="2711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C58A7B-B0EE-46D2-9169-8A1BE7F2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7278" y="4558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FC8FD6-734D-4BC2-8840-FAF2DBAB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8B49ACA-CEAF-47FE-A396-183D5BFCC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5668" y="1270000"/>
            <a:ext cx="6637510" cy="2095054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33AE725-FD9D-4AC2-B6CD-24C269C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ED7CA25-A690-4EB0-A5AD-029D453B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683973"/>
            <a:ext cx="6637510" cy="1845469"/>
          </a:xfrm>
          <a:prstGeom prst="rect">
            <a:avLst/>
          </a:prstGeom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027C43DC-3D4B-4528-8088-E79BECB49917}"/>
              </a:ext>
            </a:extLst>
          </p:cNvPr>
          <p:cNvSpPr txBox="1">
            <a:spLocks/>
          </p:cNvSpPr>
          <p:nvPr/>
        </p:nvSpPr>
        <p:spPr>
          <a:xfrm>
            <a:off x="527209" y="1587383"/>
            <a:ext cx="4754475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</a:rPr>
              <a:t> firebase.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Promotion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</a:rPr>
              <a:t> Logo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hãng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44" y="3365055"/>
            <a:ext cx="2444371" cy="34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FE8219-D627-484D-AF05-F0990E7F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EAB117-3864-4A27-A2BF-D28EC393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load logo </a:t>
            </a:r>
            <a:r>
              <a:rPr lang="en-US" sz="2000" dirty="0" err="1">
                <a:latin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quảng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promo.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C5DC09-C3AF-4B91-BDF0-3F5B03DB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F12DBA4-343C-42E9-B9A2-5C0223AF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0" y="2729375"/>
            <a:ext cx="7019925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060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B898F8-8D8B-47A0-88FA-3F6716C4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6A7374-43E2-4BE9-AFB0-84AADFDA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</a:rPr>
              <a:t> item </a:t>
            </a:r>
            <a:r>
              <a:rPr lang="en-US" sz="2000" dirty="0" err="1">
                <a:latin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chọn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Navigation drawer </a:t>
            </a:r>
            <a:r>
              <a:rPr lang="en-US" sz="2000" dirty="0" err="1">
                <a:latin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Toolbar </a:t>
            </a:r>
            <a:r>
              <a:rPr lang="en-US" sz="2000" dirty="0" err="1">
                <a:latin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FrameLayout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item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Navigation view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E3B02E-DE02-4349-8C14-C1030B50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308" y="109182"/>
            <a:ext cx="3888047" cy="66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43C731-9C75-4E99-B8F9-E5A3025B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DRAWER(</a:t>
            </a:r>
            <a:r>
              <a:rPr lang="en-US" dirty="0" err="1"/>
              <a:t>tt</a:t>
            </a:r>
            <a:r>
              <a:rPr lang="en-US" dirty="0"/>
              <a:t>)</a:t>
            </a:r>
            <a:br>
              <a:rPr lang="en-US" dirty="0"/>
            </a:br>
            <a:r>
              <a:rPr lang="en-US" sz="3200" dirty="0"/>
              <a:t>-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Drawer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344B17-D94F-4F5D-BDE6-8AC1D5A2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F18839D-5617-4F88-9AFB-BE1C9BF8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04" y="1930400"/>
            <a:ext cx="9916667" cy="47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37EBF-EA58-4A77-B8E1-1A2554E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CF8FDD-12E5-4A75-A6BE-4B8DC88C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</a:rPr>
              <a:t>Load Header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Navigation Drawer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EEB3A1-2F85-4E1B-9E59-0D88C3F0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BCF90C8-5239-43C2-8890-6F1B5179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30" y="2672687"/>
            <a:ext cx="5857875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982" y="2811261"/>
            <a:ext cx="3244244" cy="257942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315200" y="3889612"/>
            <a:ext cx="1078173" cy="66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2E724-F6C6-40A3-8692-D83BCAE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72CD30-DB7A-4B40-ACE2-9DD7F968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</a:rPr>
              <a:t> Navigation Drawer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ACBD49-98D8-4648-B21A-BAAF8559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74AC0E-EC4B-4C7D-A9D0-7699026D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64" y="2566324"/>
            <a:ext cx="952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3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D7133E-2B9C-462D-A794-0488EB1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C6B371-1870-4EE7-A5D1-6E159703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2107" y="1901434"/>
            <a:ext cx="5770885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Navigation Drawer</a:t>
            </a:r>
          </a:p>
          <a:p>
            <a:r>
              <a:rPr lang="en-US" sz="2000" dirty="0" err="1"/>
              <a:t>Mỗi</a:t>
            </a:r>
            <a:r>
              <a:rPr lang="en-US" sz="2000" dirty="0"/>
              <a:t> Fragment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1 item </a:t>
            </a:r>
            <a:r>
              <a:rPr lang="en-US" sz="2000" dirty="0" err="1"/>
              <a:t>trong</a:t>
            </a:r>
            <a:r>
              <a:rPr lang="en-US" sz="2000" dirty="0"/>
              <a:t> Drawer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769" y="136870"/>
            <a:ext cx="3575714" cy="6584025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478973" y="2674961"/>
            <a:ext cx="327546" cy="16377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6031" y="3309161"/>
            <a:ext cx="16129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Fragment</a:t>
            </a:r>
          </a:p>
        </p:txBody>
      </p:sp>
    </p:spTree>
    <p:extLst>
      <p:ext uri="{BB962C8B-B14F-4D97-AF65-F5344CB8AC3E}">
        <p14:creationId xmlns:p14="http://schemas.microsoft.com/office/powerpoint/2010/main" val="33585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D7133E-2B9C-462D-A794-0488EB1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00F36BD-1B5B-4F50-B632-91780F754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376" y="2383762"/>
            <a:ext cx="6162675" cy="354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C6B371-1870-4EE7-A5D1-6E159703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AA19A48-F772-43BF-88A1-8D521B506B25}"/>
              </a:ext>
            </a:extLst>
          </p:cNvPr>
          <p:cNvSpPr txBox="1"/>
          <p:nvPr/>
        </p:nvSpPr>
        <p:spPr>
          <a:xfrm>
            <a:off x="1400961" y="1627464"/>
            <a:ext cx="678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fragment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menu item.</a:t>
            </a:r>
          </a:p>
        </p:txBody>
      </p:sp>
    </p:spTree>
    <p:extLst>
      <p:ext uri="{BB962C8B-B14F-4D97-AF65-F5344CB8AC3E}">
        <p14:creationId xmlns:p14="http://schemas.microsoft.com/office/powerpoint/2010/main" val="29662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39AD60-4CED-4743-BB2D-9343F6A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2A1A07-4D5F-4F49-B3E9-D7790A0E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Intent.</a:t>
            </a:r>
            <a:endParaRPr lang="en-US" dirty="0"/>
          </a:p>
          <a:p>
            <a:r>
              <a:rPr lang="en-US" dirty="0"/>
              <a:t>Firebase Authentication.</a:t>
            </a:r>
          </a:p>
          <a:p>
            <a:r>
              <a:rPr lang="en-US" dirty="0"/>
              <a:t>Firebase Database.</a:t>
            </a:r>
          </a:p>
          <a:p>
            <a:r>
              <a:rPr lang="en-US" dirty="0"/>
              <a:t>Firebase Storage.</a:t>
            </a:r>
          </a:p>
          <a:p>
            <a:r>
              <a:rPr lang="en-US" dirty="0"/>
              <a:t>Navigation drawer.</a:t>
            </a:r>
          </a:p>
          <a:p>
            <a:r>
              <a:rPr lang="en-US" dirty="0"/>
              <a:t>Fragment.</a:t>
            </a:r>
          </a:p>
          <a:p>
            <a:r>
              <a:rPr lang="en-US" dirty="0"/>
              <a:t>Google map API +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routing.</a:t>
            </a:r>
          </a:p>
          <a:p>
            <a:r>
              <a:rPr lang="en-US" dirty="0"/>
              <a:t>Custom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r>
              <a:rPr lang="en-US" dirty="0"/>
              <a:t>Interface callback.</a:t>
            </a:r>
          </a:p>
          <a:p>
            <a:r>
              <a:rPr lang="en-US" dirty="0"/>
              <a:t>Dialog.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F2CAC0-CCFF-44F3-B493-00426FFD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B8ABF4-71F7-4284-A6AD-2F2DD3F9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D2C536-4FA5-4D41-96EF-140A34FF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Fragment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Fragment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Menu Item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0DE0823-50A9-48B4-AB30-D4BF006A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03" y="3216168"/>
            <a:ext cx="9047860" cy="1769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964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C6F262-089D-46D0-88AE-6CF96AC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GOOGLEMAP API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80CE463-F3BD-41E0-B4FA-C1333E1D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60533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Promotion</a:t>
            </a:r>
          </a:p>
          <a:p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  <a:p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Promotion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80" y="1342076"/>
            <a:ext cx="2611966" cy="322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050" y="609600"/>
            <a:ext cx="31813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C6F262-089D-46D0-88AE-6CF96AC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GOOGLEMAP API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80CE463-F3BD-41E0-B4FA-C1333E1D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0" y="2859632"/>
            <a:ext cx="8029870" cy="2503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Goole</a:t>
            </a:r>
            <a:r>
              <a:rPr lang="en-US" sz="2000" dirty="0"/>
              <a:t> Map </a:t>
            </a:r>
            <a:r>
              <a:rPr lang="en-US" sz="2000" dirty="0" err="1"/>
              <a:t>vào</a:t>
            </a:r>
            <a:r>
              <a:rPr lang="en-US" sz="2000" dirty="0"/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212235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839EC7-10E6-459F-9673-26282C73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GOOGLEMAP API(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BDCCD8-DBBA-4B09-9700-E73DFBB2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sz="2000" dirty="0" err="1">
                <a:latin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MapFragment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</a:rPr>
              <a:t> Map </a:t>
            </a:r>
          </a:p>
          <a:p>
            <a:pPr>
              <a:buFont typeface="+mj-lt"/>
              <a:buAutoNum type="arabicPeriod" startAt="2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 startAt="2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 startAt="2"/>
            </a:pPr>
            <a:r>
              <a:rPr lang="en-US" sz="2000" dirty="0" err="1">
                <a:latin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</a:rPr>
              <a:t> Map </a:t>
            </a:r>
            <a:r>
              <a:rPr lang="en-US" sz="2000" dirty="0" err="1">
                <a:latin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mMap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C0166C-3CF9-4F52-A420-B9E87612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06702EC-8577-4760-90A6-4168DE5F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83" y="2584953"/>
            <a:ext cx="7829550" cy="1152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83" y="4428835"/>
            <a:ext cx="7666880" cy="1977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325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839EC7-10E6-459F-9673-26282C73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60" y="471299"/>
            <a:ext cx="8596668" cy="1320800"/>
          </a:xfrm>
        </p:spPr>
        <p:txBody>
          <a:bodyPr/>
          <a:lstStyle/>
          <a:p>
            <a:r>
              <a:rPr lang="en-US" dirty="0"/>
              <a:t>GOOGLEMAP API(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sz="3200" dirty="0"/>
          </a:p>
        </p:txBody>
      </p:sp>
      <p:sp>
        <p:nvSpPr>
          <p:cNvPr id="8" name="Hộp Văn bản 5">
            <a:extLst>
              <a:ext uri="{FF2B5EF4-FFF2-40B4-BE49-F238E27FC236}">
                <a16:creationId xmlns:a16="http://schemas.microsoft.com/office/drawing/2014/main" id="{9776D7AC-6644-46F4-98AC-1E5F81547C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60" y="1682917"/>
            <a:ext cx="8596668" cy="3880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tới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9" name="Chỗ dành sẵn cho Nội dung 4">
            <a:extLst>
              <a:ext uri="{FF2B5EF4-FFF2-40B4-BE49-F238E27FC236}">
                <a16:creationId xmlns:a16="http://schemas.microsoft.com/office/drawing/2014/main" id="{AB42E09A-4BB0-44C6-9BCE-130362E4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0" y="2115403"/>
            <a:ext cx="7498315" cy="454601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50" y="803547"/>
            <a:ext cx="3181350" cy="5857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188657" y="3732484"/>
            <a:ext cx="655092" cy="471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8A3AA7-64B2-4A61-B6CB-E0D1632A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LISTVIEW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03BE34-8EC7-4233-93A2-0D17D2AB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09"/>
            <a:ext cx="8596668" cy="444745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promo.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1D46B7-1993-48CD-9BAF-DB24DB1A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BA4836B-8FCD-4A8C-A2D9-A6B9052A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23918"/>
            <a:ext cx="9815628" cy="469669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7181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A740C4-D78E-4330-B8EE-918619C7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LISTVIEW(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6222F6-3A52-4E28-AB26-015086CE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</a:rPr>
              <a:t> view </a:t>
            </a:r>
            <a:r>
              <a:rPr lang="en-US" sz="2000" dirty="0" err="1">
                <a:latin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</a:rPr>
              <a:t> item.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0E5DBD9-3FFD-4632-B376-62F41EC1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18EA382-3633-459F-B938-05E06689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1" y="2728047"/>
            <a:ext cx="3964997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D094D9-A6B9-4811-B480-9AC730B2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LISTVIEW(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DBDCA0F-0B84-4924-A26C-A903DF20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913303"/>
            <a:ext cx="8596312" cy="312805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235F35-4585-499D-9D8C-6617DEE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D4F654-C32E-4D20-B0B3-BE569A74F239}"/>
              </a:ext>
            </a:extLst>
          </p:cNvPr>
          <p:cNvSpPr txBox="1"/>
          <p:nvPr/>
        </p:nvSpPr>
        <p:spPr>
          <a:xfrm>
            <a:off x="880844" y="1930400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Load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userpromo</a:t>
            </a:r>
            <a:r>
              <a:rPr lang="en-US" sz="2000" dirty="0">
                <a:latin typeface="Times New Roman" panose="02020603050405020304" pitchFamily="18" charset="0"/>
              </a:rPr>
              <a:t> adapter</a:t>
            </a:r>
          </a:p>
        </p:txBody>
      </p:sp>
    </p:spTree>
    <p:extLst>
      <p:ext uri="{BB962C8B-B14F-4D97-AF65-F5344CB8AC3E}">
        <p14:creationId xmlns:p14="http://schemas.microsoft.com/office/powerpoint/2010/main" val="282815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8A4A48-E1BF-4641-ADB3-4BE3F97D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CALLBACK + UPDATE LOCATION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7FDCD0-A622-4847-B03C-6027A8F5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Update location </a:t>
            </a:r>
            <a:r>
              <a:rPr lang="en-US" sz="2000" dirty="0" err="1">
                <a:latin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tục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3A705-95DE-4951-8C1B-CF4FE175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A575DB0-DE3A-4CA4-93F2-CFAC906C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70077"/>
            <a:ext cx="7943850" cy="383641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9396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3041A5-02AB-4011-BE78-86490C00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CALLBACK + UPDATE LOCATION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154C86-EF1E-464D-9386-6CE30D2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onLocationRequest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4607"/>
            <a:ext cx="8596668" cy="222296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07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E2E6C4-183D-48DE-BBEF-F0382D19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ED5763-58D4-4573-920F-ABD445F2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76151718-1B67-4EB2-9F53-561DAA4C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653"/>
            <a:ext cx="8596668" cy="3880773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</a:rPr>
              <a:t> Intent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</a:rPr>
              <a:t> Activity.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C0EBC1D-9835-4CE5-96D3-E88E5D04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0" y="2139763"/>
            <a:ext cx="7810500" cy="31623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5381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3041A5-02AB-4011-BE78-86490C00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466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CALLBACK + UPDATE LOCATION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154C86-EF1E-464D-9386-6CE30D2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75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onLocationRequest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80427"/>
            <a:ext cx="9580729" cy="354792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8523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154C86-EF1E-464D-9386-6CE30D2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6BC4F8A-E12E-4089-AB98-02C966D8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17" y="3131475"/>
            <a:ext cx="8959245" cy="254476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1" name="Tiêu đề 1">
            <a:extLst>
              <a:ext uri="{FF2B5EF4-FFF2-40B4-BE49-F238E27FC236}">
                <a16:creationId xmlns:a16="http://schemas.microsoft.com/office/drawing/2014/main" id="{9E3041A5-02AB-4011-BE78-86490C0080D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INTERFACE CALLBACK + UPDATE LOCATION(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onLocationReceive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</a:t>
            </a:r>
          </a:p>
        </p:txBody>
      </p:sp>
    </p:spTree>
    <p:extLst>
      <p:ext uri="{BB962C8B-B14F-4D97-AF65-F5344CB8AC3E}">
        <p14:creationId xmlns:p14="http://schemas.microsoft.com/office/powerpoint/2010/main" val="360410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3041A5-02AB-4011-BE78-86490C00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466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INTERFACE CALLBACK + UPDATE LOCATION(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154C86-EF1E-464D-9386-6CE30D2C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75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onLocationReceive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implement,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FD648DBA-B3A3-4EC3-8FD3-4F47BBAA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7" y="3575714"/>
            <a:ext cx="8315325" cy="162408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4026090" y="5293035"/>
            <a:ext cx="854044" cy="58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5668" y="5908567"/>
            <a:ext cx="51349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onReiveLocationFromActivity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UserFragment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553755-C9ED-4784-8179-00E053C9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RATING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1D71B82-E49F-43D1-98A6-2265B3862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153449"/>
            <a:ext cx="4057650" cy="17430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731390-12C8-4C85-911E-369EAE45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4B2707D-6842-4809-928F-018C5FA87E12}"/>
              </a:ext>
            </a:extLst>
          </p:cNvPr>
          <p:cNvSpPr txBox="1"/>
          <p:nvPr/>
        </p:nvSpPr>
        <p:spPr>
          <a:xfrm>
            <a:off x="1381991" y="2024986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39C25A9-585E-4D77-BD08-DE82AA0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1" y="3152341"/>
            <a:ext cx="7208672" cy="202882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09040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10352A-B8FB-42E5-8B40-B019C8D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RATING(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FA812E-CC60-44F5-99B9-B6D79617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36E475-6BAC-4ABC-9C22-D9B867E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89D156A-3979-415A-9258-60C66AD0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0" y="3079173"/>
            <a:ext cx="6191250" cy="25908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979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2FD087-A01F-436D-9B3F-4FE7AE1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CÁC THƯ VIỆN ĐƯỢC SỬ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EA915B-1F35-4F8B-B49E-D0D38A41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hlinkClick r:id="rId2"/>
              </a:rPr>
              <a:t>https://github.com/delight-im/Android-SimpleLocation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hlinkClick r:id="rId3"/>
              </a:rPr>
              <a:t>https://github.com/jd-alexander/Google-Directions-Android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hlinkClick r:id="rId4"/>
              </a:rPr>
              <a:t>https://github.com/firebase/FirebaseUI-Android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hlinkClick r:id="rId5"/>
              </a:rPr>
              <a:t>https://github.com/bumptech/glide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12A02B-B764-4C98-B3C7-14AA7EC2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07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2FD087-A01F-436D-9B3F-4FE7AE1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CÁC CHỨC NĂNG CỦA ỨNG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EA915B-1F35-4F8B-B49E-D0D38A41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promotion, deal, discount </a:t>
            </a:r>
            <a:r>
              <a:rPr lang="en-US" sz="2000" dirty="0" err="1">
                <a:latin typeface="Times New Roman" panose="02020603050405020304" pitchFamily="18" charset="0"/>
              </a:rPr>
              <a:t>gần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</a:rPr>
              <a:t>Chỉ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đường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đến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cửa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hàng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promotion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chỗ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đứng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promotion.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promoion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</a:rPr>
              <a:t> Email/Facebook/Gmail.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</a:rPr>
              <a:t> promotion.</a:t>
            </a:r>
          </a:p>
          <a:p>
            <a:r>
              <a:rPr lang="vi-VN" sz="2000" dirty="0" err="1">
                <a:latin typeface="Times New Roman" panose="02020603050405020304" pitchFamily="18" charset="0"/>
              </a:rPr>
              <a:t>Lấy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mã</a:t>
            </a:r>
            <a:r>
              <a:rPr lang="vi-VN" sz="2000" dirty="0">
                <a:latin typeface="Times New Roman" panose="02020603050405020304" pitchFamily="18" charset="0"/>
              </a:rPr>
              <a:t> ưu </a:t>
            </a:r>
            <a:r>
              <a:rPr lang="vi-VN" sz="2000" dirty="0" err="1">
                <a:latin typeface="Times New Roman" panose="02020603050405020304" pitchFamily="18" charset="0"/>
              </a:rPr>
              <a:t>đãi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các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promotion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</a:rPr>
              <a:t>Hiện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đánh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giá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người</a:t>
            </a:r>
            <a:r>
              <a:rPr lang="vi-VN" sz="2000" dirty="0">
                <a:latin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12A02B-B764-4C98-B3C7-14AA7EC2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CD70DF-E565-4087-93F4-A14C7D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4E49A0-8835-402E-BEDC-0758B3F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</a:rPr>
              <a:t> data ở </a:t>
            </a:r>
            <a:r>
              <a:rPr lang="en-US" sz="2000" dirty="0" err="1">
                <a:latin typeface="Times New Roman" panose="02020603050405020304" pitchFamily="18" charset="0"/>
              </a:rPr>
              <a:t>PromoDisplay</a:t>
            </a:r>
            <a:r>
              <a:rPr lang="en-US" sz="2000" dirty="0">
                <a:latin typeface="Times New Roman" panose="02020603050405020304" pitchFamily="18" charset="0"/>
              </a:rPr>
              <a:t> activity.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EB1480C-AF9E-42DA-B8B9-EE943DD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10E178-1007-45D3-BBC6-9694AE8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9" y="3031980"/>
            <a:ext cx="7012132" cy="166687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9544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466138-B959-407F-820D-BD2DB42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4ADAE7-A57D-4F0A-8E60-A719C989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28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Email/Facebook/Gmail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FirebaseAuth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927ECAF-EBF7-4190-A115-228E18E9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2" y="2700233"/>
            <a:ext cx="7968523" cy="3038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B8AADA-F868-41FB-B090-0524595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639" y="609600"/>
            <a:ext cx="3181350" cy="58578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188657" y="3466531"/>
            <a:ext cx="589982" cy="752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B02FF9-7C7F-41E3-A1A7-6F7FF81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C74024-D8F8-4551-8335-E9D2E3EA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về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770C52-589B-4F2C-9315-9A9BDDCF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3" y="2687901"/>
            <a:ext cx="8811038" cy="3211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802FBD5-0961-41AE-A75C-1BD3AF20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193AD-324A-48CD-A719-D170F38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2E6663AF-123B-4D33-8D25-E2024098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97248"/>
            <a:ext cx="8596312" cy="2434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22D2078-5DCA-41E5-ACC2-393B794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1C4ADAE7-A57D-4F0A-8E60-A719C9896B12}"/>
              </a:ext>
            </a:extLst>
          </p:cNvPr>
          <p:cNvSpPr txBox="1">
            <a:spLocks/>
          </p:cNvSpPr>
          <p:nvPr/>
        </p:nvSpPr>
        <p:spPr>
          <a:xfrm>
            <a:off x="677334" y="155528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F81862-35F7-470E-A26B-E6B1988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7C43DC-3D4B-4528-8088-E79BECB4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54475" cy="388077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app </a:t>
            </a:r>
            <a:r>
              <a:rPr lang="en-US" sz="2000" dirty="0" err="1">
                <a:latin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</a:rPr>
              <a:t> firebase.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Firebase </a:t>
            </a:r>
            <a:r>
              <a:rPr lang="en-US" sz="2000" dirty="0" err="1">
                <a:latin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</a:rPr>
              <a:t> JSON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</a:rPr>
              <a:t> code</a:t>
            </a:r>
          </a:p>
          <a:p>
            <a:r>
              <a:rPr lang="en-US" sz="2000" dirty="0" err="1">
                <a:latin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promotion, deal, discount </a:t>
            </a:r>
            <a:r>
              <a:rPr lang="en-US" sz="2000" dirty="0" err="1">
                <a:latin typeface="Times New Roman" panose="02020603050405020304" pitchFamily="18" charset="0"/>
              </a:rPr>
              <a:t>gần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nhất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promotion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</a:rPr>
              <a:t> promotion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promotion </a:t>
            </a:r>
            <a:r>
              <a:rPr lang="en-US" sz="2000" dirty="0" err="1">
                <a:latin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nhận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00DA4F6-77F2-491E-830D-053CBCB0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87" y="0"/>
            <a:ext cx="6623713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154BB6F-81A8-45DD-9C5C-4C701C7D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41EB42-CFEE-4229-B947-9C976EA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DATABASE(</a:t>
            </a:r>
            <a:r>
              <a:rPr lang="en-US" dirty="0" err="1"/>
              <a:t>tt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FIREBASE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DCA3FE-C4E2-4177-B55F-069885E2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DataPrefrence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xài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</a:rPr>
              <a:t> .</a:t>
            </a:r>
            <a:r>
              <a:rPr lang="en-US" sz="2000" dirty="0" err="1">
                <a:latin typeface="Times New Roman" panose="02020603050405020304" pitchFamily="18" charset="0"/>
              </a:rPr>
              <a:t>addChildEventListener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807C3B5-1A13-45E8-ADE5-08AAFD5C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71" y="2743723"/>
            <a:ext cx="7229475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EA8E654-8B0A-45F9-BE3B-3B5A908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71" y="3943350"/>
            <a:ext cx="681990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FBF613-A648-4FE4-8C94-F20260DB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56143" y="2242764"/>
            <a:ext cx="910257" cy="5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1361" y="1975923"/>
            <a:ext cx="16962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node con</a:t>
            </a:r>
          </a:p>
        </p:txBody>
      </p:sp>
    </p:spTree>
    <p:extLst>
      <p:ext uri="{BB962C8B-B14F-4D97-AF65-F5344CB8AC3E}">
        <p14:creationId xmlns:p14="http://schemas.microsoft.com/office/powerpoint/2010/main" val="1744072022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1354</Words>
  <Application>Microsoft Office PowerPoint</Application>
  <PresentationFormat>Màn hình rộng</PresentationFormat>
  <Paragraphs>207</Paragraphs>
  <Slides>36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Wingdings 3</vt:lpstr>
      <vt:lpstr>Mặt kim cương</vt:lpstr>
      <vt:lpstr>BÁO CÁO ĐỒ ÁN LẬP TRÌNH ỨNG DỤNG DI ĐỘNG</vt:lpstr>
      <vt:lpstr>Các kĩ thuật sử dụng</vt:lpstr>
      <vt:lpstr>INTENT</vt:lpstr>
      <vt:lpstr>INTENT(tt)</vt:lpstr>
      <vt:lpstr>FIREBASE AUTH</vt:lpstr>
      <vt:lpstr>FIREBASE AUTH(tt)</vt:lpstr>
      <vt:lpstr>FIREBASE AUTH(tt)</vt:lpstr>
      <vt:lpstr>FIREBASE  DATABASE</vt:lpstr>
      <vt:lpstr>FIREBASE DATABASE(tt) - Lấy dữ liệu từ FIREBASE</vt:lpstr>
      <vt:lpstr>FIREBASE DATABASE(tt) - Đẩy dữ liệu lên FIREBASE</vt:lpstr>
      <vt:lpstr>FIREBASE DATABASE(tt) - Đẩy dữ liệu lên FIREBASE</vt:lpstr>
      <vt:lpstr>FIREBASE STORAGE</vt:lpstr>
      <vt:lpstr>FIREBASE STORAGE(tt)</vt:lpstr>
      <vt:lpstr>NAVIGATION DRAWER</vt:lpstr>
      <vt:lpstr>NAVIGATION DRAWER(tt) -Thiết kế giao diện cho Drawer</vt:lpstr>
      <vt:lpstr>NAVIGATION DRAWER(tt)</vt:lpstr>
      <vt:lpstr>NAVIGATION DRAWER(tt)</vt:lpstr>
      <vt:lpstr>FRAGMENT</vt:lpstr>
      <vt:lpstr>FRAGMENT</vt:lpstr>
      <vt:lpstr>FRAGMENT</vt:lpstr>
      <vt:lpstr>GOOGLEMAP API</vt:lpstr>
      <vt:lpstr>GOOGLEMAP API</vt:lpstr>
      <vt:lpstr>GOOGLEMAP API(tt)</vt:lpstr>
      <vt:lpstr>GOOGLEMAP API(tt)</vt:lpstr>
      <vt:lpstr>CUSTOM LISTVIEW</vt:lpstr>
      <vt:lpstr>CUSTOM LISTVIEW(tt)</vt:lpstr>
      <vt:lpstr>CUSTOM LISTVIEW(tt)</vt:lpstr>
      <vt:lpstr>INTERFACE CALLBACK + UPDATE LOCATION</vt:lpstr>
      <vt:lpstr>INTERFACE CALLBACK + UPDATE LOCATION (tt)</vt:lpstr>
      <vt:lpstr>INTERFACE CALLBACK + UPDATE LOCATION (tt)</vt:lpstr>
      <vt:lpstr>Bản trình bày PowerPoint</vt:lpstr>
      <vt:lpstr>INTERFACE CALLBACK + UPDATE LOCATION(tt)</vt:lpstr>
      <vt:lpstr>DIALOG RATING</vt:lpstr>
      <vt:lpstr>DIALOG RATING(tt)</vt:lpstr>
      <vt:lpstr>CÁC THƯ VIỆN ĐƯỢC SỬ DỤNG</vt:lpstr>
      <vt:lpstr>CÁC CHỨC NĂNG CỦA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hieu tran</dc:creator>
  <cp:lastModifiedBy>hieu tran</cp:lastModifiedBy>
  <cp:revision>39</cp:revision>
  <dcterms:created xsi:type="dcterms:W3CDTF">2017-12-16T01:41:09Z</dcterms:created>
  <dcterms:modified xsi:type="dcterms:W3CDTF">2017-12-16T16:12:30Z</dcterms:modified>
</cp:coreProperties>
</file>