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07A762-18C5-4B4B-B283-7973895C7B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rental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1FEAE1-6EB5-45A8-83CA-E130FB2A27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21/07/25 5:03:14 am GMT-7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ntal Yield vs Sale Price (Scatter Plot)" id="10" name="slide10">
            <a:extLst>
              <a:ext uri="{FF2B5EF4-FFF2-40B4-BE49-F238E27FC236}">
                <a16:creationId xmlns:a16="http://schemas.microsoft.com/office/drawing/2014/main" id="{26647F2A-0498-40A4-8635-322E29B6B75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68" y="0"/>
            <a:ext cx="6807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ntal Yield by Property Type (Bar Chart)" id="11" name="slide11">
            <a:extLst>
              <a:ext uri="{FF2B5EF4-FFF2-40B4-BE49-F238E27FC236}">
                <a16:creationId xmlns:a16="http://schemas.microsoft.com/office/drawing/2014/main" id="{401663EB-AEF5-4585-A580-66F7719C6A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61" y="0"/>
            <a:ext cx="28018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Properties by ROI (Rental Yield)" id="12" name="slide12">
            <a:extLst>
              <a:ext uri="{FF2B5EF4-FFF2-40B4-BE49-F238E27FC236}">
                <a16:creationId xmlns:a16="http://schemas.microsoft.com/office/drawing/2014/main" id="{5DA45036-A261-4F3E-BD45-089F5DB5E3E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552575"/>
            <a:ext cx="87249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: Investment Opportunity Analysis" id="13" name="slide13">
            <a:extLst>
              <a:ext uri="{FF2B5EF4-FFF2-40B4-BE49-F238E27FC236}">
                <a16:creationId xmlns:a16="http://schemas.microsoft.com/office/drawing/2014/main" id="{29BC8DF1-578D-40FE-A39E-B26AAEFD3D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rice by City" id="2" name="slide2">
            <a:extLst>
              <a:ext uri="{FF2B5EF4-FFF2-40B4-BE49-F238E27FC236}">
                <a16:creationId xmlns:a16="http://schemas.microsoft.com/office/drawing/2014/main" id="{398D24E1-0ECB-4CCA-85ED-DD8F05481A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5" y="0"/>
            <a:ext cx="3923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 vs Bedrooms (Scatter Plot)" id="3" name="slide3">
            <a:extLst>
              <a:ext uri="{FF2B5EF4-FFF2-40B4-BE49-F238E27FC236}">
                <a16:creationId xmlns:a16="http://schemas.microsoft.com/office/drawing/2014/main" id="{EF0417D3-1D32-45FC-93ED-0409755EC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55" y="0"/>
            <a:ext cx="3923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Sale Price by Property Type (Bar Chart Alternative)" id="4" name="slide4">
            <a:extLst>
              <a:ext uri="{FF2B5EF4-FFF2-40B4-BE49-F238E27FC236}">
                <a16:creationId xmlns:a16="http://schemas.microsoft.com/office/drawing/2014/main" id="{24A21AC2-E92A-4886-AD5A-D54B896247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41" y="0"/>
            <a:ext cx="3018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 Property Price Prediction" id="5" name="slide5">
            <a:extLst>
              <a:ext uri="{FF2B5EF4-FFF2-40B4-BE49-F238E27FC236}">
                <a16:creationId xmlns:a16="http://schemas.microsoft.com/office/drawing/2014/main" id="{E6C37289-9D87-461D-849A-A89DDE043B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Rental Yield by City" id="6" name="slide6">
            <a:extLst>
              <a:ext uri="{FF2B5EF4-FFF2-40B4-BE49-F238E27FC236}">
                <a16:creationId xmlns:a16="http://schemas.microsoft.com/office/drawing/2014/main" id="{8A2A8F2C-5DDE-4530-B3A8-0E173E23D4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74" y="0"/>
            <a:ext cx="3737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-wise Price Map" id="7" name="slide7">
            <a:extLst>
              <a:ext uri="{FF2B5EF4-FFF2-40B4-BE49-F238E27FC236}">
                <a16:creationId xmlns:a16="http://schemas.microsoft.com/office/drawing/2014/main" id="{F9833355-4EA0-4704-A264-FE6845149B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52387"/>
            <a:ext cx="101631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 Price &amp;amp; Rental Yield Over Time" id="8" name="slide8">
            <a:extLst>
              <a:ext uri="{FF2B5EF4-FFF2-40B4-BE49-F238E27FC236}">
                <a16:creationId xmlns:a16="http://schemas.microsoft.com/office/drawing/2014/main" id="{E413A5E4-50F2-4C92-9C11-5FE39DF329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760" y="0"/>
            <a:ext cx="6884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 – Location Performance Evaluation" id="9" name="slide9">
            <a:extLst>
              <a:ext uri="{FF2B5EF4-FFF2-40B4-BE49-F238E27FC236}">
                <a16:creationId xmlns:a16="http://schemas.microsoft.com/office/drawing/2014/main" id="{382BEFEF-C413-4C6F-B8D4-6704EF2179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2025-07-21T12:03:16Z</dcterms:created>
  <dcterms:modified xsi:type="dcterms:W3CDTF">2025-07-21T12:03:16Z</dcterms:modified>
</cp:coreProperties>
</file>