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heme/themeOverride2.xml" ContentType="application/vnd.openxmlformats-officedocument.themeOverride+xml"/>
  <Override PartName="/ppt/notesSlides/notesSlide3.xml" ContentType="application/vnd.openxmlformats-officedocument.presentationml.notesSlide+xml"/>
  <Override PartName="/ppt/theme/themeOverride3.xml" ContentType="application/vnd.openxmlformats-officedocument.themeOverr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9.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0.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35"/>
  </p:notesMasterIdLst>
  <p:sldIdLst>
    <p:sldId id="402" r:id="rId2"/>
    <p:sldId id="434" r:id="rId3"/>
    <p:sldId id="420" r:id="rId4"/>
    <p:sldId id="406" r:id="rId5"/>
    <p:sldId id="421" r:id="rId6"/>
    <p:sldId id="423" r:id="rId7"/>
    <p:sldId id="422" r:id="rId8"/>
    <p:sldId id="424" r:id="rId9"/>
    <p:sldId id="425" r:id="rId10"/>
    <p:sldId id="426" r:id="rId11"/>
    <p:sldId id="427" r:id="rId12"/>
    <p:sldId id="428" r:id="rId13"/>
    <p:sldId id="429" r:id="rId14"/>
    <p:sldId id="430" r:id="rId15"/>
    <p:sldId id="431" r:id="rId16"/>
    <p:sldId id="458" r:id="rId17"/>
    <p:sldId id="432" r:id="rId18"/>
    <p:sldId id="454" r:id="rId19"/>
    <p:sldId id="455" r:id="rId20"/>
    <p:sldId id="456" r:id="rId21"/>
    <p:sldId id="457" r:id="rId22"/>
    <p:sldId id="444" r:id="rId23"/>
    <p:sldId id="445" r:id="rId24"/>
    <p:sldId id="446" r:id="rId25"/>
    <p:sldId id="447" r:id="rId26"/>
    <p:sldId id="448" r:id="rId27"/>
    <p:sldId id="449" r:id="rId28"/>
    <p:sldId id="450" r:id="rId29"/>
    <p:sldId id="451" r:id="rId30"/>
    <p:sldId id="452" r:id="rId31"/>
    <p:sldId id="453" r:id="rId32"/>
    <p:sldId id="442" r:id="rId33"/>
    <p:sldId id="443" r:id="rId3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37E16"/>
    <a:srgbClr val="CC00CC"/>
    <a:srgbClr val="C16793"/>
    <a:srgbClr val="E16157"/>
    <a:srgbClr val="99CCFF"/>
    <a:srgbClr val="DBBE45"/>
    <a:srgbClr val="00FFCC"/>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36" autoAdjust="0"/>
    <p:restoredTop sz="88582" autoAdjust="0"/>
  </p:normalViewPr>
  <p:slideViewPr>
    <p:cSldViewPr>
      <p:cViewPr>
        <p:scale>
          <a:sx n="60" d="100"/>
          <a:sy n="60" d="100"/>
        </p:scale>
        <p:origin x="-156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29D38DE-992D-4DCC-89BC-707F72CE9AD4}" type="doc">
      <dgm:prSet loTypeId="urn:microsoft.com/office/officeart/2005/8/layout/vList2" loCatId="list" qsTypeId="urn:microsoft.com/office/officeart/2005/8/quickstyle/simple1" qsCatId="simple" csTypeId="urn:microsoft.com/office/officeart/2005/8/colors/colorful4" csCatId="colorful" phldr="1"/>
      <dgm:spPr/>
      <dgm:t>
        <a:bodyPr/>
        <a:lstStyle/>
        <a:p>
          <a:endParaRPr lang="zh-CN" altLang="en-US"/>
        </a:p>
      </dgm:t>
    </dgm:pt>
    <dgm:pt modelId="{B2B49BD1-CC40-4DD1-9163-913371B2B7A3}">
      <dgm:prSet/>
      <dgm:spPr/>
      <dgm:t>
        <a:bodyPr/>
        <a:lstStyle/>
        <a:p>
          <a:pPr rtl="0"/>
          <a:r>
            <a:rPr lang="zh-CN" dirty="0" smtClean="0"/>
            <a:t>门户（</a:t>
          </a:r>
          <a:r>
            <a:rPr lang="en-US" dirty="0" smtClean="0"/>
            <a:t>portal</a:t>
          </a:r>
          <a:r>
            <a:rPr lang="zh-CN" dirty="0" smtClean="0"/>
            <a:t>）</a:t>
          </a:r>
          <a:r>
            <a:rPr lang="en-US" altLang="zh-CN" dirty="0" smtClean="0"/>
            <a:t>:</a:t>
          </a:r>
          <a:r>
            <a:rPr lang="zh-CN" dirty="0" smtClean="0"/>
            <a:t>原意是指正门、入口，现多用于互联网的门户网站和企业应用系统的门户系统。</a:t>
          </a:r>
          <a:endParaRPr lang="zh-CN" dirty="0"/>
        </a:p>
      </dgm:t>
    </dgm:pt>
    <dgm:pt modelId="{BFDF3A79-09DF-4475-8050-C7750B0BB522}" type="parTrans" cxnId="{49B23307-4A33-4952-B640-80B76745B0DD}">
      <dgm:prSet/>
      <dgm:spPr/>
      <dgm:t>
        <a:bodyPr/>
        <a:lstStyle/>
        <a:p>
          <a:endParaRPr lang="zh-CN" altLang="en-US"/>
        </a:p>
      </dgm:t>
    </dgm:pt>
    <dgm:pt modelId="{EA866F0B-2730-4A12-B4FC-76FACCF4F799}" type="sibTrans" cxnId="{49B23307-4A33-4952-B640-80B76745B0DD}">
      <dgm:prSet/>
      <dgm:spPr/>
      <dgm:t>
        <a:bodyPr/>
        <a:lstStyle/>
        <a:p>
          <a:endParaRPr lang="zh-CN" altLang="en-US"/>
        </a:p>
      </dgm:t>
    </dgm:pt>
    <dgm:pt modelId="{061636A2-036E-4E21-84D1-7A4071754C14}" type="pres">
      <dgm:prSet presAssocID="{F29D38DE-992D-4DCC-89BC-707F72CE9AD4}" presName="linear" presStyleCnt="0">
        <dgm:presLayoutVars>
          <dgm:animLvl val="lvl"/>
          <dgm:resizeHandles val="exact"/>
        </dgm:presLayoutVars>
      </dgm:prSet>
      <dgm:spPr/>
      <dgm:t>
        <a:bodyPr/>
        <a:lstStyle/>
        <a:p>
          <a:endParaRPr lang="zh-CN" altLang="en-US"/>
        </a:p>
      </dgm:t>
    </dgm:pt>
    <dgm:pt modelId="{70560FBC-DE6D-4FFF-9F27-FDCDA5A55A4C}" type="pres">
      <dgm:prSet presAssocID="{B2B49BD1-CC40-4DD1-9163-913371B2B7A3}" presName="parentText" presStyleLbl="node1" presStyleIdx="0" presStyleCnt="1">
        <dgm:presLayoutVars>
          <dgm:chMax val="0"/>
          <dgm:bulletEnabled val="1"/>
        </dgm:presLayoutVars>
      </dgm:prSet>
      <dgm:spPr/>
      <dgm:t>
        <a:bodyPr/>
        <a:lstStyle/>
        <a:p>
          <a:endParaRPr lang="zh-CN" altLang="en-US"/>
        </a:p>
      </dgm:t>
    </dgm:pt>
  </dgm:ptLst>
  <dgm:cxnLst>
    <dgm:cxn modelId="{49B23307-4A33-4952-B640-80B76745B0DD}" srcId="{F29D38DE-992D-4DCC-89BC-707F72CE9AD4}" destId="{B2B49BD1-CC40-4DD1-9163-913371B2B7A3}" srcOrd="0" destOrd="0" parTransId="{BFDF3A79-09DF-4475-8050-C7750B0BB522}" sibTransId="{EA866F0B-2730-4A12-B4FC-76FACCF4F799}"/>
    <dgm:cxn modelId="{11968773-45F9-41BF-BDE7-E7F18177B9B1}" type="presOf" srcId="{B2B49BD1-CC40-4DD1-9163-913371B2B7A3}" destId="{70560FBC-DE6D-4FFF-9F27-FDCDA5A55A4C}" srcOrd="0" destOrd="0" presId="urn:microsoft.com/office/officeart/2005/8/layout/vList2"/>
    <dgm:cxn modelId="{36F37AEE-AE2A-41E5-BDF8-2D6D0BDDBDFE}" type="presOf" srcId="{F29D38DE-992D-4DCC-89BC-707F72CE9AD4}" destId="{061636A2-036E-4E21-84D1-7A4071754C14}" srcOrd="0" destOrd="0" presId="urn:microsoft.com/office/officeart/2005/8/layout/vList2"/>
    <dgm:cxn modelId="{01320039-E78C-4AFE-B1DB-7745452AC09F}" type="presParOf" srcId="{061636A2-036E-4E21-84D1-7A4071754C14}" destId="{70560FBC-DE6D-4FFF-9F27-FDCDA5A55A4C}"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B120DC4-A28F-4AB6-80FC-337547B7C45B}" type="doc">
      <dgm:prSet loTypeId="urn:microsoft.com/office/officeart/2005/8/layout/hList1" loCatId="list" qsTypeId="urn:microsoft.com/office/officeart/2005/8/quickstyle/simple1" qsCatId="simple" csTypeId="urn:microsoft.com/office/officeart/2005/8/colors/colorful4" csCatId="colorful" phldr="1"/>
      <dgm:spPr/>
      <dgm:t>
        <a:bodyPr/>
        <a:lstStyle/>
        <a:p>
          <a:endParaRPr lang="zh-CN" altLang="en-US"/>
        </a:p>
      </dgm:t>
    </dgm:pt>
    <dgm:pt modelId="{5CCCCBB1-5E8D-4BCC-B4A5-D419BDAC0497}">
      <dgm:prSet phldrT="[文本]" custT="1"/>
      <dgm:spPr/>
      <dgm:t>
        <a:bodyPr/>
        <a:lstStyle/>
        <a:p>
          <a:r>
            <a:rPr lang="zh-CN" altLang="en-US" sz="1600" dirty="0" smtClean="0">
              <a:latin typeface="微软雅黑" panose="020B0503020204020204" pitchFamily="34" charset="-122"/>
              <a:ea typeface="微软雅黑" panose="020B0503020204020204" pitchFamily="34" charset="-122"/>
            </a:rPr>
            <a:t>公共门户</a:t>
          </a:r>
          <a:endParaRPr lang="en-US" altLang="zh-CN" sz="1600" dirty="0" smtClean="0">
            <a:latin typeface="微软雅黑" panose="020B0503020204020204" pitchFamily="34" charset="-122"/>
            <a:ea typeface="微软雅黑" panose="020B0503020204020204" pitchFamily="34" charset="-122"/>
          </a:endParaRPr>
        </a:p>
        <a:p>
          <a:r>
            <a:rPr lang="zh-CN" altLang="en-US" sz="1400" dirty="0" smtClean="0">
              <a:latin typeface="微软雅黑" panose="020B0503020204020204" pitchFamily="34" charset="-122"/>
              <a:ea typeface="微软雅黑" panose="020B0503020204020204" pitchFamily="34" charset="-122"/>
            </a:rPr>
            <a:t>（</a:t>
          </a:r>
          <a:r>
            <a:rPr lang="en-US" altLang="zh-CN" sz="1400" dirty="0" smtClean="0">
              <a:latin typeface="微软雅黑" panose="020B0503020204020204" pitchFamily="34" charset="-122"/>
              <a:ea typeface="微软雅黑" panose="020B0503020204020204" pitchFamily="34" charset="-122"/>
            </a:rPr>
            <a:t>Public Portal</a:t>
          </a:r>
          <a:r>
            <a:rPr lang="zh-CN" altLang="en-US" sz="1400" dirty="0" smtClean="0">
              <a:latin typeface="微软雅黑" panose="020B0503020204020204" pitchFamily="34" charset="-122"/>
              <a:ea typeface="微软雅黑" panose="020B0503020204020204" pitchFamily="34" charset="-122"/>
            </a:rPr>
            <a:t>）</a:t>
          </a:r>
          <a:endParaRPr lang="zh-CN" altLang="en-US" sz="1400" dirty="0">
            <a:latin typeface="微软雅黑" panose="020B0503020204020204" pitchFamily="34" charset="-122"/>
            <a:ea typeface="微软雅黑" panose="020B0503020204020204" pitchFamily="34" charset="-122"/>
          </a:endParaRPr>
        </a:p>
      </dgm:t>
    </dgm:pt>
    <dgm:pt modelId="{A5B39C9B-B91E-4BC0-A74E-208DB6869D6E}" type="parTrans" cxnId="{1DDFC32E-C46C-481C-9725-AC65F247F9F8}">
      <dgm:prSet/>
      <dgm:spPr/>
      <dgm:t>
        <a:bodyPr/>
        <a:lstStyle/>
        <a:p>
          <a:endParaRPr lang="zh-CN" altLang="en-US" sz="1600">
            <a:latin typeface="微软雅黑" panose="020B0503020204020204" pitchFamily="34" charset="-122"/>
            <a:ea typeface="微软雅黑" panose="020B0503020204020204" pitchFamily="34" charset="-122"/>
          </a:endParaRPr>
        </a:p>
      </dgm:t>
    </dgm:pt>
    <dgm:pt modelId="{73A243D2-7B2B-421C-B0F3-757EB1F3EDD9}" type="sibTrans" cxnId="{1DDFC32E-C46C-481C-9725-AC65F247F9F8}">
      <dgm:prSet/>
      <dgm:spPr/>
      <dgm:t>
        <a:bodyPr/>
        <a:lstStyle/>
        <a:p>
          <a:endParaRPr lang="zh-CN" altLang="en-US" sz="1600">
            <a:latin typeface="微软雅黑" panose="020B0503020204020204" pitchFamily="34" charset="-122"/>
            <a:ea typeface="微软雅黑" panose="020B0503020204020204" pitchFamily="34" charset="-122"/>
          </a:endParaRPr>
        </a:p>
      </dgm:t>
    </dgm:pt>
    <dgm:pt modelId="{9A57FC50-565C-49A3-B456-40BC0563CB6B}">
      <dgm:prSet phldrT="[文本]" custT="1"/>
      <dgm:spPr/>
      <dgm:t>
        <a:bodyPr/>
        <a:lstStyle/>
        <a:p>
          <a:r>
            <a:rPr lang="zh-CN" altLang="en-US" sz="1400" dirty="0" smtClean="0">
              <a:latin typeface="微软雅黑" panose="020B0503020204020204" pitchFamily="34" charset="-122"/>
              <a:ea typeface="微软雅黑" panose="020B0503020204020204" pitchFamily="34" charset="-122"/>
            </a:rPr>
            <a:t>主要是指腾讯、新浪、网易等这样的门户网站，他们可服务于广泛的社会群体，为用户提供了检索、分类的个性化定制服务，这类门户被称为</a:t>
          </a:r>
          <a:r>
            <a:rPr lang="en-US" altLang="zh-CN" sz="1400" dirty="0" smtClean="0">
              <a:latin typeface="微软雅黑" panose="020B0503020204020204" pitchFamily="34" charset="-122"/>
              <a:ea typeface="微软雅黑" panose="020B0503020204020204" pitchFamily="34" charset="-122"/>
            </a:rPr>
            <a:t>Public Portal</a:t>
          </a:r>
          <a:r>
            <a:rPr lang="zh-CN" altLang="en-US" sz="1400" dirty="0" smtClean="0">
              <a:latin typeface="微软雅黑" panose="020B0503020204020204" pitchFamily="34" charset="-122"/>
              <a:ea typeface="微软雅黑" panose="020B0503020204020204" pitchFamily="34" charset="-122"/>
            </a:rPr>
            <a:t>。</a:t>
          </a:r>
          <a:endParaRPr lang="zh-CN" altLang="en-US" sz="1400" dirty="0">
            <a:latin typeface="微软雅黑" panose="020B0503020204020204" pitchFamily="34" charset="-122"/>
            <a:ea typeface="微软雅黑" panose="020B0503020204020204" pitchFamily="34" charset="-122"/>
          </a:endParaRPr>
        </a:p>
      </dgm:t>
    </dgm:pt>
    <dgm:pt modelId="{95C20343-E686-4912-BAE6-FA4314456D43}" type="parTrans" cxnId="{C5243142-B253-4AC0-87DD-2FC2A5197D54}">
      <dgm:prSet/>
      <dgm:spPr/>
      <dgm:t>
        <a:bodyPr/>
        <a:lstStyle/>
        <a:p>
          <a:endParaRPr lang="zh-CN" altLang="en-US" sz="1600">
            <a:latin typeface="微软雅黑" panose="020B0503020204020204" pitchFamily="34" charset="-122"/>
            <a:ea typeface="微软雅黑" panose="020B0503020204020204" pitchFamily="34" charset="-122"/>
          </a:endParaRPr>
        </a:p>
      </dgm:t>
    </dgm:pt>
    <dgm:pt modelId="{7D216451-3C89-41BF-914E-C38D9669F753}" type="sibTrans" cxnId="{C5243142-B253-4AC0-87DD-2FC2A5197D54}">
      <dgm:prSet/>
      <dgm:spPr/>
      <dgm:t>
        <a:bodyPr/>
        <a:lstStyle/>
        <a:p>
          <a:endParaRPr lang="zh-CN" altLang="en-US" sz="1600">
            <a:latin typeface="微软雅黑" panose="020B0503020204020204" pitchFamily="34" charset="-122"/>
            <a:ea typeface="微软雅黑" panose="020B0503020204020204" pitchFamily="34" charset="-122"/>
          </a:endParaRPr>
        </a:p>
      </dgm:t>
    </dgm:pt>
    <dgm:pt modelId="{9B4B199A-BA7F-4FA7-86F6-368A0B66E4C1}">
      <dgm:prSet phldrT="[文本]" custT="1"/>
      <dgm:spPr/>
      <dgm:t>
        <a:bodyPr/>
        <a:lstStyle/>
        <a:p>
          <a:r>
            <a:rPr lang="zh-CN" altLang="en-US" sz="1600" dirty="0" smtClean="0">
              <a:latin typeface="微软雅黑" panose="020B0503020204020204" pitchFamily="34" charset="-122"/>
              <a:ea typeface="微软雅黑" panose="020B0503020204020204" pitchFamily="34" charset="-122"/>
            </a:rPr>
            <a:t>垂直门户</a:t>
          </a:r>
          <a:endParaRPr lang="en-US" altLang="zh-CN" sz="1600" dirty="0" smtClean="0">
            <a:latin typeface="微软雅黑" panose="020B0503020204020204" pitchFamily="34" charset="-122"/>
            <a:ea typeface="微软雅黑" panose="020B0503020204020204" pitchFamily="34" charset="-122"/>
          </a:endParaRPr>
        </a:p>
        <a:p>
          <a:r>
            <a:rPr lang="zh-CN" altLang="en-US" sz="1400" dirty="0" smtClean="0">
              <a:latin typeface="微软雅黑" panose="020B0503020204020204" pitchFamily="34" charset="-122"/>
              <a:ea typeface="微软雅黑" panose="020B0503020204020204" pitchFamily="34" charset="-122"/>
            </a:rPr>
            <a:t>（</a:t>
          </a:r>
          <a:r>
            <a:rPr lang="en-US" altLang="zh-CN" sz="1400" dirty="0" smtClean="0">
              <a:latin typeface="微软雅黑" panose="020B0503020204020204" pitchFamily="34" charset="-122"/>
              <a:ea typeface="微软雅黑" panose="020B0503020204020204" pitchFamily="34" charset="-122"/>
            </a:rPr>
            <a:t>Vertical Portal</a:t>
          </a:r>
          <a:r>
            <a:rPr lang="zh-CN" altLang="en-US" sz="1400" dirty="0" smtClean="0">
              <a:latin typeface="微软雅黑" panose="020B0503020204020204" pitchFamily="34" charset="-122"/>
              <a:ea typeface="微软雅黑" panose="020B0503020204020204" pitchFamily="34" charset="-122"/>
            </a:rPr>
            <a:t>）</a:t>
          </a:r>
          <a:endParaRPr lang="zh-CN" altLang="en-US" sz="1400" dirty="0">
            <a:latin typeface="微软雅黑" panose="020B0503020204020204" pitchFamily="34" charset="-122"/>
            <a:ea typeface="微软雅黑" panose="020B0503020204020204" pitchFamily="34" charset="-122"/>
          </a:endParaRPr>
        </a:p>
      </dgm:t>
    </dgm:pt>
    <dgm:pt modelId="{D28FB12D-9776-4A0D-91C3-C3D9A4522D74}" type="parTrans" cxnId="{DD5C6939-71C3-459A-A2F7-808AF38C317A}">
      <dgm:prSet/>
      <dgm:spPr/>
      <dgm:t>
        <a:bodyPr/>
        <a:lstStyle/>
        <a:p>
          <a:endParaRPr lang="zh-CN" altLang="en-US" sz="1600">
            <a:latin typeface="微软雅黑" panose="020B0503020204020204" pitchFamily="34" charset="-122"/>
            <a:ea typeface="微软雅黑" panose="020B0503020204020204" pitchFamily="34" charset="-122"/>
          </a:endParaRPr>
        </a:p>
      </dgm:t>
    </dgm:pt>
    <dgm:pt modelId="{A3A2D4FC-FD0D-48D5-85D5-214A80237640}" type="sibTrans" cxnId="{DD5C6939-71C3-459A-A2F7-808AF38C317A}">
      <dgm:prSet/>
      <dgm:spPr/>
      <dgm:t>
        <a:bodyPr/>
        <a:lstStyle/>
        <a:p>
          <a:endParaRPr lang="zh-CN" altLang="en-US" sz="1600">
            <a:latin typeface="微软雅黑" panose="020B0503020204020204" pitchFamily="34" charset="-122"/>
            <a:ea typeface="微软雅黑" panose="020B0503020204020204" pitchFamily="34" charset="-122"/>
          </a:endParaRPr>
        </a:p>
      </dgm:t>
    </dgm:pt>
    <dgm:pt modelId="{D9603E45-D18B-45EB-9627-2B6BB7545F99}">
      <dgm:prSet phldrT="[文本]" custT="1"/>
      <dgm:spPr/>
      <dgm:t>
        <a:bodyPr/>
        <a:lstStyle/>
        <a:p>
          <a:r>
            <a:rPr lang="zh-CN" altLang="en-US" sz="1400" dirty="0" smtClean="0">
              <a:latin typeface="微软雅黑" panose="020B0503020204020204" pitchFamily="34" charset="-122"/>
              <a:ea typeface="微软雅黑" panose="020B0503020204020204" pitchFamily="34" charset="-122"/>
            </a:rPr>
            <a:t>针对某一行业构建的门户网站，包括这个行业的产、供、销等供应链以及周边相关行业的企业、产品、商机、咨询类信息的棸合平台。</a:t>
          </a:r>
          <a:endParaRPr lang="zh-CN" altLang="en-US" sz="1400" dirty="0">
            <a:latin typeface="微软雅黑" panose="020B0503020204020204" pitchFamily="34" charset="-122"/>
            <a:ea typeface="微软雅黑" panose="020B0503020204020204" pitchFamily="34" charset="-122"/>
          </a:endParaRPr>
        </a:p>
      </dgm:t>
    </dgm:pt>
    <dgm:pt modelId="{1580A943-1A57-45B7-BF38-37A6A2021B6C}" type="parTrans" cxnId="{64D1DDB8-68E8-471B-B8A7-026BF7D5EB7D}">
      <dgm:prSet/>
      <dgm:spPr/>
      <dgm:t>
        <a:bodyPr/>
        <a:lstStyle/>
        <a:p>
          <a:endParaRPr lang="zh-CN" altLang="en-US" sz="1600">
            <a:latin typeface="微软雅黑" panose="020B0503020204020204" pitchFamily="34" charset="-122"/>
            <a:ea typeface="微软雅黑" panose="020B0503020204020204" pitchFamily="34" charset="-122"/>
          </a:endParaRPr>
        </a:p>
      </dgm:t>
    </dgm:pt>
    <dgm:pt modelId="{33F59EAA-F0E5-4A13-9A87-A5AD5783C56B}" type="sibTrans" cxnId="{64D1DDB8-68E8-471B-B8A7-026BF7D5EB7D}">
      <dgm:prSet/>
      <dgm:spPr/>
      <dgm:t>
        <a:bodyPr/>
        <a:lstStyle/>
        <a:p>
          <a:endParaRPr lang="zh-CN" altLang="en-US" sz="1600">
            <a:latin typeface="微软雅黑" panose="020B0503020204020204" pitchFamily="34" charset="-122"/>
            <a:ea typeface="微软雅黑" panose="020B0503020204020204" pitchFamily="34" charset="-122"/>
          </a:endParaRPr>
        </a:p>
      </dgm:t>
    </dgm:pt>
    <dgm:pt modelId="{FE1FFBCC-2F3D-4BA4-9241-12A410B4A8A0}">
      <dgm:prSet phldrT="[文本]" custT="1"/>
      <dgm:spPr/>
      <dgm:t>
        <a:bodyPr/>
        <a:lstStyle/>
        <a:p>
          <a:r>
            <a:rPr lang="zh-CN" altLang="en-US" sz="1600" dirty="0" smtClean="0">
              <a:latin typeface="微软雅黑" panose="020B0503020204020204" pitchFamily="34" charset="-122"/>
              <a:ea typeface="微软雅黑" panose="020B0503020204020204" pitchFamily="34" charset="-122"/>
            </a:rPr>
            <a:t>企业信息门户</a:t>
          </a:r>
          <a:r>
            <a:rPr lang="zh-CN" altLang="en-US" sz="1400" dirty="0" smtClean="0">
              <a:latin typeface="微软雅黑" panose="020B0503020204020204" pitchFamily="34" charset="-122"/>
              <a:ea typeface="微软雅黑" panose="020B0503020204020204" pitchFamily="34" charset="-122"/>
            </a:rPr>
            <a:t>（</a:t>
          </a:r>
          <a:r>
            <a:rPr lang="en-US" altLang="zh-CN" sz="1400" dirty="0" smtClean="0">
              <a:latin typeface="微软雅黑" panose="020B0503020204020204" pitchFamily="34" charset="-122"/>
              <a:ea typeface="微软雅黑" panose="020B0503020204020204" pitchFamily="34" charset="-122"/>
            </a:rPr>
            <a:t>Enterprise Information Portal</a:t>
          </a:r>
          <a:r>
            <a:rPr lang="zh-CN" altLang="en-US" sz="1400" dirty="0" smtClean="0">
              <a:latin typeface="微软雅黑" panose="020B0503020204020204" pitchFamily="34" charset="-122"/>
              <a:ea typeface="微软雅黑" panose="020B0503020204020204" pitchFamily="34" charset="-122"/>
            </a:rPr>
            <a:t>）</a:t>
          </a:r>
          <a:endParaRPr lang="zh-CN" altLang="en-US" sz="1400" dirty="0">
            <a:latin typeface="微软雅黑" panose="020B0503020204020204" pitchFamily="34" charset="-122"/>
            <a:ea typeface="微软雅黑" panose="020B0503020204020204" pitchFamily="34" charset="-122"/>
          </a:endParaRPr>
        </a:p>
      </dgm:t>
    </dgm:pt>
    <dgm:pt modelId="{A8B45EE9-8F62-48DC-AEFD-C0C574326B8A}" type="parTrans" cxnId="{CB1A8D64-A238-4C3C-8B4D-9179A6CB79E9}">
      <dgm:prSet/>
      <dgm:spPr/>
      <dgm:t>
        <a:bodyPr/>
        <a:lstStyle/>
        <a:p>
          <a:endParaRPr lang="zh-CN" altLang="en-US" sz="1600">
            <a:latin typeface="微软雅黑" panose="020B0503020204020204" pitchFamily="34" charset="-122"/>
            <a:ea typeface="微软雅黑" panose="020B0503020204020204" pitchFamily="34" charset="-122"/>
          </a:endParaRPr>
        </a:p>
      </dgm:t>
    </dgm:pt>
    <dgm:pt modelId="{0C8A3B4A-58E9-4F6E-ACCA-33E5C33F056C}" type="sibTrans" cxnId="{CB1A8D64-A238-4C3C-8B4D-9179A6CB79E9}">
      <dgm:prSet/>
      <dgm:spPr/>
      <dgm:t>
        <a:bodyPr/>
        <a:lstStyle/>
        <a:p>
          <a:endParaRPr lang="zh-CN" altLang="en-US" sz="1600">
            <a:latin typeface="微软雅黑" panose="020B0503020204020204" pitchFamily="34" charset="-122"/>
            <a:ea typeface="微软雅黑" panose="020B0503020204020204" pitchFamily="34" charset="-122"/>
          </a:endParaRPr>
        </a:p>
      </dgm:t>
    </dgm:pt>
    <dgm:pt modelId="{343DA8D5-B725-4101-9BFB-CA2A4611603E}">
      <dgm:prSet phldrT="[文本]" custT="1"/>
      <dgm:spPr/>
      <dgm:t>
        <a:bodyPr/>
        <a:lstStyle/>
        <a:p>
          <a:r>
            <a:rPr lang="zh-CN" altLang="en-US" sz="1400" dirty="0" smtClean="0">
              <a:latin typeface="微软雅黑" panose="020B0503020204020204" pitchFamily="34" charset="-122"/>
              <a:ea typeface="微软雅黑" panose="020B0503020204020204" pitchFamily="34" charset="-122"/>
            </a:rPr>
            <a:t>企业信息门户是帮助企业用户及员工能够通过统一的入口找到分布于企业内外部的各类信息资源。</a:t>
          </a:r>
          <a:endParaRPr lang="zh-CN" altLang="en-US" sz="1400" dirty="0">
            <a:latin typeface="微软雅黑" panose="020B0503020204020204" pitchFamily="34" charset="-122"/>
            <a:ea typeface="微软雅黑" panose="020B0503020204020204" pitchFamily="34" charset="-122"/>
          </a:endParaRPr>
        </a:p>
      </dgm:t>
    </dgm:pt>
    <dgm:pt modelId="{9984CF9B-17DF-4678-9039-CF0113D40C6D}" type="parTrans" cxnId="{5AD4D120-BAF4-44D9-94CA-FE7A9DB41A21}">
      <dgm:prSet/>
      <dgm:spPr/>
      <dgm:t>
        <a:bodyPr/>
        <a:lstStyle/>
        <a:p>
          <a:endParaRPr lang="zh-CN" altLang="en-US" sz="1600">
            <a:latin typeface="微软雅黑" panose="020B0503020204020204" pitchFamily="34" charset="-122"/>
            <a:ea typeface="微软雅黑" panose="020B0503020204020204" pitchFamily="34" charset="-122"/>
          </a:endParaRPr>
        </a:p>
      </dgm:t>
    </dgm:pt>
    <dgm:pt modelId="{5442AA32-E799-47EE-907D-9B7FF9F70E04}" type="sibTrans" cxnId="{5AD4D120-BAF4-44D9-94CA-FE7A9DB41A21}">
      <dgm:prSet/>
      <dgm:spPr/>
      <dgm:t>
        <a:bodyPr/>
        <a:lstStyle/>
        <a:p>
          <a:endParaRPr lang="zh-CN" altLang="en-US" sz="1600">
            <a:latin typeface="微软雅黑" panose="020B0503020204020204" pitchFamily="34" charset="-122"/>
            <a:ea typeface="微软雅黑" panose="020B0503020204020204" pitchFamily="34" charset="-122"/>
          </a:endParaRPr>
        </a:p>
      </dgm:t>
    </dgm:pt>
    <dgm:pt modelId="{6AF17EBB-AFBD-4135-A098-8D61A1AF95A6}">
      <dgm:prSet phldrT="[文本]" custT="1"/>
      <dgm:spPr/>
      <dgm:t>
        <a:bodyPr/>
        <a:lstStyle/>
        <a:p>
          <a:r>
            <a:rPr lang="zh-CN" altLang="en-US" sz="1400" dirty="0" smtClean="0">
              <a:latin typeface="微软雅黑" panose="020B0503020204020204" pitchFamily="34" charset="-122"/>
              <a:ea typeface="微软雅黑" panose="020B0503020204020204" pitchFamily="34" charset="-122"/>
            </a:rPr>
            <a:t>例如：专注于</a:t>
          </a:r>
          <a:r>
            <a:rPr lang="en-US" altLang="zh-CN" sz="1400" dirty="0" smtClean="0">
              <a:latin typeface="微软雅黑" panose="020B0503020204020204" pitchFamily="34" charset="-122"/>
              <a:ea typeface="微软雅黑" panose="020B0503020204020204" pitchFamily="34" charset="-122"/>
            </a:rPr>
            <a:t>IT</a:t>
          </a:r>
          <a:r>
            <a:rPr lang="zh-CN" altLang="en-US" sz="1400" dirty="0" smtClean="0">
              <a:latin typeface="微软雅黑" panose="020B0503020204020204" pitchFamily="34" charset="-122"/>
              <a:ea typeface="微软雅黑" panose="020B0503020204020204" pitchFamily="34" charset="-122"/>
            </a:rPr>
            <a:t>领域的“中关村在线”，专注财经的“和讯网”，专注汽车的“汽车之家”等等都是典型的垂直门户。</a:t>
          </a:r>
          <a:endParaRPr lang="zh-CN" altLang="en-US" sz="1400" dirty="0">
            <a:latin typeface="微软雅黑" panose="020B0503020204020204" pitchFamily="34" charset="-122"/>
            <a:ea typeface="微软雅黑" panose="020B0503020204020204" pitchFamily="34" charset="-122"/>
          </a:endParaRPr>
        </a:p>
      </dgm:t>
    </dgm:pt>
    <dgm:pt modelId="{BC277AF3-407C-45D0-A11C-799771D7247E}" type="parTrans" cxnId="{9E7D4344-8F62-46E3-A2F3-739C383EB859}">
      <dgm:prSet/>
      <dgm:spPr/>
      <dgm:t>
        <a:bodyPr/>
        <a:lstStyle/>
        <a:p>
          <a:endParaRPr lang="zh-CN" altLang="en-US"/>
        </a:p>
      </dgm:t>
    </dgm:pt>
    <dgm:pt modelId="{1ED05CE5-4C6C-4BA0-BCB9-CEEDB9B662BD}" type="sibTrans" cxnId="{9E7D4344-8F62-46E3-A2F3-739C383EB859}">
      <dgm:prSet/>
      <dgm:spPr/>
      <dgm:t>
        <a:bodyPr/>
        <a:lstStyle/>
        <a:p>
          <a:endParaRPr lang="zh-CN" altLang="en-US"/>
        </a:p>
      </dgm:t>
    </dgm:pt>
    <dgm:pt modelId="{EDA4B510-ADC1-4F3E-A891-DD479C0C91DF}" type="pres">
      <dgm:prSet presAssocID="{2B120DC4-A28F-4AB6-80FC-337547B7C45B}" presName="Name0" presStyleCnt="0">
        <dgm:presLayoutVars>
          <dgm:dir/>
          <dgm:animLvl val="lvl"/>
          <dgm:resizeHandles val="exact"/>
        </dgm:presLayoutVars>
      </dgm:prSet>
      <dgm:spPr/>
      <dgm:t>
        <a:bodyPr/>
        <a:lstStyle/>
        <a:p>
          <a:endParaRPr lang="zh-CN" altLang="en-US"/>
        </a:p>
      </dgm:t>
    </dgm:pt>
    <dgm:pt modelId="{17F292D8-E266-4B45-8DB3-00EE6F1BD8BA}" type="pres">
      <dgm:prSet presAssocID="{5CCCCBB1-5E8D-4BCC-B4A5-D419BDAC0497}" presName="composite" presStyleCnt="0"/>
      <dgm:spPr/>
    </dgm:pt>
    <dgm:pt modelId="{A9E192CE-99C5-4242-AD41-C50387BBA4B8}" type="pres">
      <dgm:prSet presAssocID="{5CCCCBB1-5E8D-4BCC-B4A5-D419BDAC0497}" presName="parTx" presStyleLbl="alignNode1" presStyleIdx="0" presStyleCnt="3">
        <dgm:presLayoutVars>
          <dgm:chMax val="0"/>
          <dgm:chPref val="0"/>
          <dgm:bulletEnabled val="1"/>
        </dgm:presLayoutVars>
      </dgm:prSet>
      <dgm:spPr/>
      <dgm:t>
        <a:bodyPr/>
        <a:lstStyle/>
        <a:p>
          <a:endParaRPr lang="zh-CN" altLang="en-US"/>
        </a:p>
      </dgm:t>
    </dgm:pt>
    <dgm:pt modelId="{F1130179-03ED-417C-BE38-EE25A7B79216}" type="pres">
      <dgm:prSet presAssocID="{5CCCCBB1-5E8D-4BCC-B4A5-D419BDAC0497}" presName="desTx" presStyleLbl="alignAccFollowNode1" presStyleIdx="0" presStyleCnt="3">
        <dgm:presLayoutVars>
          <dgm:bulletEnabled val="1"/>
        </dgm:presLayoutVars>
      </dgm:prSet>
      <dgm:spPr/>
      <dgm:t>
        <a:bodyPr/>
        <a:lstStyle/>
        <a:p>
          <a:endParaRPr lang="zh-CN" altLang="en-US"/>
        </a:p>
      </dgm:t>
    </dgm:pt>
    <dgm:pt modelId="{EBC11BD3-5430-44F4-B8C3-6C8D9B420B68}" type="pres">
      <dgm:prSet presAssocID="{73A243D2-7B2B-421C-B0F3-757EB1F3EDD9}" presName="space" presStyleCnt="0"/>
      <dgm:spPr/>
    </dgm:pt>
    <dgm:pt modelId="{2DD01E6A-17C3-49D1-8137-753A9C9617C8}" type="pres">
      <dgm:prSet presAssocID="{9B4B199A-BA7F-4FA7-86F6-368A0B66E4C1}" presName="composite" presStyleCnt="0"/>
      <dgm:spPr/>
    </dgm:pt>
    <dgm:pt modelId="{76D9BAAC-553A-4733-A48E-0BF6E5374FEE}" type="pres">
      <dgm:prSet presAssocID="{9B4B199A-BA7F-4FA7-86F6-368A0B66E4C1}" presName="parTx" presStyleLbl="alignNode1" presStyleIdx="1" presStyleCnt="3">
        <dgm:presLayoutVars>
          <dgm:chMax val="0"/>
          <dgm:chPref val="0"/>
          <dgm:bulletEnabled val="1"/>
        </dgm:presLayoutVars>
      </dgm:prSet>
      <dgm:spPr/>
      <dgm:t>
        <a:bodyPr/>
        <a:lstStyle/>
        <a:p>
          <a:endParaRPr lang="zh-CN" altLang="en-US"/>
        </a:p>
      </dgm:t>
    </dgm:pt>
    <dgm:pt modelId="{9B967183-0B18-4344-8263-30199C3B5C6F}" type="pres">
      <dgm:prSet presAssocID="{9B4B199A-BA7F-4FA7-86F6-368A0B66E4C1}" presName="desTx" presStyleLbl="alignAccFollowNode1" presStyleIdx="1" presStyleCnt="3">
        <dgm:presLayoutVars>
          <dgm:bulletEnabled val="1"/>
        </dgm:presLayoutVars>
      </dgm:prSet>
      <dgm:spPr/>
      <dgm:t>
        <a:bodyPr/>
        <a:lstStyle/>
        <a:p>
          <a:endParaRPr lang="zh-CN" altLang="en-US"/>
        </a:p>
      </dgm:t>
    </dgm:pt>
    <dgm:pt modelId="{72E25FA9-4C75-4CA0-A6EC-5A50A22119D6}" type="pres">
      <dgm:prSet presAssocID="{A3A2D4FC-FD0D-48D5-85D5-214A80237640}" presName="space" presStyleCnt="0"/>
      <dgm:spPr/>
    </dgm:pt>
    <dgm:pt modelId="{25282CBB-1852-4452-B820-9B8C8F96220B}" type="pres">
      <dgm:prSet presAssocID="{FE1FFBCC-2F3D-4BA4-9241-12A410B4A8A0}" presName="composite" presStyleCnt="0"/>
      <dgm:spPr/>
    </dgm:pt>
    <dgm:pt modelId="{A87FA9F4-249A-4727-8B7B-2FC59806EC38}" type="pres">
      <dgm:prSet presAssocID="{FE1FFBCC-2F3D-4BA4-9241-12A410B4A8A0}" presName="parTx" presStyleLbl="alignNode1" presStyleIdx="2" presStyleCnt="3">
        <dgm:presLayoutVars>
          <dgm:chMax val="0"/>
          <dgm:chPref val="0"/>
          <dgm:bulletEnabled val="1"/>
        </dgm:presLayoutVars>
      </dgm:prSet>
      <dgm:spPr/>
      <dgm:t>
        <a:bodyPr/>
        <a:lstStyle/>
        <a:p>
          <a:endParaRPr lang="zh-CN" altLang="en-US"/>
        </a:p>
      </dgm:t>
    </dgm:pt>
    <dgm:pt modelId="{44393113-5278-40BB-A522-B4CC88EDEBD7}" type="pres">
      <dgm:prSet presAssocID="{FE1FFBCC-2F3D-4BA4-9241-12A410B4A8A0}" presName="desTx" presStyleLbl="alignAccFollowNode1" presStyleIdx="2" presStyleCnt="3">
        <dgm:presLayoutVars>
          <dgm:bulletEnabled val="1"/>
        </dgm:presLayoutVars>
      </dgm:prSet>
      <dgm:spPr/>
      <dgm:t>
        <a:bodyPr/>
        <a:lstStyle/>
        <a:p>
          <a:endParaRPr lang="zh-CN" altLang="en-US"/>
        </a:p>
      </dgm:t>
    </dgm:pt>
  </dgm:ptLst>
  <dgm:cxnLst>
    <dgm:cxn modelId="{9C9B6084-4ACC-46BC-A9AB-FF47E739D8AC}" type="presOf" srcId="{9A57FC50-565C-49A3-B456-40BC0563CB6B}" destId="{F1130179-03ED-417C-BE38-EE25A7B79216}" srcOrd="0" destOrd="0" presId="urn:microsoft.com/office/officeart/2005/8/layout/hList1"/>
    <dgm:cxn modelId="{5AD4D120-BAF4-44D9-94CA-FE7A9DB41A21}" srcId="{FE1FFBCC-2F3D-4BA4-9241-12A410B4A8A0}" destId="{343DA8D5-B725-4101-9BFB-CA2A4611603E}" srcOrd="0" destOrd="0" parTransId="{9984CF9B-17DF-4678-9039-CF0113D40C6D}" sibTransId="{5442AA32-E799-47EE-907D-9B7FF9F70E04}"/>
    <dgm:cxn modelId="{9BBA304C-2636-45D7-A1BA-DE86F5759EBB}" type="presOf" srcId="{9B4B199A-BA7F-4FA7-86F6-368A0B66E4C1}" destId="{76D9BAAC-553A-4733-A48E-0BF6E5374FEE}" srcOrd="0" destOrd="0" presId="urn:microsoft.com/office/officeart/2005/8/layout/hList1"/>
    <dgm:cxn modelId="{90852405-B162-465F-A939-0FB718079EA8}" type="presOf" srcId="{5CCCCBB1-5E8D-4BCC-B4A5-D419BDAC0497}" destId="{A9E192CE-99C5-4242-AD41-C50387BBA4B8}" srcOrd="0" destOrd="0" presId="urn:microsoft.com/office/officeart/2005/8/layout/hList1"/>
    <dgm:cxn modelId="{C0804559-6C7B-48B9-BA5D-4B9D47497036}" type="presOf" srcId="{FE1FFBCC-2F3D-4BA4-9241-12A410B4A8A0}" destId="{A87FA9F4-249A-4727-8B7B-2FC59806EC38}" srcOrd="0" destOrd="0" presId="urn:microsoft.com/office/officeart/2005/8/layout/hList1"/>
    <dgm:cxn modelId="{E9239E16-BEDD-4A1D-B0E5-6770E7BADF10}" type="presOf" srcId="{2B120DC4-A28F-4AB6-80FC-337547B7C45B}" destId="{EDA4B510-ADC1-4F3E-A891-DD479C0C91DF}" srcOrd="0" destOrd="0" presId="urn:microsoft.com/office/officeart/2005/8/layout/hList1"/>
    <dgm:cxn modelId="{BE8581B0-1E16-4E8D-B7D8-98331A1D824C}" type="presOf" srcId="{6AF17EBB-AFBD-4135-A098-8D61A1AF95A6}" destId="{9B967183-0B18-4344-8263-30199C3B5C6F}" srcOrd="0" destOrd="1" presId="urn:microsoft.com/office/officeart/2005/8/layout/hList1"/>
    <dgm:cxn modelId="{1DDFC32E-C46C-481C-9725-AC65F247F9F8}" srcId="{2B120DC4-A28F-4AB6-80FC-337547B7C45B}" destId="{5CCCCBB1-5E8D-4BCC-B4A5-D419BDAC0497}" srcOrd="0" destOrd="0" parTransId="{A5B39C9B-B91E-4BC0-A74E-208DB6869D6E}" sibTransId="{73A243D2-7B2B-421C-B0F3-757EB1F3EDD9}"/>
    <dgm:cxn modelId="{209A4589-2B30-4A19-8809-FB1DDAA9AC69}" type="presOf" srcId="{D9603E45-D18B-45EB-9627-2B6BB7545F99}" destId="{9B967183-0B18-4344-8263-30199C3B5C6F}" srcOrd="0" destOrd="0" presId="urn:microsoft.com/office/officeart/2005/8/layout/hList1"/>
    <dgm:cxn modelId="{CB1A8D64-A238-4C3C-8B4D-9179A6CB79E9}" srcId="{2B120DC4-A28F-4AB6-80FC-337547B7C45B}" destId="{FE1FFBCC-2F3D-4BA4-9241-12A410B4A8A0}" srcOrd="2" destOrd="0" parTransId="{A8B45EE9-8F62-48DC-AEFD-C0C574326B8A}" sibTransId="{0C8A3B4A-58E9-4F6E-ACCA-33E5C33F056C}"/>
    <dgm:cxn modelId="{FE657C36-9507-4CFC-A903-42000184990D}" type="presOf" srcId="{343DA8D5-B725-4101-9BFB-CA2A4611603E}" destId="{44393113-5278-40BB-A522-B4CC88EDEBD7}" srcOrd="0" destOrd="0" presId="urn:microsoft.com/office/officeart/2005/8/layout/hList1"/>
    <dgm:cxn modelId="{9E7D4344-8F62-46E3-A2F3-739C383EB859}" srcId="{9B4B199A-BA7F-4FA7-86F6-368A0B66E4C1}" destId="{6AF17EBB-AFBD-4135-A098-8D61A1AF95A6}" srcOrd="1" destOrd="0" parTransId="{BC277AF3-407C-45D0-A11C-799771D7247E}" sibTransId="{1ED05CE5-4C6C-4BA0-BCB9-CEEDB9B662BD}"/>
    <dgm:cxn modelId="{64D1DDB8-68E8-471B-B8A7-026BF7D5EB7D}" srcId="{9B4B199A-BA7F-4FA7-86F6-368A0B66E4C1}" destId="{D9603E45-D18B-45EB-9627-2B6BB7545F99}" srcOrd="0" destOrd="0" parTransId="{1580A943-1A57-45B7-BF38-37A6A2021B6C}" sibTransId="{33F59EAA-F0E5-4A13-9A87-A5AD5783C56B}"/>
    <dgm:cxn modelId="{DD5C6939-71C3-459A-A2F7-808AF38C317A}" srcId="{2B120DC4-A28F-4AB6-80FC-337547B7C45B}" destId="{9B4B199A-BA7F-4FA7-86F6-368A0B66E4C1}" srcOrd="1" destOrd="0" parTransId="{D28FB12D-9776-4A0D-91C3-C3D9A4522D74}" sibTransId="{A3A2D4FC-FD0D-48D5-85D5-214A80237640}"/>
    <dgm:cxn modelId="{C5243142-B253-4AC0-87DD-2FC2A5197D54}" srcId="{5CCCCBB1-5E8D-4BCC-B4A5-D419BDAC0497}" destId="{9A57FC50-565C-49A3-B456-40BC0563CB6B}" srcOrd="0" destOrd="0" parTransId="{95C20343-E686-4912-BAE6-FA4314456D43}" sibTransId="{7D216451-3C89-41BF-914E-C38D9669F753}"/>
    <dgm:cxn modelId="{364453DE-3CF0-497F-84B3-463A6AE851CB}" type="presParOf" srcId="{EDA4B510-ADC1-4F3E-A891-DD479C0C91DF}" destId="{17F292D8-E266-4B45-8DB3-00EE6F1BD8BA}" srcOrd="0" destOrd="0" presId="urn:microsoft.com/office/officeart/2005/8/layout/hList1"/>
    <dgm:cxn modelId="{50DE7D34-CDF4-4860-AED4-0E38941DE9F3}" type="presParOf" srcId="{17F292D8-E266-4B45-8DB3-00EE6F1BD8BA}" destId="{A9E192CE-99C5-4242-AD41-C50387BBA4B8}" srcOrd="0" destOrd="0" presId="urn:microsoft.com/office/officeart/2005/8/layout/hList1"/>
    <dgm:cxn modelId="{75AD52EA-4B2B-4590-88C0-94527C9ECE8D}" type="presParOf" srcId="{17F292D8-E266-4B45-8DB3-00EE6F1BD8BA}" destId="{F1130179-03ED-417C-BE38-EE25A7B79216}" srcOrd="1" destOrd="0" presId="urn:microsoft.com/office/officeart/2005/8/layout/hList1"/>
    <dgm:cxn modelId="{EBC2DE84-A796-4A1A-9355-AF87931CF9D9}" type="presParOf" srcId="{EDA4B510-ADC1-4F3E-A891-DD479C0C91DF}" destId="{EBC11BD3-5430-44F4-B8C3-6C8D9B420B68}" srcOrd="1" destOrd="0" presId="urn:microsoft.com/office/officeart/2005/8/layout/hList1"/>
    <dgm:cxn modelId="{67EA3CA2-B030-4448-A318-A134C2A7254B}" type="presParOf" srcId="{EDA4B510-ADC1-4F3E-A891-DD479C0C91DF}" destId="{2DD01E6A-17C3-49D1-8137-753A9C9617C8}" srcOrd="2" destOrd="0" presId="urn:microsoft.com/office/officeart/2005/8/layout/hList1"/>
    <dgm:cxn modelId="{0C790D51-78DA-4C3D-8FDC-D30C40128EC9}" type="presParOf" srcId="{2DD01E6A-17C3-49D1-8137-753A9C9617C8}" destId="{76D9BAAC-553A-4733-A48E-0BF6E5374FEE}" srcOrd="0" destOrd="0" presId="urn:microsoft.com/office/officeart/2005/8/layout/hList1"/>
    <dgm:cxn modelId="{60B11DFA-030B-45B6-B256-47F6FE07B13C}" type="presParOf" srcId="{2DD01E6A-17C3-49D1-8137-753A9C9617C8}" destId="{9B967183-0B18-4344-8263-30199C3B5C6F}" srcOrd="1" destOrd="0" presId="urn:microsoft.com/office/officeart/2005/8/layout/hList1"/>
    <dgm:cxn modelId="{ECCB1337-E980-405D-B536-2EFF6FE2C71D}" type="presParOf" srcId="{EDA4B510-ADC1-4F3E-A891-DD479C0C91DF}" destId="{72E25FA9-4C75-4CA0-A6EC-5A50A22119D6}" srcOrd="3" destOrd="0" presId="urn:microsoft.com/office/officeart/2005/8/layout/hList1"/>
    <dgm:cxn modelId="{E4DDE0DB-FB41-4922-81B8-0CCA9CE3E67D}" type="presParOf" srcId="{EDA4B510-ADC1-4F3E-A891-DD479C0C91DF}" destId="{25282CBB-1852-4452-B820-9B8C8F96220B}" srcOrd="4" destOrd="0" presId="urn:microsoft.com/office/officeart/2005/8/layout/hList1"/>
    <dgm:cxn modelId="{C9C019BA-0C57-4467-900F-AEC207889E07}" type="presParOf" srcId="{25282CBB-1852-4452-B820-9B8C8F96220B}" destId="{A87FA9F4-249A-4727-8B7B-2FC59806EC38}" srcOrd="0" destOrd="0" presId="urn:microsoft.com/office/officeart/2005/8/layout/hList1"/>
    <dgm:cxn modelId="{4F85B10E-0D04-4D3D-A79D-B5C2A9347DA9}" type="presParOf" srcId="{25282CBB-1852-4452-B820-9B8C8F96220B}" destId="{44393113-5278-40BB-A522-B4CC88EDEBD7}" srcOrd="1" destOrd="0" presId="urn:microsoft.com/office/officeart/2005/8/layout/hList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356671A-FDCF-40FC-A6D6-34346BF03DDD}" type="doc">
      <dgm:prSet loTypeId="urn:microsoft.com/office/officeart/2005/8/layout/chevron2" loCatId="list" qsTypeId="urn:microsoft.com/office/officeart/2005/8/quickstyle/simple4" qsCatId="simple" csTypeId="urn:microsoft.com/office/officeart/2005/8/colors/colorful4" csCatId="colorful" phldr="1"/>
      <dgm:spPr/>
      <dgm:t>
        <a:bodyPr/>
        <a:lstStyle/>
        <a:p>
          <a:endParaRPr lang="zh-CN" altLang="en-US"/>
        </a:p>
      </dgm:t>
    </dgm:pt>
    <dgm:pt modelId="{B9A5E668-D4EF-4F65-9A6D-AA08846147FA}">
      <dgm:prSet phldrT="[文本]"/>
      <dgm:spPr/>
      <dgm:t>
        <a:bodyPr/>
        <a:lstStyle/>
        <a:p>
          <a:r>
            <a:rPr lang="zh-CN" altLang="en-US" dirty="0" smtClean="0">
              <a:latin typeface="微软雅黑" panose="020B0503020204020204" pitchFamily="34" charset="-122"/>
              <a:ea typeface="微软雅黑" panose="020B0503020204020204" pitchFamily="34" charset="-122"/>
            </a:rPr>
            <a:t>基础</a:t>
          </a:r>
          <a:endParaRPr lang="zh-CN" altLang="en-US" dirty="0">
            <a:latin typeface="微软雅黑" panose="020B0503020204020204" pitchFamily="34" charset="-122"/>
            <a:ea typeface="微软雅黑" panose="020B0503020204020204" pitchFamily="34" charset="-122"/>
          </a:endParaRPr>
        </a:p>
      </dgm:t>
    </dgm:pt>
    <dgm:pt modelId="{FAC77347-57AA-482C-B67E-18F28FC06989}" type="parTrans" cxnId="{4792C342-1FCA-497C-8B5D-FF365F17420F}">
      <dgm:prSet/>
      <dgm:spPr/>
      <dgm:t>
        <a:bodyPr/>
        <a:lstStyle/>
        <a:p>
          <a:endParaRPr lang="zh-CN" altLang="en-US">
            <a:latin typeface="微软雅黑" panose="020B0503020204020204" pitchFamily="34" charset="-122"/>
            <a:ea typeface="微软雅黑" panose="020B0503020204020204" pitchFamily="34" charset="-122"/>
          </a:endParaRPr>
        </a:p>
      </dgm:t>
    </dgm:pt>
    <dgm:pt modelId="{6D0085FB-9A01-4E30-8B89-9D97F0A2A2BF}" type="sibTrans" cxnId="{4792C342-1FCA-497C-8B5D-FF365F17420F}">
      <dgm:prSet/>
      <dgm:spPr/>
      <dgm:t>
        <a:bodyPr/>
        <a:lstStyle/>
        <a:p>
          <a:endParaRPr lang="zh-CN" altLang="en-US">
            <a:latin typeface="微软雅黑" panose="020B0503020204020204" pitchFamily="34" charset="-122"/>
            <a:ea typeface="微软雅黑" panose="020B0503020204020204" pitchFamily="34" charset="-122"/>
          </a:endParaRPr>
        </a:p>
      </dgm:t>
    </dgm:pt>
    <dgm:pt modelId="{BFB8EDD5-A4AF-4FD8-AE62-89FB64A68ED7}">
      <dgm:prSet phldrT="[文本]"/>
      <dgm:spPr/>
      <dgm:t>
        <a:bodyPr/>
        <a:lstStyle/>
        <a:p>
          <a:r>
            <a:rPr lang="zh-CN" altLang="en-US" dirty="0" smtClean="0">
              <a:latin typeface="微软雅黑" panose="020B0503020204020204" pitchFamily="34" charset="-122"/>
              <a:ea typeface="微软雅黑" panose="020B0503020204020204" pitchFamily="34" charset="-122"/>
            </a:rPr>
            <a:t>熟练掌握</a:t>
          </a:r>
          <a:r>
            <a:rPr lang="en-US" altLang="zh-CN" dirty="0" smtClean="0">
              <a:latin typeface="微软雅黑" panose="020B0503020204020204" pitchFamily="34" charset="-122"/>
              <a:ea typeface="微软雅黑" panose="020B0503020204020204" pitchFamily="34" charset="-122"/>
            </a:rPr>
            <a:t>JSP</a:t>
          </a:r>
          <a:r>
            <a:rPr lang="zh-CN" altLang="en-US" dirty="0" smtClean="0">
              <a:latin typeface="微软雅黑" panose="020B0503020204020204" pitchFamily="34" charset="-122"/>
              <a:ea typeface="微软雅黑" panose="020B0503020204020204" pitchFamily="34" charset="-122"/>
            </a:rPr>
            <a:t>开发，</a:t>
          </a:r>
          <a:r>
            <a:rPr lang="en-US" altLang="zh-CN" dirty="0" smtClean="0">
              <a:latin typeface="微软雅黑" panose="020B0503020204020204" pitchFamily="34" charset="-122"/>
              <a:ea typeface="微软雅黑" panose="020B0503020204020204" pitchFamily="34" charset="-122"/>
            </a:rPr>
            <a:t>JSP</a:t>
          </a:r>
          <a:r>
            <a:rPr lang="zh-CN" altLang="en-US" dirty="0" smtClean="0">
              <a:latin typeface="微软雅黑" panose="020B0503020204020204" pitchFamily="34" charset="-122"/>
              <a:ea typeface="微软雅黑" panose="020B0503020204020204" pitchFamily="34" charset="-122"/>
            </a:rPr>
            <a:t>运行过程、工作原理、内置对象、</a:t>
          </a:r>
          <a:r>
            <a:rPr lang="en-US" altLang="zh-CN" dirty="0" smtClean="0">
              <a:latin typeface="微软雅黑" panose="020B0503020204020204" pitchFamily="34" charset="-122"/>
              <a:ea typeface="微软雅黑" panose="020B0503020204020204" pitchFamily="34" charset="-122"/>
            </a:rPr>
            <a:t>EL</a:t>
          </a:r>
          <a:r>
            <a:rPr lang="zh-CN" altLang="en-US" dirty="0" smtClean="0">
              <a:latin typeface="微软雅黑" panose="020B0503020204020204" pitchFamily="34" charset="-122"/>
              <a:ea typeface="微软雅黑" panose="020B0503020204020204" pitchFamily="34" charset="-122"/>
            </a:rPr>
            <a:t>表达式、</a:t>
          </a:r>
          <a:r>
            <a:rPr lang="en-US" altLang="zh-CN" dirty="0" smtClean="0">
              <a:latin typeface="微软雅黑" panose="020B0503020204020204" pitchFamily="34" charset="-122"/>
              <a:ea typeface="微软雅黑" panose="020B0503020204020204" pitchFamily="34" charset="-122"/>
            </a:rPr>
            <a:t>JSTL</a:t>
          </a:r>
          <a:r>
            <a:rPr lang="zh-CN" altLang="en-US" dirty="0" smtClean="0">
              <a:latin typeface="微软雅黑" panose="020B0503020204020204" pitchFamily="34" charset="-122"/>
              <a:ea typeface="微软雅黑" panose="020B0503020204020204" pitchFamily="34" charset="-122"/>
            </a:rPr>
            <a:t>等</a:t>
          </a:r>
          <a:endParaRPr lang="zh-CN" altLang="en-US" dirty="0">
            <a:latin typeface="微软雅黑" panose="020B0503020204020204" pitchFamily="34" charset="-122"/>
            <a:ea typeface="微软雅黑" panose="020B0503020204020204" pitchFamily="34" charset="-122"/>
          </a:endParaRPr>
        </a:p>
      </dgm:t>
    </dgm:pt>
    <dgm:pt modelId="{706DB5A1-DA04-4EF2-A8F5-21473D3BE89F}" type="parTrans" cxnId="{80112424-002B-4FFF-AE53-54C980C8A0FD}">
      <dgm:prSet/>
      <dgm:spPr/>
      <dgm:t>
        <a:bodyPr/>
        <a:lstStyle/>
        <a:p>
          <a:endParaRPr lang="zh-CN" altLang="en-US">
            <a:latin typeface="微软雅黑" panose="020B0503020204020204" pitchFamily="34" charset="-122"/>
            <a:ea typeface="微软雅黑" panose="020B0503020204020204" pitchFamily="34" charset="-122"/>
          </a:endParaRPr>
        </a:p>
      </dgm:t>
    </dgm:pt>
    <dgm:pt modelId="{E576F71C-F483-4BA0-848D-3F702DA7D627}" type="sibTrans" cxnId="{80112424-002B-4FFF-AE53-54C980C8A0FD}">
      <dgm:prSet/>
      <dgm:spPr/>
      <dgm:t>
        <a:bodyPr/>
        <a:lstStyle/>
        <a:p>
          <a:endParaRPr lang="zh-CN" altLang="en-US">
            <a:latin typeface="微软雅黑" panose="020B0503020204020204" pitchFamily="34" charset="-122"/>
            <a:ea typeface="微软雅黑" panose="020B0503020204020204" pitchFamily="34" charset="-122"/>
          </a:endParaRPr>
        </a:p>
      </dgm:t>
    </dgm:pt>
    <dgm:pt modelId="{35F02A45-9FE3-4AA0-8DE7-50D9FA065EAF}">
      <dgm:prSet phldrT="[文本]"/>
      <dgm:spPr/>
      <dgm:t>
        <a:bodyPr/>
        <a:lstStyle/>
        <a:p>
          <a:r>
            <a:rPr lang="zh-CN" altLang="en-US" dirty="0" smtClean="0">
              <a:latin typeface="微软雅黑" panose="020B0503020204020204" pitchFamily="34" charset="-122"/>
              <a:ea typeface="微软雅黑" panose="020B0503020204020204" pitchFamily="34" charset="-122"/>
            </a:rPr>
            <a:t>熟练掌握</a:t>
          </a:r>
          <a:r>
            <a:rPr lang="en-US" altLang="zh-CN" dirty="0" smtClean="0">
              <a:latin typeface="微软雅黑" panose="020B0503020204020204" pitchFamily="34" charset="-122"/>
              <a:ea typeface="微软雅黑" panose="020B0503020204020204" pitchFamily="34" charset="-122"/>
            </a:rPr>
            <a:t>Java</a:t>
          </a:r>
          <a:r>
            <a:rPr lang="zh-CN" altLang="en-US" dirty="0" smtClean="0">
              <a:latin typeface="微软雅黑" panose="020B0503020204020204" pitchFamily="34" charset="-122"/>
              <a:ea typeface="微软雅黑" panose="020B0503020204020204" pitchFamily="34" charset="-122"/>
            </a:rPr>
            <a:t>基础，熟悉面向对象，理解封装，数组、集合对象等</a:t>
          </a:r>
          <a:endParaRPr lang="zh-CN" altLang="en-US" dirty="0">
            <a:latin typeface="微软雅黑" panose="020B0503020204020204" pitchFamily="34" charset="-122"/>
            <a:ea typeface="微软雅黑" panose="020B0503020204020204" pitchFamily="34" charset="-122"/>
          </a:endParaRPr>
        </a:p>
      </dgm:t>
    </dgm:pt>
    <dgm:pt modelId="{AA8FFC1C-1F1E-4F7A-A962-7F06A1EDEEAD}" type="parTrans" cxnId="{56FF737A-D35F-4916-BFFD-27A017DD81E7}">
      <dgm:prSet/>
      <dgm:spPr/>
      <dgm:t>
        <a:bodyPr/>
        <a:lstStyle/>
        <a:p>
          <a:endParaRPr lang="zh-CN" altLang="en-US">
            <a:latin typeface="微软雅黑" panose="020B0503020204020204" pitchFamily="34" charset="-122"/>
            <a:ea typeface="微软雅黑" panose="020B0503020204020204" pitchFamily="34" charset="-122"/>
          </a:endParaRPr>
        </a:p>
      </dgm:t>
    </dgm:pt>
    <dgm:pt modelId="{8477854A-3A9F-4608-B177-46DF6A181839}" type="sibTrans" cxnId="{56FF737A-D35F-4916-BFFD-27A017DD81E7}">
      <dgm:prSet/>
      <dgm:spPr/>
      <dgm:t>
        <a:bodyPr/>
        <a:lstStyle/>
        <a:p>
          <a:endParaRPr lang="zh-CN" altLang="en-US">
            <a:latin typeface="微软雅黑" panose="020B0503020204020204" pitchFamily="34" charset="-122"/>
            <a:ea typeface="微软雅黑" panose="020B0503020204020204" pitchFamily="34" charset="-122"/>
          </a:endParaRPr>
        </a:p>
      </dgm:t>
    </dgm:pt>
    <dgm:pt modelId="{50784298-F33C-4590-A2E0-450698DF885F}">
      <dgm:prSet phldrT="[文本]"/>
      <dgm:spPr/>
      <dgm:t>
        <a:bodyPr/>
        <a:lstStyle/>
        <a:p>
          <a:r>
            <a:rPr lang="zh-CN" altLang="en-US" dirty="0" smtClean="0">
              <a:latin typeface="微软雅黑" panose="020B0503020204020204" pitchFamily="34" charset="-122"/>
              <a:ea typeface="微软雅黑" panose="020B0503020204020204" pitchFamily="34" charset="-122"/>
            </a:rPr>
            <a:t>进阶</a:t>
          </a:r>
          <a:endParaRPr lang="zh-CN" altLang="en-US" dirty="0">
            <a:latin typeface="微软雅黑" panose="020B0503020204020204" pitchFamily="34" charset="-122"/>
            <a:ea typeface="微软雅黑" panose="020B0503020204020204" pitchFamily="34" charset="-122"/>
          </a:endParaRPr>
        </a:p>
      </dgm:t>
    </dgm:pt>
    <dgm:pt modelId="{39CD7978-958D-43CD-B43A-DD9DE73B0E6A}" type="parTrans" cxnId="{2EF87284-CACF-46AD-ABEB-425AF2082AC6}">
      <dgm:prSet/>
      <dgm:spPr/>
      <dgm:t>
        <a:bodyPr/>
        <a:lstStyle/>
        <a:p>
          <a:endParaRPr lang="zh-CN" altLang="en-US">
            <a:latin typeface="微软雅黑" panose="020B0503020204020204" pitchFamily="34" charset="-122"/>
            <a:ea typeface="微软雅黑" panose="020B0503020204020204" pitchFamily="34" charset="-122"/>
          </a:endParaRPr>
        </a:p>
      </dgm:t>
    </dgm:pt>
    <dgm:pt modelId="{D9059685-E05C-4237-972B-A5F8CDFE1104}" type="sibTrans" cxnId="{2EF87284-CACF-46AD-ABEB-425AF2082AC6}">
      <dgm:prSet/>
      <dgm:spPr/>
      <dgm:t>
        <a:bodyPr/>
        <a:lstStyle/>
        <a:p>
          <a:endParaRPr lang="zh-CN" altLang="en-US">
            <a:latin typeface="微软雅黑" panose="020B0503020204020204" pitchFamily="34" charset="-122"/>
            <a:ea typeface="微软雅黑" panose="020B0503020204020204" pitchFamily="34" charset="-122"/>
          </a:endParaRPr>
        </a:p>
      </dgm:t>
    </dgm:pt>
    <dgm:pt modelId="{BBCF6ABA-5C62-47EB-8B55-2FD90815C1FE}">
      <dgm:prSet phldrT="[文本]"/>
      <dgm:spPr/>
      <dgm:t>
        <a:bodyPr/>
        <a:lstStyle/>
        <a:p>
          <a:r>
            <a:rPr lang="zh-CN" altLang="en-US" dirty="0" smtClean="0">
              <a:latin typeface="微软雅黑" panose="020B0503020204020204" pitchFamily="34" charset="-122"/>
              <a:ea typeface="微软雅黑" panose="020B0503020204020204" pitchFamily="34" charset="-122"/>
            </a:rPr>
            <a:t>熟悉</a:t>
          </a:r>
          <a:r>
            <a:rPr lang="en-US" altLang="zh-CN" dirty="0" smtClean="0">
              <a:latin typeface="微软雅黑" panose="020B0503020204020204" pitchFamily="34" charset="-122"/>
              <a:ea typeface="微软雅黑" panose="020B0503020204020204" pitchFamily="34" charset="-122"/>
            </a:rPr>
            <a:t>Spring/hibernate</a:t>
          </a:r>
          <a:r>
            <a:rPr lang="zh-CN" altLang="en-US" dirty="0" smtClean="0">
              <a:latin typeface="微软雅黑" panose="020B0503020204020204" pitchFamily="34" charset="-122"/>
              <a:ea typeface="微软雅黑" panose="020B0503020204020204" pitchFamily="34" charset="-122"/>
            </a:rPr>
            <a:t>，理解</a:t>
          </a:r>
          <a:r>
            <a:rPr lang="en-US" altLang="zh-CN" dirty="0" smtClean="0">
              <a:latin typeface="微软雅黑" panose="020B0503020204020204" pitchFamily="34" charset="-122"/>
              <a:ea typeface="微软雅黑" panose="020B0503020204020204" pitchFamily="34" charset="-122"/>
            </a:rPr>
            <a:t>Spring</a:t>
          </a:r>
          <a:r>
            <a:rPr lang="zh-CN" altLang="en-US" dirty="0" smtClean="0">
              <a:latin typeface="微软雅黑" panose="020B0503020204020204" pitchFamily="34" charset="-122"/>
              <a:ea typeface="微软雅黑" panose="020B0503020204020204" pitchFamily="34" charset="-122"/>
            </a:rPr>
            <a:t>的基本工作原理，理解</a:t>
          </a:r>
          <a:r>
            <a:rPr lang="en-US" altLang="zh-CN" dirty="0" smtClean="0">
              <a:latin typeface="微软雅黑" panose="020B0503020204020204" pitchFamily="34" charset="-122"/>
              <a:ea typeface="微软雅黑" panose="020B0503020204020204" pitchFamily="34" charset="-122"/>
            </a:rPr>
            <a:t>hibernate</a:t>
          </a:r>
          <a:r>
            <a:rPr lang="zh-CN" altLang="en-US" dirty="0" smtClean="0">
              <a:latin typeface="微软雅黑" panose="020B0503020204020204" pitchFamily="34" charset="-122"/>
              <a:ea typeface="微软雅黑" panose="020B0503020204020204" pitchFamily="34" charset="-122"/>
            </a:rPr>
            <a:t>的封装原理、</a:t>
          </a:r>
          <a:r>
            <a:rPr lang="en-US" altLang="zh-CN" dirty="0" smtClean="0">
              <a:latin typeface="微软雅黑" panose="020B0503020204020204" pitchFamily="34" charset="-122"/>
              <a:ea typeface="微软雅黑" panose="020B0503020204020204" pitchFamily="34" charset="-122"/>
            </a:rPr>
            <a:t>HQL</a:t>
          </a:r>
          <a:r>
            <a:rPr lang="zh-CN" altLang="en-US" dirty="0" smtClean="0">
              <a:latin typeface="微软雅黑" panose="020B0503020204020204" pitchFamily="34" charset="-122"/>
              <a:ea typeface="微软雅黑" panose="020B0503020204020204" pitchFamily="34" charset="-122"/>
            </a:rPr>
            <a:t>的基本使用</a:t>
          </a:r>
          <a:endParaRPr lang="zh-CN" altLang="en-US" dirty="0">
            <a:latin typeface="微软雅黑" panose="020B0503020204020204" pitchFamily="34" charset="-122"/>
            <a:ea typeface="微软雅黑" panose="020B0503020204020204" pitchFamily="34" charset="-122"/>
          </a:endParaRPr>
        </a:p>
      </dgm:t>
    </dgm:pt>
    <dgm:pt modelId="{92713FDD-D856-4659-87AC-DD0E59A35C35}" type="parTrans" cxnId="{EC223D8A-FC94-4693-B9CD-4EEA660E4A1D}">
      <dgm:prSet/>
      <dgm:spPr/>
      <dgm:t>
        <a:bodyPr/>
        <a:lstStyle/>
        <a:p>
          <a:endParaRPr lang="zh-CN" altLang="en-US">
            <a:latin typeface="微软雅黑" panose="020B0503020204020204" pitchFamily="34" charset="-122"/>
            <a:ea typeface="微软雅黑" panose="020B0503020204020204" pitchFamily="34" charset="-122"/>
          </a:endParaRPr>
        </a:p>
      </dgm:t>
    </dgm:pt>
    <dgm:pt modelId="{A7D42B04-74E0-4826-84E3-EBC3F52431F7}" type="sibTrans" cxnId="{EC223D8A-FC94-4693-B9CD-4EEA660E4A1D}">
      <dgm:prSet/>
      <dgm:spPr/>
      <dgm:t>
        <a:bodyPr/>
        <a:lstStyle/>
        <a:p>
          <a:endParaRPr lang="zh-CN" altLang="en-US">
            <a:latin typeface="微软雅黑" panose="020B0503020204020204" pitchFamily="34" charset="-122"/>
            <a:ea typeface="微软雅黑" panose="020B0503020204020204" pitchFamily="34" charset="-122"/>
          </a:endParaRPr>
        </a:p>
      </dgm:t>
    </dgm:pt>
    <dgm:pt modelId="{AD832E4D-65B7-49B5-BBD7-F8DA93DEC64F}">
      <dgm:prSet phldrT="[文本]"/>
      <dgm:spPr/>
      <dgm:t>
        <a:bodyPr/>
        <a:lstStyle/>
        <a:p>
          <a:r>
            <a:rPr lang="zh-CN" altLang="en-US" dirty="0" smtClean="0">
              <a:latin typeface="微软雅黑" panose="020B0503020204020204" pitchFamily="34" charset="-122"/>
              <a:ea typeface="微软雅黑" panose="020B0503020204020204" pitchFamily="34" charset="-122"/>
            </a:rPr>
            <a:t>主题</a:t>
          </a:r>
          <a:endParaRPr lang="zh-CN" altLang="en-US" dirty="0">
            <a:latin typeface="微软雅黑" panose="020B0503020204020204" pitchFamily="34" charset="-122"/>
            <a:ea typeface="微软雅黑" panose="020B0503020204020204" pitchFamily="34" charset="-122"/>
          </a:endParaRPr>
        </a:p>
      </dgm:t>
    </dgm:pt>
    <dgm:pt modelId="{4D3CCE6C-0C7F-45F9-9712-8EB3EB0C46F1}" type="parTrans" cxnId="{CDFC0800-4A8B-4327-A910-ABBAC4D948A5}">
      <dgm:prSet/>
      <dgm:spPr/>
      <dgm:t>
        <a:bodyPr/>
        <a:lstStyle/>
        <a:p>
          <a:endParaRPr lang="zh-CN" altLang="en-US">
            <a:latin typeface="微软雅黑" panose="020B0503020204020204" pitchFamily="34" charset="-122"/>
            <a:ea typeface="微软雅黑" panose="020B0503020204020204" pitchFamily="34" charset="-122"/>
          </a:endParaRPr>
        </a:p>
      </dgm:t>
    </dgm:pt>
    <dgm:pt modelId="{B1C31A16-D5C6-46F2-B4ED-B6E03B70A36B}" type="sibTrans" cxnId="{CDFC0800-4A8B-4327-A910-ABBAC4D948A5}">
      <dgm:prSet/>
      <dgm:spPr/>
      <dgm:t>
        <a:bodyPr/>
        <a:lstStyle/>
        <a:p>
          <a:endParaRPr lang="zh-CN" altLang="en-US">
            <a:latin typeface="微软雅黑" panose="020B0503020204020204" pitchFamily="34" charset="-122"/>
            <a:ea typeface="微软雅黑" panose="020B0503020204020204" pitchFamily="34" charset="-122"/>
          </a:endParaRPr>
        </a:p>
      </dgm:t>
    </dgm:pt>
    <dgm:pt modelId="{C966953D-5F12-420B-805A-6F43C3051BDE}">
      <dgm:prSet phldrT="[文本]"/>
      <dgm:spPr/>
      <dgm:t>
        <a:bodyPr/>
        <a:lstStyle/>
        <a:p>
          <a:r>
            <a:rPr lang="zh-CN" altLang="en-US" dirty="0" smtClean="0">
              <a:latin typeface="微软雅黑" panose="020B0503020204020204" pitchFamily="34" charset="-122"/>
              <a:ea typeface="微软雅黑" panose="020B0503020204020204" pitchFamily="34" charset="-122"/>
            </a:rPr>
            <a:t>熟练掌握</a:t>
          </a:r>
          <a:r>
            <a:rPr lang="en-US" altLang="zh-CN" dirty="0" smtClean="0">
              <a:latin typeface="微软雅黑" panose="020B0503020204020204" pitchFamily="34" charset="-122"/>
              <a:ea typeface="微软雅黑" panose="020B0503020204020204" pitchFamily="34" charset="-122"/>
            </a:rPr>
            <a:t>CSS/JS</a:t>
          </a:r>
          <a:r>
            <a:rPr lang="zh-CN" altLang="en-US" dirty="0" smtClean="0">
              <a:latin typeface="微软雅黑" panose="020B0503020204020204" pitchFamily="34" charset="-122"/>
              <a:ea typeface="微软雅黑" panose="020B0503020204020204" pitchFamily="34" charset="-122"/>
            </a:rPr>
            <a:t>：能够将美工设计的界面原型通过</a:t>
          </a:r>
          <a:r>
            <a:rPr lang="en-US" altLang="zh-CN" dirty="0" smtClean="0">
              <a:latin typeface="微软雅黑" panose="020B0503020204020204" pitchFamily="34" charset="-122"/>
              <a:ea typeface="微软雅黑" panose="020B0503020204020204" pitchFamily="34" charset="-122"/>
            </a:rPr>
            <a:t>CSS/JS</a:t>
          </a:r>
          <a:r>
            <a:rPr lang="zh-CN" altLang="en-US" dirty="0" smtClean="0">
              <a:latin typeface="微软雅黑" panose="020B0503020204020204" pitchFamily="34" charset="-122"/>
              <a:ea typeface="微软雅黑" panose="020B0503020204020204" pitchFamily="34" charset="-122"/>
            </a:rPr>
            <a:t>等写出</a:t>
          </a:r>
          <a:r>
            <a:rPr lang="en-US" altLang="zh-CN" dirty="0" smtClean="0">
              <a:latin typeface="微软雅黑" panose="020B0503020204020204" pitchFamily="34" charset="-122"/>
              <a:ea typeface="微软雅黑" panose="020B0503020204020204" pitchFamily="34" charset="-122"/>
            </a:rPr>
            <a:t>HTML</a:t>
          </a:r>
          <a:r>
            <a:rPr lang="zh-CN" altLang="en-US" dirty="0" smtClean="0">
              <a:latin typeface="微软雅黑" panose="020B0503020204020204" pitchFamily="34" charset="-122"/>
              <a:ea typeface="微软雅黑" panose="020B0503020204020204" pitchFamily="34" charset="-122"/>
            </a:rPr>
            <a:t>的效果。</a:t>
          </a:r>
          <a:endParaRPr lang="zh-CN" altLang="en-US" dirty="0">
            <a:latin typeface="微软雅黑" panose="020B0503020204020204" pitchFamily="34" charset="-122"/>
            <a:ea typeface="微软雅黑" panose="020B0503020204020204" pitchFamily="34" charset="-122"/>
          </a:endParaRPr>
        </a:p>
      </dgm:t>
    </dgm:pt>
    <dgm:pt modelId="{F4BE810A-914A-4AA6-8204-01D09B7288BE}" type="parTrans" cxnId="{1BC08D1F-1614-448E-A888-E25A406809D0}">
      <dgm:prSet/>
      <dgm:spPr/>
      <dgm:t>
        <a:bodyPr/>
        <a:lstStyle/>
        <a:p>
          <a:endParaRPr lang="zh-CN" altLang="en-US">
            <a:latin typeface="微软雅黑" panose="020B0503020204020204" pitchFamily="34" charset="-122"/>
            <a:ea typeface="微软雅黑" panose="020B0503020204020204" pitchFamily="34" charset="-122"/>
          </a:endParaRPr>
        </a:p>
      </dgm:t>
    </dgm:pt>
    <dgm:pt modelId="{CEA74CEF-FB15-48E3-BA63-7A1C5EC9C0C2}" type="sibTrans" cxnId="{1BC08D1F-1614-448E-A888-E25A406809D0}">
      <dgm:prSet/>
      <dgm:spPr/>
      <dgm:t>
        <a:bodyPr/>
        <a:lstStyle/>
        <a:p>
          <a:endParaRPr lang="zh-CN" altLang="en-US">
            <a:latin typeface="微软雅黑" panose="020B0503020204020204" pitchFamily="34" charset="-122"/>
            <a:ea typeface="微软雅黑" panose="020B0503020204020204" pitchFamily="34" charset="-122"/>
          </a:endParaRPr>
        </a:p>
      </dgm:t>
    </dgm:pt>
    <dgm:pt modelId="{C36D1BA2-0C27-4101-AAAB-82082ED6AF96}">
      <dgm:prSet phldrT="[文本]"/>
      <dgm:spPr/>
      <dgm:t>
        <a:bodyPr/>
        <a:lstStyle/>
        <a:p>
          <a:r>
            <a:rPr lang="zh-CN" altLang="en-US" dirty="0" smtClean="0">
              <a:latin typeface="微软雅黑" panose="020B0503020204020204" pitchFamily="34" charset="-122"/>
              <a:ea typeface="微软雅黑" panose="020B0503020204020204" pitchFamily="34" charset="-122"/>
            </a:rPr>
            <a:t>熟悉</a:t>
          </a:r>
          <a:r>
            <a:rPr lang="en-US" altLang="en-US" dirty="0" smtClean="0">
              <a:latin typeface="微软雅黑" panose="020B0503020204020204" pitchFamily="34" charset="-122"/>
              <a:ea typeface="微软雅黑" panose="020B0503020204020204" pitchFamily="34" charset="-122"/>
            </a:rPr>
            <a:t>velocity </a:t>
          </a:r>
          <a:r>
            <a:rPr lang="zh-CN" altLang="en-US" dirty="0" smtClean="0">
              <a:latin typeface="微软雅黑" panose="020B0503020204020204" pitchFamily="34" charset="-122"/>
              <a:ea typeface="微软雅黑" panose="020B0503020204020204" pitchFamily="34" charset="-122"/>
            </a:rPr>
            <a:t>：能够了解基础的</a:t>
          </a:r>
          <a:r>
            <a:rPr lang="en-US" altLang="zh-CN" dirty="0" smtClean="0">
              <a:latin typeface="微软雅黑" panose="020B0503020204020204" pitchFamily="34" charset="-122"/>
              <a:ea typeface="微软雅黑" panose="020B0503020204020204" pitchFamily="34" charset="-122"/>
            </a:rPr>
            <a:t>velocity</a:t>
          </a:r>
          <a:r>
            <a:rPr lang="zh-CN" altLang="en-US" dirty="0" smtClean="0">
              <a:latin typeface="微软雅黑" panose="020B0503020204020204" pitchFamily="34" charset="-122"/>
              <a:ea typeface="微软雅黑" panose="020B0503020204020204" pitchFamily="34" charset="-122"/>
            </a:rPr>
            <a:t>的使用、对象的调用、循环的使用等</a:t>
          </a:r>
          <a:endParaRPr lang="zh-CN" altLang="en-US" dirty="0">
            <a:latin typeface="微软雅黑" panose="020B0503020204020204" pitchFamily="34" charset="-122"/>
            <a:ea typeface="微软雅黑" panose="020B0503020204020204" pitchFamily="34" charset="-122"/>
          </a:endParaRPr>
        </a:p>
      </dgm:t>
    </dgm:pt>
    <dgm:pt modelId="{0FB2A715-DA32-4F61-B58B-F3AA1379E489}" type="parTrans" cxnId="{16A97B6F-32E1-495B-A5EE-9C742D300FED}">
      <dgm:prSet/>
      <dgm:spPr/>
      <dgm:t>
        <a:bodyPr/>
        <a:lstStyle/>
        <a:p>
          <a:endParaRPr lang="zh-CN" altLang="en-US">
            <a:latin typeface="微软雅黑" panose="020B0503020204020204" pitchFamily="34" charset="-122"/>
            <a:ea typeface="微软雅黑" panose="020B0503020204020204" pitchFamily="34" charset="-122"/>
          </a:endParaRPr>
        </a:p>
      </dgm:t>
    </dgm:pt>
    <dgm:pt modelId="{30FEE5C9-12C0-4B97-BC04-809816952B95}" type="sibTrans" cxnId="{16A97B6F-32E1-495B-A5EE-9C742D300FED}">
      <dgm:prSet/>
      <dgm:spPr/>
      <dgm:t>
        <a:bodyPr/>
        <a:lstStyle/>
        <a:p>
          <a:endParaRPr lang="zh-CN" altLang="en-US">
            <a:latin typeface="微软雅黑" panose="020B0503020204020204" pitchFamily="34" charset="-122"/>
            <a:ea typeface="微软雅黑" panose="020B0503020204020204" pitchFamily="34" charset="-122"/>
          </a:endParaRPr>
        </a:p>
      </dgm:t>
    </dgm:pt>
    <dgm:pt modelId="{70F78488-06DB-45D5-BE29-7A036623B8B8}">
      <dgm:prSet phldrT="[文本]"/>
      <dgm:spPr/>
      <dgm:t>
        <a:bodyPr/>
        <a:lstStyle/>
        <a:p>
          <a:r>
            <a:rPr lang="zh-CN" altLang="en-US" dirty="0" smtClean="0">
              <a:latin typeface="微软雅黑" panose="020B0503020204020204" pitchFamily="34" charset="-122"/>
              <a:ea typeface="微软雅黑" panose="020B0503020204020204" pitchFamily="34" charset="-122"/>
            </a:rPr>
            <a:t>熟悉</a:t>
          </a:r>
          <a:r>
            <a:rPr lang="en-US" altLang="zh-CN" dirty="0" err="1" smtClean="0">
              <a:latin typeface="微软雅黑" panose="020B0503020204020204" pitchFamily="34" charset="-122"/>
              <a:ea typeface="微软雅黑" panose="020B0503020204020204" pitchFamily="34" charset="-122"/>
            </a:rPr>
            <a:t>Portlet</a:t>
          </a:r>
          <a:r>
            <a:rPr lang="zh-CN" altLang="en-US" dirty="0" smtClean="0">
              <a:latin typeface="微软雅黑" panose="020B0503020204020204" pitchFamily="34" charset="-122"/>
              <a:ea typeface="微软雅黑" panose="020B0503020204020204" pitchFamily="34" charset="-122"/>
            </a:rPr>
            <a:t>工作原理，理解</a:t>
          </a:r>
          <a:r>
            <a:rPr lang="en-US" altLang="zh-CN" dirty="0" err="1" smtClean="0">
              <a:latin typeface="微软雅黑" panose="020B0503020204020204" pitchFamily="34" charset="-122"/>
              <a:ea typeface="微软雅黑" panose="020B0503020204020204" pitchFamily="34" charset="-122"/>
            </a:rPr>
            <a:t>Portlet</a:t>
          </a:r>
          <a:r>
            <a:rPr lang="zh-CN" altLang="en-US" dirty="0" smtClean="0">
              <a:latin typeface="微软雅黑" panose="020B0503020204020204" pitchFamily="34" charset="-122"/>
              <a:ea typeface="微软雅黑" panose="020B0503020204020204" pitchFamily="34" charset="-122"/>
            </a:rPr>
            <a:t>的工作流程，能够明白在什么样的情况下使用什么样的</a:t>
          </a:r>
          <a:r>
            <a:rPr lang="en-US" altLang="zh-CN" dirty="0" err="1" smtClean="0">
              <a:latin typeface="微软雅黑" panose="020B0503020204020204" pitchFamily="34" charset="-122"/>
              <a:ea typeface="微软雅黑" panose="020B0503020204020204" pitchFamily="34" charset="-122"/>
            </a:rPr>
            <a:t>Portlet</a:t>
          </a:r>
          <a:endParaRPr lang="zh-CN" altLang="en-US" dirty="0">
            <a:latin typeface="微软雅黑" panose="020B0503020204020204" pitchFamily="34" charset="-122"/>
            <a:ea typeface="微软雅黑" panose="020B0503020204020204" pitchFamily="34" charset="-122"/>
          </a:endParaRPr>
        </a:p>
      </dgm:t>
    </dgm:pt>
    <dgm:pt modelId="{3AEF4FBB-BF6E-4772-A2B0-1FE67E973E39}" type="parTrans" cxnId="{75816FD0-623D-4BB3-994B-049DE840138F}">
      <dgm:prSet/>
      <dgm:spPr/>
      <dgm:t>
        <a:bodyPr/>
        <a:lstStyle/>
        <a:p>
          <a:endParaRPr lang="zh-CN" altLang="en-US">
            <a:latin typeface="微软雅黑" panose="020B0503020204020204" pitchFamily="34" charset="-122"/>
            <a:ea typeface="微软雅黑" panose="020B0503020204020204" pitchFamily="34" charset="-122"/>
          </a:endParaRPr>
        </a:p>
      </dgm:t>
    </dgm:pt>
    <dgm:pt modelId="{77AD0615-FF53-4942-9D00-4CB395806675}" type="sibTrans" cxnId="{75816FD0-623D-4BB3-994B-049DE840138F}">
      <dgm:prSet/>
      <dgm:spPr/>
      <dgm:t>
        <a:bodyPr/>
        <a:lstStyle/>
        <a:p>
          <a:endParaRPr lang="zh-CN" altLang="en-US">
            <a:latin typeface="微软雅黑" panose="020B0503020204020204" pitchFamily="34" charset="-122"/>
            <a:ea typeface="微软雅黑" panose="020B0503020204020204" pitchFamily="34" charset="-122"/>
          </a:endParaRPr>
        </a:p>
      </dgm:t>
    </dgm:pt>
    <dgm:pt modelId="{CB304BFF-8F33-4B2C-9877-A706689439DB}">
      <dgm:prSet phldrT="[文本]"/>
      <dgm:spPr/>
      <dgm:t>
        <a:bodyPr/>
        <a:lstStyle/>
        <a:p>
          <a:r>
            <a:rPr lang="zh-CN" altLang="en-US" dirty="0" smtClean="0">
              <a:latin typeface="微软雅黑" panose="020B0503020204020204" pitchFamily="34" charset="-122"/>
              <a:ea typeface="微软雅黑" panose="020B0503020204020204" pitchFamily="34" charset="-122"/>
            </a:rPr>
            <a:t>了解</a:t>
          </a:r>
          <a:r>
            <a:rPr lang="en-US" altLang="zh-CN" dirty="0" err="1" smtClean="0">
              <a:latin typeface="微软雅黑" panose="020B0503020204020204" pitchFamily="34" charset="-122"/>
              <a:ea typeface="微软雅黑" panose="020B0503020204020204" pitchFamily="34" charset="-122"/>
            </a:rPr>
            <a:t>Liferay</a:t>
          </a:r>
          <a:r>
            <a:rPr lang="en-US" altLang="zh-CN" dirty="0" smtClean="0">
              <a:latin typeface="微软雅黑" panose="020B0503020204020204" pitchFamily="34" charset="-122"/>
              <a:ea typeface="微软雅黑" panose="020B0503020204020204" pitchFamily="34" charset="-122"/>
            </a:rPr>
            <a:t> API/</a:t>
          </a:r>
          <a:r>
            <a:rPr lang="zh-CN" altLang="en-US" dirty="0" smtClean="0">
              <a:latin typeface="微软雅黑" panose="020B0503020204020204" pitchFamily="34" charset="-122"/>
              <a:ea typeface="微软雅黑" panose="020B0503020204020204" pitchFamily="34" charset="-122"/>
            </a:rPr>
            <a:t>标签，了解</a:t>
          </a:r>
          <a:r>
            <a:rPr lang="en-US" altLang="zh-CN" dirty="0" err="1" smtClean="0">
              <a:latin typeface="微软雅黑" panose="020B0503020204020204" pitchFamily="34" charset="-122"/>
              <a:ea typeface="微软雅黑" panose="020B0503020204020204" pitchFamily="34" charset="-122"/>
            </a:rPr>
            <a:t>actionURL</a:t>
          </a:r>
          <a:r>
            <a:rPr lang="zh-CN" altLang="en-US" dirty="0" smtClean="0">
              <a:latin typeface="微软雅黑" panose="020B0503020204020204" pitchFamily="34" charset="-122"/>
              <a:ea typeface="微软雅黑" panose="020B0503020204020204" pitchFamily="34" charset="-122"/>
            </a:rPr>
            <a:t>、</a:t>
          </a:r>
          <a:r>
            <a:rPr lang="en-US" altLang="zh-CN" dirty="0" err="1" smtClean="0">
              <a:latin typeface="微软雅黑" panose="020B0503020204020204" pitchFamily="34" charset="-122"/>
              <a:ea typeface="微软雅黑" panose="020B0503020204020204" pitchFamily="34" charset="-122"/>
            </a:rPr>
            <a:t>renderURL</a:t>
          </a:r>
          <a:r>
            <a:rPr lang="zh-CN" altLang="en-US" dirty="0" smtClean="0">
              <a:latin typeface="微软雅黑" panose="020B0503020204020204" pitchFamily="34" charset="-122"/>
              <a:ea typeface="微软雅黑" panose="020B0503020204020204" pitchFamily="34" charset="-122"/>
            </a:rPr>
            <a:t>、</a:t>
          </a:r>
          <a:r>
            <a:rPr lang="en-US" altLang="zh-CN" dirty="0" err="1" smtClean="0">
              <a:latin typeface="微软雅黑" panose="020B0503020204020204" pitchFamily="34" charset="-122"/>
              <a:ea typeface="微软雅黑" panose="020B0503020204020204" pitchFamily="34" charset="-122"/>
            </a:rPr>
            <a:t>resourceRequest</a:t>
          </a:r>
          <a:r>
            <a:rPr lang="zh-CN" altLang="en-US" dirty="0" smtClean="0">
              <a:latin typeface="微软雅黑" panose="020B0503020204020204" pitchFamily="34" charset="-122"/>
              <a:ea typeface="微软雅黑" panose="020B0503020204020204" pitchFamily="34" charset="-122"/>
            </a:rPr>
            <a:t>等和</a:t>
          </a:r>
          <a:r>
            <a:rPr lang="en-US" altLang="zh-CN" dirty="0" err="1" smtClean="0">
              <a:latin typeface="微软雅黑" panose="020B0503020204020204" pitchFamily="34" charset="-122"/>
              <a:ea typeface="微软雅黑" panose="020B0503020204020204" pitchFamily="34" charset="-122"/>
            </a:rPr>
            <a:t>Liferay</a:t>
          </a:r>
          <a:r>
            <a:rPr lang="zh-CN" altLang="en-US" dirty="0" smtClean="0">
              <a:latin typeface="微软雅黑" panose="020B0503020204020204" pitchFamily="34" charset="-122"/>
              <a:ea typeface="微软雅黑" panose="020B0503020204020204" pitchFamily="34" charset="-122"/>
            </a:rPr>
            <a:t>的一些常用</a:t>
          </a:r>
          <a:r>
            <a:rPr lang="en-US" altLang="zh-CN" dirty="0" smtClean="0">
              <a:latin typeface="微软雅黑" panose="020B0503020204020204" pitchFamily="34" charset="-122"/>
              <a:ea typeface="微软雅黑" panose="020B0503020204020204" pitchFamily="34" charset="-122"/>
            </a:rPr>
            <a:t>API</a:t>
          </a:r>
          <a:endParaRPr lang="zh-CN" altLang="en-US" dirty="0">
            <a:latin typeface="微软雅黑" panose="020B0503020204020204" pitchFamily="34" charset="-122"/>
            <a:ea typeface="微软雅黑" panose="020B0503020204020204" pitchFamily="34" charset="-122"/>
          </a:endParaRPr>
        </a:p>
      </dgm:t>
    </dgm:pt>
    <dgm:pt modelId="{5CBBED0A-59C5-4EB9-BDE6-33DF29C8A11A}" type="parTrans" cxnId="{E140738C-1DEE-40A9-89CD-D43444C3D2B5}">
      <dgm:prSet/>
      <dgm:spPr/>
      <dgm:t>
        <a:bodyPr/>
        <a:lstStyle/>
        <a:p>
          <a:endParaRPr lang="zh-CN" altLang="en-US">
            <a:latin typeface="微软雅黑" panose="020B0503020204020204" pitchFamily="34" charset="-122"/>
            <a:ea typeface="微软雅黑" panose="020B0503020204020204" pitchFamily="34" charset="-122"/>
          </a:endParaRPr>
        </a:p>
      </dgm:t>
    </dgm:pt>
    <dgm:pt modelId="{18DE81A8-D363-49AF-AC98-F14532540A49}" type="sibTrans" cxnId="{E140738C-1DEE-40A9-89CD-D43444C3D2B5}">
      <dgm:prSet/>
      <dgm:spPr/>
      <dgm:t>
        <a:bodyPr/>
        <a:lstStyle/>
        <a:p>
          <a:endParaRPr lang="zh-CN" altLang="en-US">
            <a:latin typeface="微软雅黑" panose="020B0503020204020204" pitchFamily="34" charset="-122"/>
            <a:ea typeface="微软雅黑" panose="020B0503020204020204" pitchFamily="34" charset="-122"/>
          </a:endParaRPr>
        </a:p>
      </dgm:t>
    </dgm:pt>
    <dgm:pt modelId="{5F31C887-4AD4-4925-B6B1-935AB44EC695}">
      <dgm:prSet phldrT="[文本]"/>
      <dgm:spPr/>
      <dgm:t>
        <a:bodyPr/>
        <a:lstStyle/>
        <a:p>
          <a:r>
            <a:rPr lang="zh-CN" altLang="en-US" dirty="0" smtClean="0">
              <a:latin typeface="微软雅黑" panose="020B0503020204020204" pitchFamily="34" charset="-122"/>
              <a:ea typeface="微软雅黑" panose="020B0503020204020204" pitchFamily="34" charset="-122"/>
            </a:rPr>
            <a:t>熟悉</a:t>
          </a:r>
          <a:r>
            <a:rPr lang="en-US" altLang="zh-CN" dirty="0" err="1" smtClean="0">
              <a:latin typeface="微软雅黑" panose="020B0503020204020204" pitchFamily="34" charset="-122"/>
              <a:ea typeface="微软雅黑" panose="020B0503020204020204" pitchFamily="34" charset="-122"/>
            </a:rPr>
            <a:t>Liferay</a:t>
          </a:r>
          <a:r>
            <a:rPr lang="zh-CN" altLang="en-US" dirty="0" smtClean="0">
              <a:latin typeface="微软雅黑" panose="020B0503020204020204" pitchFamily="34" charset="-122"/>
              <a:ea typeface="微软雅黑" panose="020B0503020204020204" pitchFamily="34" charset="-122"/>
            </a:rPr>
            <a:t>的常用组件，弹出层、索引、工作流、权限、评分、评论等的使用</a:t>
          </a:r>
          <a:endParaRPr lang="zh-CN" altLang="en-US" dirty="0">
            <a:latin typeface="微软雅黑" panose="020B0503020204020204" pitchFamily="34" charset="-122"/>
            <a:ea typeface="微软雅黑" panose="020B0503020204020204" pitchFamily="34" charset="-122"/>
          </a:endParaRPr>
        </a:p>
      </dgm:t>
    </dgm:pt>
    <dgm:pt modelId="{D60A9582-5321-43A2-A90B-F065D48B2F0F}" type="parTrans" cxnId="{A1A1909F-233E-4209-96CC-6DC8EE945422}">
      <dgm:prSet/>
      <dgm:spPr/>
      <dgm:t>
        <a:bodyPr/>
        <a:lstStyle/>
        <a:p>
          <a:endParaRPr lang="zh-CN" altLang="en-US">
            <a:latin typeface="微软雅黑" panose="020B0503020204020204" pitchFamily="34" charset="-122"/>
            <a:ea typeface="微软雅黑" panose="020B0503020204020204" pitchFamily="34" charset="-122"/>
          </a:endParaRPr>
        </a:p>
      </dgm:t>
    </dgm:pt>
    <dgm:pt modelId="{73FEF506-2AF5-449C-9E5B-F4824A5E6CDC}" type="sibTrans" cxnId="{A1A1909F-233E-4209-96CC-6DC8EE945422}">
      <dgm:prSet/>
      <dgm:spPr/>
      <dgm:t>
        <a:bodyPr/>
        <a:lstStyle/>
        <a:p>
          <a:endParaRPr lang="zh-CN" altLang="en-US">
            <a:latin typeface="微软雅黑" panose="020B0503020204020204" pitchFamily="34" charset="-122"/>
            <a:ea typeface="微软雅黑" panose="020B0503020204020204" pitchFamily="34" charset="-122"/>
          </a:endParaRPr>
        </a:p>
      </dgm:t>
    </dgm:pt>
    <dgm:pt modelId="{8775ED5C-8ACB-49FA-A798-73874C033DF8}">
      <dgm:prSet phldrT="[文本]"/>
      <dgm:spPr/>
      <dgm:t>
        <a:bodyPr/>
        <a:lstStyle/>
        <a:p>
          <a:r>
            <a:rPr lang="zh-CN" altLang="en-US" dirty="0" smtClean="0">
              <a:latin typeface="微软雅黑" panose="020B0503020204020204" pitchFamily="34" charset="-122"/>
              <a:ea typeface="微软雅黑" panose="020B0503020204020204" pitchFamily="34" charset="-122"/>
            </a:rPr>
            <a:t>高级</a:t>
          </a:r>
          <a:endParaRPr lang="zh-CN" altLang="en-US" dirty="0">
            <a:latin typeface="微软雅黑" panose="020B0503020204020204" pitchFamily="34" charset="-122"/>
            <a:ea typeface="微软雅黑" panose="020B0503020204020204" pitchFamily="34" charset="-122"/>
          </a:endParaRPr>
        </a:p>
      </dgm:t>
    </dgm:pt>
    <dgm:pt modelId="{0E4D03D8-0C4F-4F4F-9D63-A96C7BAEBB6C}" type="parTrans" cxnId="{B59172C9-0509-46A9-A7F3-04B338C0D2CA}">
      <dgm:prSet/>
      <dgm:spPr/>
      <dgm:t>
        <a:bodyPr/>
        <a:lstStyle/>
        <a:p>
          <a:endParaRPr lang="zh-CN" altLang="en-US"/>
        </a:p>
      </dgm:t>
    </dgm:pt>
    <dgm:pt modelId="{E1F0B111-D8F5-4D13-9867-3DEE5269C255}" type="sibTrans" cxnId="{B59172C9-0509-46A9-A7F3-04B338C0D2CA}">
      <dgm:prSet/>
      <dgm:spPr/>
      <dgm:t>
        <a:bodyPr/>
        <a:lstStyle/>
        <a:p>
          <a:endParaRPr lang="zh-CN" altLang="en-US"/>
        </a:p>
      </dgm:t>
    </dgm:pt>
    <dgm:pt modelId="{A3404788-1D00-4987-B3DD-D159E2CBF592}">
      <dgm:prSet phldrT="[文本]"/>
      <dgm:spPr/>
      <dgm:t>
        <a:bodyPr/>
        <a:lstStyle/>
        <a:p>
          <a:r>
            <a:rPr lang="en-US" altLang="zh-CN" dirty="0" smtClean="0">
              <a:latin typeface="微软雅黑" panose="020B0503020204020204" pitchFamily="34" charset="-122"/>
              <a:ea typeface="微软雅黑" panose="020B0503020204020204" pitchFamily="34" charset="-122"/>
            </a:rPr>
            <a:t>Hook:</a:t>
          </a:r>
          <a:r>
            <a:rPr lang="zh-CN" altLang="en-US" dirty="0" smtClean="0">
              <a:latin typeface="微软雅黑" panose="020B0503020204020204" pitchFamily="34" charset="-122"/>
              <a:ea typeface="微软雅黑" panose="020B0503020204020204" pitchFamily="34" charset="-122"/>
            </a:rPr>
            <a:t>能够熟练掌握</a:t>
          </a:r>
          <a:r>
            <a:rPr lang="en-US" altLang="zh-CN" dirty="0" err="1" smtClean="0">
              <a:latin typeface="微软雅黑" panose="020B0503020204020204" pitchFamily="34" charset="-122"/>
              <a:ea typeface="微软雅黑" panose="020B0503020204020204" pitchFamily="34" charset="-122"/>
            </a:rPr>
            <a:t>Liferay</a:t>
          </a:r>
          <a:r>
            <a:rPr lang="zh-CN" altLang="en-US" dirty="0" smtClean="0">
              <a:latin typeface="微软雅黑" panose="020B0503020204020204" pitchFamily="34" charset="-122"/>
              <a:ea typeface="微软雅黑" panose="020B0503020204020204" pitchFamily="34" charset="-122"/>
            </a:rPr>
            <a:t>的</a:t>
          </a:r>
          <a:r>
            <a:rPr lang="en-US" altLang="zh-CN" dirty="0" smtClean="0">
              <a:latin typeface="微软雅黑" panose="020B0503020204020204" pitchFamily="34" charset="-122"/>
              <a:ea typeface="微软雅黑" panose="020B0503020204020204" pitchFamily="34" charset="-122"/>
            </a:rPr>
            <a:t>HOOK</a:t>
          </a:r>
          <a:r>
            <a:rPr lang="zh-CN" altLang="en-US" dirty="0" smtClean="0">
              <a:latin typeface="微软雅黑" panose="020B0503020204020204" pitchFamily="34" charset="-122"/>
              <a:ea typeface="微软雅黑" panose="020B0503020204020204" pitchFamily="34" charset="-122"/>
            </a:rPr>
            <a:t>工程的使用，并能够根据自己的需求去覆盖调整</a:t>
          </a:r>
          <a:r>
            <a:rPr lang="en-US" altLang="zh-CN" dirty="0" err="1" smtClean="0">
              <a:latin typeface="微软雅黑" panose="020B0503020204020204" pitchFamily="34" charset="-122"/>
              <a:ea typeface="微软雅黑" panose="020B0503020204020204" pitchFamily="34" charset="-122"/>
            </a:rPr>
            <a:t>Liferay</a:t>
          </a:r>
          <a:r>
            <a:rPr lang="zh-CN" altLang="en-US" dirty="0" smtClean="0">
              <a:latin typeface="微软雅黑" panose="020B0503020204020204" pitchFamily="34" charset="-122"/>
              <a:ea typeface="微软雅黑" panose="020B0503020204020204" pitchFamily="34" charset="-122"/>
            </a:rPr>
            <a:t>的一些源码</a:t>
          </a:r>
          <a:endParaRPr lang="zh-CN" altLang="en-US" dirty="0">
            <a:latin typeface="微软雅黑" panose="020B0503020204020204" pitchFamily="34" charset="-122"/>
            <a:ea typeface="微软雅黑" panose="020B0503020204020204" pitchFamily="34" charset="-122"/>
          </a:endParaRPr>
        </a:p>
      </dgm:t>
    </dgm:pt>
    <dgm:pt modelId="{065D5F16-CA1A-4D0D-9BF6-39D8AB2C868B}" type="parTrans" cxnId="{EE147E17-B3D8-4790-82BC-1CB4C41B1ACD}">
      <dgm:prSet/>
      <dgm:spPr/>
      <dgm:t>
        <a:bodyPr/>
        <a:lstStyle/>
        <a:p>
          <a:endParaRPr lang="zh-CN" altLang="en-US"/>
        </a:p>
      </dgm:t>
    </dgm:pt>
    <dgm:pt modelId="{7FDB4909-DF03-44AB-BA53-34998B02F0BA}" type="sibTrans" cxnId="{EE147E17-B3D8-4790-82BC-1CB4C41B1ACD}">
      <dgm:prSet/>
      <dgm:spPr/>
      <dgm:t>
        <a:bodyPr/>
        <a:lstStyle/>
        <a:p>
          <a:endParaRPr lang="zh-CN" altLang="en-US"/>
        </a:p>
      </dgm:t>
    </dgm:pt>
    <dgm:pt modelId="{08ED4314-6D7E-4799-A5A0-E61C337986DE}">
      <dgm:prSet phldrT="[文本]"/>
      <dgm:spPr/>
      <dgm:t>
        <a:bodyPr/>
        <a:lstStyle/>
        <a:p>
          <a:r>
            <a:rPr lang="en-US" altLang="zh-CN" dirty="0" smtClean="0">
              <a:latin typeface="微软雅黑" panose="020B0503020204020204" pitchFamily="34" charset="-122"/>
              <a:ea typeface="微软雅黑" panose="020B0503020204020204" pitchFamily="34" charset="-122"/>
            </a:rPr>
            <a:t>Ext:</a:t>
          </a:r>
          <a:r>
            <a:rPr lang="zh-CN" altLang="en-US" dirty="0" smtClean="0">
              <a:latin typeface="微软雅黑" panose="020B0503020204020204" pitchFamily="34" charset="-122"/>
              <a:ea typeface="微软雅黑" panose="020B0503020204020204" pitchFamily="34" charset="-122"/>
            </a:rPr>
            <a:t>：能够理解并明白</a:t>
          </a:r>
          <a:r>
            <a:rPr lang="en-US" altLang="zh-CN" dirty="0" err="1" smtClean="0">
              <a:latin typeface="微软雅黑" panose="020B0503020204020204" pitchFamily="34" charset="-122"/>
              <a:ea typeface="微软雅黑" panose="020B0503020204020204" pitchFamily="34" charset="-122"/>
            </a:rPr>
            <a:t>ext</a:t>
          </a:r>
          <a:r>
            <a:rPr lang="zh-CN" altLang="en-US" dirty="0" smtClean="0">
              <a:latin typeface="微软雅黑" panose="020B0503020204020204" pitchFamily="34" charset="-122"/>
              <a:ea typeface="微软雅黑" panose="020B0503020204020204" pitchFamily="34" charset="-122"/>
            </a:rPr>
            <a:t>的工作原理，根据情况覆盖</a:t>
          </a:r>
          <a:r>
            <a:rPr lang="en-US" altLang="zh-CN" dirty="0" err="1" smtClean="0">
              <a:latin typeface="微软雅黑" panose="020B0503020204020204" pitchFamily="34" charset="-122"/>
              <a:ea typeface="微软雅黑" panose="020B0503020204020204" pitchFamily="34" charset="-122"/>
            </a:rPr>
            <a:t>Liferay</a:t>
          </a:r>
          <a:r>
            <a:rPr lang="zh-CN" altLang="en-US" dirty="0" smtClean="0">
              <a:latin typeface="微软雅黑" panose="020B0503020204020204" pitchFamily="34" charset="-122"/>
              <a:ea typeface="微软雅黑" panose="020B0503020204020204" pitchFamily="34" charset="-122"/>
            </a:rPr>
            <a:t>源码</a:t>
          </a:r>
          <a:endParaRPr lang="zh-CN" altLang="en-US" dirty="0">
            <a:latin typeface="微软雅黑" panose="020B0503020204020204" pitchFamily="34" charset="-122"/>
            <a:ea typeface="微软雅黑" panose="020B0503020204020204" pitchFamily="34" charset="-122"/>
          </a:endParaRPr>
        </a:p>
      </dgm:t>
    </dgm:pt>
    <dgm:pt modelId="{F04CD63B-FF99-4731-835A-799108080E52}" type="parTrans" cxnId="{FA35208C-132D-4FB6-89DB-8FB89EF3515A}">
      <dgm:prSet/>
      <dgm:spPr/>
      <dgm:t>
        <a:bodyPr/>
        <a:lstStyle/>
        <a:p>
          <a:endParaRPr lang="zh-CN" altLang="en-US"/>
        </a:p>
      </dgm:t>
    </dgm:pt>
    <dgm:pt modelId="{62C9512D-7315-4C0C-AC9B-C25058139D25}" type="sibTrans" cxnId="{FA35208C-132D-4FB6-89DB-8FB89EF3515A}">
      <dgm:prSet/>
      <dgm:spPr/>
      <dgm:t>
        <a:bodyPr/>
        <a:lstStyle/>
        <a:p>
          <a:endParaRPr lang="zh-CN" altLang="en-US"/>
        </a:p>
      </dgm:t>
    </dgm:pt>
    <dgm:pt modelId="{D0C1220A-8578-42F0-BC14-A1BB8CBD48E1}">
      <dgm:prSet phldrT="[文本]"/>
      <dgm:spPr/>
      <dgm:t>
        <a:bodyPr/>
        <a:lstStyle/>
        <a:p>
          <a:r>
            <a:rPr lang="en-US" altLang="zh-CN" dirty="0" err="1" smtClean="0">
              <a:latin typeface="微软雅黑" panose="020B0503020204020204" pitchFamily="34" charset="-122"/>
              <a:ea typeface="微软雅黑" panose="020B0503020204020204" pitchFamily="34" charset="-122"/>
            </a:rPr>
            <a:t>Liferay</a:t>
          </a:r>
          <a:r>
            <a:rPr lang="zh-CN" altLang="en-US" dirty="0" smtClean="0">
              <a:latin typeface="微软雅黑" panose="020B0503020204020204" pitchFamily="34" charset="-122"/>
              <a:ea typeface="微软雅黑" panose="020B0503020204020204" pitchFamily="34" charset="-122"/>
            </a:rPr>
            <a:t>源码：阅读</a:t>
          </a:r>
          <a:r>
            <a:rPr lang="en-US" altLang="zh-CN" dirty="0" err="1" smtClean="0">
              <a:latin typeface="微软雅黑" panose="020B0503020204020204" pitchFamily="34" charset="-122"/>
              <a:ea typeface="微软雅黑" panose="020B0503020204020204" pitchFamily="34" charset="-122"/>
            </a:rPr>
            <a:t>Liferay</a:t>
          </a:r>
          <a:r>
            <a:rPr lang="zh-CN" altLang="en-US" dirty="0" smtClean="0">
              <a:latin typeface="微软雅黑" panose="020B0503020204020204" pitchFamily="34" charset="-122"/>
              <a:ea typeface="微软雅黑" panose="020B0503020204020204" pitchFamily="34" charset="-122"/>
            </a:rPr>
            <a:t>的源码，能够明白</a:t>
          </a:r>
          <a:r>
            <a:rPr lang="en-US" altLang="zh-CN" dirty="0" err="1" smtClean="0">
              <a:latin typeface="微软雅黑" panose="020B0503020204020204" pitchFamily="34" charset="-122"/>
              <a:ea typeface="微软雅黑" panose="020B0503020204020204" pitchFamily="34" charset="-122"/>
            </a:rPr>
            <a:t>Liferay</a:t>
          </a:r>
          <a:r>
            <a:rPr lang="zh-CN" altLang="en-US" dirty="0" smtClean="0">
              <a:latin typeface="微软雅黑" panose="020B0503020204020204" pitchFamily="34" charset="-122"/>
              <a:ea typeface="微软雅黑" panose="020B0503020204020204" pitchFamily="34" charset="-122"/>
            </a:rPr>
            <a:t>整体的工程结构与代码结构</a:t>
          </a:r>
          <a:endParaRPr lang="zh-CN" altLang="en-US" dirty="0">
            <a:latin typeface="微软雅黑" panose="020B0503020204020204" pitchFamily="34" charset="-122"/>
            <a:ea typeface="微软雅黑" panose="020B0503020204020204" pitchFamily="34" charset="-122"/>
          </a:endParaRPr>
        </a:p>
      </dgm:t>
    </dgm:pt>
    <dgm:pt modelId="{6375DC35-8282-4C6C-938F-FDAFE1FB6B4F}" type="parTrans" cxnId="{9BA5B1D6-1837-44D3-8C77-883BD7F6E7A2}">
      <dgm:prSet/>
      <dgm:spPr/>
      <dgm:t>
        <a:bodyPr/>
        <a:lstStyle/>
        <a:p>
          <a:endParaRPr lang="zh-CN" altLang="en-US"/>
        </a:p>
      </dgm:t>
    </dgm:pt>
    <dgm:pt modelId="{8C8CD491-15D9-4725-A6A1-2F0A3FD20F96}" type="sibTrans" cxnId="{9BA5B1D6-1837-44D3-8C77-883BD7F6E7A2}">
      <dgm:prSet/>
      <dgm:spPr/>
      <dgm:t>
        <a:bodyPr/>
        <a:lstStyle/>
        <a:p>
          <a:endParaRPr lang="zh-CN" altLang="en-US"/>
        </a:p>
      </dgm:t>
    </dgm:pt>
    <dgm:pt modelId="{F2F12E49-BE4E-4AFE-B874-BBB39C1711CE}">
      <dgm:prSet phldrT="[文本]"/>
      <dgm:spPr/>
      <dgm:t>
        <a:bodyPr/>
        <a:lstStyle/>
        <a:p>
          <a:r>
            <a:rPr lang="zh-CN" altLang="en-US" dirty="0" smtClean="0">
              <a:latin typeface="微软雅黑" panose="020B0503020204020204" pitchFamily="34" charset="-122"/>
              <a:ea typeface="微软雅黑" panose="020B0503020204020204" pitchFamily="34" charset="-122"/>
            </a:rPr>
            <a:t>熟悉</a:t>
          </a:r>
          <a:r>
            <a:rPr lang="en-US" altLang="zh-CN" dirty="0" smtClean="0">
              <a:latin typeface="微软雅黑" panose="020B0503020204020204" pitchFamily="34" charset="-122"/>
              <a:ea typeface="微软雅黑" panose="020B0503020204020204" pitchFamily="34" charset="-122"/>
            </a:rPr>
            <a:t>theme/</a:t>
          </a:r>
          <a:r>
            <a:rPr lang="zh-CN" altLang="en-US" dirty="0" smtClean="0">
              <a:latin typeface="微软雅黑" panose="020B0503020204020204" pitchFamily="34" charset="-122"/>
              <a:ea typeface="微软雅黑" panose="020B0503020204020204" pitchFamily="34" charset="-122"/>
            </a:rPr>
            <a:t>布局：了解</a:t>
          </a:r>
          <a:r>
            <a:rPr lang="en-US" altLang="zh-CN" dirty="0" err="1" smtClean="0">
              <a:latin typeface="微软雅黑" panose="020B0503020204020204" pitchFamily="34" charset="-122"/>
              <a:ea typeface="微软雅黑" panose="020B0503020204020204" pitchFamily="34" charset="-122"/>
            </a:rPr>
            <a:t>Liferay</a:t>
          </a:r>
          <a:r>
            <a:rPr lang="zh-CN" altLang="en-US" dirty="0" smtClean="0">
              <a:latin typeface="微软雅黑" panose="020B0503020204020204" pitchFamily="34" charset="-122"/>
              <a:ea typeface="微软雅黑" panose="020B0503020204020204" pitchFamily="34" charset="-122"/>
            </a:rPr>
            <a:t>的</a:t>
          </a:r>
          <a:r>
            <a:rPr lang="en-US" altLang="zh-CN" dirty="0" smtClean="0">
              <a:latin typeface="微软雅黑" panose="020B0503020204020204" pitchFamily="34" charset="-122"/>
              <a:ea typeface="微软雅黑" panose="020B0503020204020204" pitchFamily="34" charset="-122"/>
            </a:rPr>
            <a:t>theme</a:t>
          </a:r>
          <a:r>
            <a:rPr lang="zh-CN" altLang="en-US" dirty="0" smtClean="0">
              <a:latin typeface="微软雅黑" panose="020B0503020204020204" pitchFamily="34" charset="-122"/>
              <a:ea typeface="微软雅黑" panose="020B0503020204020204" pitchFamily="34" charset="-122"/>
            </a:rPr>
            <a:t>和</a:t>
          </a:r>
          <a:r>
            <a:rPr lang="en-US" altLang="zh-CN" dirty="0" smtClean="0">
              <a:latin typeface="微软雅黑" panose="020B0503020204020204" pitchFamily="34" charset="-122"/>
              <a:ea typeface="微软雅黑" panose="020B0503020204020204" pitchFamily="34" charset="-122"/>
            </a:rPr>
            <a:t>TPL</a:t>
          </a:r>
          <a:r>
            <a:rPr lang="zh-CN" altLang="en-US" dirty="0" smtClean="0">
              <a:latin typeface="微软雅黑" panose="020B0503020204020204" pitchFamily="34" charset="-122"/>
              <a:ea typeface="微软雅黑" panose="020B0503020204020204" pitchFamily="34" charset="-122"/>
            </a:rPr>
            <a:t>的基础使用</a:t>
          </a:r>
          <a:endParaRPr lang="zh-CN" altLang="en-US" dirty="0">
            <a:latin typeface="微软雅黑" panose="020B0503020204020204" pitchFamily="34" charset="-122"/>
            <a:ea typeface="微软雅黑" panose="020B0503020204020204" pitchFamily="34" charset="-122"/>
          </a:endParaRPr>
        </a:p>
      </dgm:t>
    </dgm:pt>
    <dgm:pt modelId="{96D6C592-444B-4518-A745-59597CF83762}" type="parTrans" cxnId="{53089195-CA0F-4860-8727-112C601E7F43}">
      <dgm:prSet/>
      <dgm:spPr/>
      <dgm:t>
        <a:bodyPr/>
        <a:lstStyle/>
        <a:p>
          <a:endParaRPr lang="zh-CN" altLang="en-US"/>
        </a:p>
      </dgm:t>
    </dgm:pt>
    <dgm:pt modelId="{9AF89D01-F01C-4DDF-A37B-5CA5551C4A09}" type="sibTrans" cxnId="{53089195-CA0F-4860-8727-112C601E7F43}">
      <dgm:prSet/>
      <dgm:spPr/>
      <dgm:t>
        <a:bodyPr/>
        <a:lstStyle/>
        <a:p>
          <a:endParaRPr lang="zh-CN" altLang="en-US"/>
        </a:p>
      </dgm:t>
    </dgm:pt>
    <dgm:pt modelId="{307627DF-59EB-4E34-A39D-29EF98A286FC}" type="pres">
      <dgm:prSet presAssocID="{5356671A-FDCF-40FC-A6D6-34346BF03DDD}" presName="linearFlow" presStyleCnt="0">
        <dgm:presLayoutVars>
          <dgm:dir/>
          <dgm:animLvl val="lvl"/>
          <dgm:resizeHandles val="exact"/>
        </dgm:presLayoutVars>
      </dgm:prSet>
      <dgm:spPr/>
      <dgm:t>
        <a:bodyPr/>
        <a:lstStyle/>
        <a:p>
          <a:endParaRPr lang="zh-CN" altLang="en-US"/>
        </a:p>
      </dgm:t>
    </dgm:pt>
    <dgm:pt modelId="{F6ADCA4E-486D-40F2-B6BD-189BF5605ACA}" type="pres">
      <dgm:prSet presAssocID="{B9A5E668-D4EF-4F65-9A6D-AA08846147FA}" presName="composite" presStyleCnt="0"/>
      <dgm:spPr/>
    </dgm:pt>
    <dgm:pt modelId="{FF198451-AFFC-4631-9409-D849DEC33E68}" type="pres">
      <dgm:prSet presAssocID="{B9A5E668-D4EF-4F65-9A6D-AA08846147FA}" presName="parentText" presStyleLbl="alignNode1" presStyleIdx="0" presStyleCnt="4">
        <dgm:presLayoutVars>
          <dgm:chMax val="1"/>
          <dgm:bulletEnabled val="1"/>
        </dgm:presLayoutVars>
      </dgm:prSet>
      <dgm:spPr/>
      <dgm:t>
        <a:bodyPr/>
        <a:lstStyle/>
        <a:p>
          <a:endParaRPr lang="zh-CN" altLang="en-US"/>
        </a:p>
      </dgm:t>
    </dgm:pt>
    <dgm:pt modelId="{EB31BF5A-C147-459C-911A-B9313371FD7B}" type="pres">
      <dgm:prSet presAssocID="{B9A5E668-D4EF-4F65-9A6D-AA08846147FA}" presName="descendantText" presStyleLbl="alignAcc1" presStyleIdx="0" presStyleCnt="4">
        <dgm:presLayoutVars>
          <dgm:bulletEnabled val="1"/>
        </dgm:presLayoutVars>
      </dgm:prSet>
      <dgm:spPr/>
      <dgm:t>
        <a:bodyPr/>
        <a:lstStyle/>
        <a:p>
          <a:endParaRPr lang="zh-CN" altLang="en-US"/>
        </a:p>
      </dgm:t>
    </dgm:pt>
    <dgm:pt modelId="{1E883761-6648-46A3-9327-611DED563380}" type="pres">
      <dgm:prSet presAssocID="{6D0085FB-9A01-4E30-8B89-9D97F0A2A2BF}" presName="sp" presStyleCnt="0"/>
      <dgm:spPr/>
    </dgm:pt>
    <dgm:pt modelId="{9BCEAD24-D5AF-4169-88DA-1E5858A3ED51}" type="pres">
      <dgm:prSet presAssocID="{50784298-F33C-4590-A2E0-450698DF885F}" presName="composite" presStyleCnt="0"/>
      <dgm:spPr/>
    </dgm:pt>
    <dgm:pt modelId="{AD3DEE59-C6E1-46C6-8462-5341222B6533}" type="pres">
      <dgm:prSet presAssocID="{50784298-F33C-4590-A2E0-450698DF885F}" presName="parentText" presStyleLbl="alignNode1" presStyleIdx="1" presStyleCnt="4">
        <dgm:presLayoutVars>
          <dgm:chMax val="1"/>
          <dgm:bulletEnabled val="1"/>
        </dgm:presLayoutVars>
      </dgm:prSet>
      <dgm:spPr/>
      <dgm:t>
        <a:bodyPr/>
        <a:lstStyle/>
        <a:p>
          <a:endParaRPr lang="zh-CN" altLang="en-US"/>
        </a:p>
      </dgm:t>
    </dgm:pt>
    <dgm:pt modelId="{3DA8ED3A-49F4-4847-85BC-7D7A24FB48A0}" type="pres">
      <dgm:prSet presAssocID="{50784298-F33C-4590-A2E0-450698DF885F}" presName="descendantText" presStyleLbl="alignAcc1" presStyleIdx="1" presStyleCnt="4">
        <dgm:presLayoutVars>
          <dgm:bulletEnabled val="1"/>
        </dgm:presLayoutVars>
      </dgm:prSet>
      <dgm:spPr/>
      <dgm:t>
        <a:bodyPr/>
        <a:lstStyle/>
        <a:p>
          <a:endParaRPr lang="zh-CN" altLang="en-US"/>
        </a:p>
      </dgm:t>
    </dgm:pt>
    <dgm:pt modelId="{55E50F2F-A976-4DA8-9A62-59F32CCCE81D}" type="pres">
      <dgm:prSet presAssocID="{D9059685-E05C-4237-972B-A5F8CDFE1104}" presName="sp" presStyleCnt="0"/>
      <dgm:spPr/>
    </dgm:pt>
    <dgm:pt modelId="{97A82FFD-8383-4329-8532-79BF613C8263}" type="pres">
      <dgm:prSet presAssocID="{8775ED5C-8ACB-49FA-A798-73874C033DF8}" presName="composite" presStyleCnt="0"/>
      <dgm:spPr/>
    </dgm:pt>
    <dgm:pt modelId="{8E20C89D-9230-4DEF-939A-1AA39A81C257}" type="pres">
      <dgm:prSet presAssocID="{8775ED5C-8ACB-49FA-A798-73874C033DF8}" presName="parentText" presStyleLbl="alignNode1" presStyleIdx="2" presStyleCnt="4">
        <dgm:presLayoutVars>
          <dgm:chMax val="1"/>
          <dgm:bulletEnabled val="1"/>
        </dgm:presLayoutVars>
      </dgm:prSet>
      <dgm:spPr/>
      <dgm:t>
        <a:bodyPr/>
        <a:lstStyle/>
        <a:p>
          <a:endParaRPr lang="zh-CN" altLang="en-US"/>
        </a:p>
      </dgm:t>
    </dgm:pt>
    <dgm:pt modelId="{4CE591D5-0F95-44FF-8C52-0C0F925E5BC9}" type="pres">
      <dgm:prSet presAssocID="{8775ED5C-8ACB-49FA-A798-73874C033DF8}" presName="descendantText" presStyleLbl="alignAcc1" presStyleIdx="2" presStyleCnt="4">
        <dgm:presLayoutVars>
          <dgm:bulletEnabled val="1"/>
        </dgm:presLayoutVars>
      </dgm:prSet>
      <dgm:spPr/>
      <dgm:t>
        <a:bodyPr/>
        <a:lstStyle/>
        <a:p>
          <a:endParaRPr lang="zh-CN" altLang="en-US"/>
        </a:p>
      </dgm:t>
    </dgm:pt>
    <dgm:pt modelId="{6517CA19-B1D7-46AA-BE8A-F80D3C9FD4E9}" type="pres">
      <dgm:prSet presAssocID="{E1F0B111-D8F5-4D13-9867-3DEE5269C255}" presName="sp" presStyleCnt="0"/>
      <dgm:spPr/>
    </dgm:pt>
    <dgm:pt modelId="{369ADF32-EEF9-4D0A-ABAF-AE43AE832142}" type="pres">
      <dgm:prSet presAssocID="{AD832E4D-65B7-49B5-BBD7-F8DA93DEC64F}" presName="composite" presStyleCnt="0"/>
      <dgm:spPr/>
    </dgm:pt>
    <dgm:pt modelId="{B4916D77-F3B0-49E8-96E2-DA7CBAFDFF14}" type="pres">
      <dgm:prSet presAssocID="{AD832E4D-65B7-49B5-BBD7-F8DA93DEC64F}" presName="parentText" presStyleLbl="alignNode1" presStyleIdx="3" presStyleCnt="4">
        <dgm:presLayoutVars>
          <dgm:chMax val="1"/>
          <dgm:bulletEnabled val="1"/>
        </dgm:presLayoutVars>
      </dgm:prSet>
      <dgm:spPr/>
      <dgm:t>
        <a:bodyPr/>
        <a:lstStyle/>
        <a:p>
          <a:endParaRPr lang="zh-CN" altLang="en-US"/>
        </a:p>
      </dgm:t>
    </dgm:pt>
    <dgm:pt modelId="{BC20E1A4-BADA-4699-831C-C3C327BF5A20}" type="pres">
      <dgm:prSet presAssocID="{AD832E4D-65B7-49B5-BBD7-F8DA93DEC64F}" presName="descendantText" presStyleLbl="alignAcc1" presStyleIdx="3" presStyleCnt="4">
        <dgm:presLayoutVars>
          <dgm:bulletEnabled val="1"/>
        </dgm:presLayoutVars>
      </dgm:prSet>
      <dgm:spPr/>
      <dgm:t>
        <a:bodyPr/>
        <a:lstStyle/>
        <a:p>
          <a:endParaRPr lang="zh-CN" altLang="en-US"/>
        </a:p>
      </dgm:t>
    </dgm:pt>
  </dgm:ptLst>
  <dgm:cxnLst>
    <dgm:cxn modelId="{1BC08D1F-1614-448E-A888-E25A406809D0}" srcId="{AD832E4D-65B7-49B5-BBD7-F8DA93DEC64F}" destId="{C966953D-5F12-420B-805A-6F43C3051BDE}" srcOrd="0" destOrd="0" parTransId="{F4BE810A-914A-4AA6-8204-01D09B7288BE}" sibTransId="{CEA74CEF-FB15-48E3-BA63-7A1C5EC9C0C2}"/>
    <dgm:cxn modelId="{32CBDC1B-D6AD-4D74-A601-02B547835300}" type="presOf" srcId="{5F31C887-4AD4-4925-B6B1-935AB44EC695}" destId="{3DA8ED3A-49F4-4847-85BC-7D7A24FB48A0}" srcOrd="0" destOrd="2" presId="urn:microsoft.com/office/officeart/2005/8/layout/chevron2"/>
    <dgm:cxn modelId="{53089195-CA0F-4860-8727-112C601E7F43}" srcId="{AD832E4D-65B7-49B5-BBD7-F8DA93DEC64F}" destId="{F2F12E49-BE4E-4AFE-B874-BBB39C1711CE}" srcOrd="2" destOrd="0" parTransId="{96D6C592-444B-4518-A745-59597CF83762}" sibTransId="{9AF89D01-F01C-4DDF-A37B-5CA5551C4A09}"/>
    <dgm:cxn modelId="{54899B7F-2FCB-4160-B443-1AF9A98B40F6}" type="presOf" srcId="{C36D1BA2-0C27-4101-AAAB-82082ED6AF96}" destId="{BC20E1A4-BADA-4699-831C-C3C327BF5A20}" srcOrd="0" destOrd="1" presId="urn:microsoft.com/office/officeart/2005/8/layout/chevron2"/>
    <dgm:cxn modelId="{AC8B7EAC-C526-4355-948D-DEB4706973B3}" type="presOf" srcId="{CB304BFF-8F33-4B2C-9877-A706689439DB}" destId="{EB31BF5A-C147-459C-911A-B9313371FD7B}" srcOrd="0" destOrd="2" presId="urn:microsoft.com/office/officeart/2005/8/layout/chevron2"/>
    <dgm:cxn modelId="{940168E2-A6EA-46DC-8288-E0987A04C54D}" type="presOf" srcId="{D0C1220A-8578-42F0-BC14-A1BB8CBD48E1}" destId="{4CE591D5-0F95-44FF-8C52-0C0F925E5BC9}" srcOrd="0" destOrd="2" presId="urn:microsoft.com/office/officeart/2005/8/layout/chevron2"/>
    <dgm:cxn modelId="{EC223D8A-FC94-4693-B9CD-4EEA660E4A1D}" srcId="{50784298-F33C-4590-A2E0-450698DF885F}" destId="{BBCF6ABA-5C62-47EB-8B55-2FD90815C1FE}" srcOrd="0" destOrd="0" parTransId="{92713FDD-D856-4659-87AC-DD0E59A35C35}" sibTransId="{A7D42B04-74E0-4826-84E3-EBC3F52431F7}"/>
    <dgm:cxn modelId="{E140738C-1DEE-40A9-89CD-D43444C3D2B5}" srcId="{B9A5E668-D4EF-4F65-9A6D-AA08846147FA}" destId="{CB304BFF-8F33-4B2C-9877-A706689439DB}" srcOrd="2" destOrd="0" parTransId="{5CBBED0A-59C5-4EB9-BDE6-33DF29C8A11A}" sibTransId="{18DE81A8-D363-49AF-AC98-F14532540A49}"/>
    <dgm:cxn modelId="{06E986E7-6937-4CCF-913C-95B97232CA12}" type="presOf" srcId="{50784298-F33C-4590-A2E0-450698DF885F}" destId="{AD3DEE59-C6E1-46C6-8462-5341222B6533}" srcOrd="0" destOrd="0" presId="urn:microsoft.com/office/officeart/2005/8/layout/chevron2"/>
    <dgm:cxn modelId="{16A97B6F-32E1-495B-A5EE-9C742D300FED}" srcId="{AD832E4D-65B7-49B5-BBD7-F8DA93DEC64F}" destId="{C36D1BA2-0C27-4101-AAAB-82082ED6AF96}" srcOrd="1" destOrd="0" parTransId="{0FB2A715-DA32-4F61-B58B-F3AA1379E489}" sibTransId="{30FEE5C9-12C0-4B97-BC04-809816952B95}"/>
    <dgm:cxn modelId="{9DABE0D8-5AC3-4A65-9EAF-4AD75300CB0D}" type="presOf" srcId="{08ED4314-6D7E-4799-A5A0-E61C337986DE}" destId="{4CE591D5-0F95-44FF-8C52-0C0F925E5BC9}" srcOrd="0" destOrd="1" presId="urn:microsoft.com/office/officeart/2005/8/layout/chevron2"/>
    <dgm:cxn modelId="{75816FD0-623D-4BB3-994B-049DE840138F}" srcId="{50784298-F33C-4590-A2E0-450698DF885F}" destId="{70F78488-06DB-45D5-BE29-7A036623B8B8}" srcOrd="1" destOrd="0" parTransId="{3AEF4FBB-BF6E-4772-A2B0-1FE67E973E39}" sibTransId="{77AD0615-FF53-4942-9D00-4CB395806675}"/>
    <dgm:cxn modelId="{4792C342-1FCA-497C-8B5D-FF365F17420F}" srcId="{5356671A-FDCF-40FC-A6D6-34346BF03DDD}" destId="{B9A5E668-D4EF-4F65-9A6D-AA08846147FA}" srcOrd="0" destOrd="0" parTransId="{FAC77347-57AA-482C-B67E-18F28FC06989}" sibTransId="{6D0085FB-9A01-4E30-8B89-9D97F0A2A2BF}"/>
    <dgm:cxn modelId="{B68323C7-7B82-46D8-8F0F-6206749416DA}" type="presOf" srcId="{8775ED5C-8ACB-49FA-A798-73874C033DF8}" destId="{8E20C89D-9230-4DEF-939A-1AA39A81C257}" srcOrd="0" destOrd="0" presId="urn:microsoft.com/office/officeart/2005/8/layout/chevron2"/>
    <dgm:cxn modelId="{548E67E8-4B46-4B84-8C09-7099E0D8D778}" type="presOf" srcId="{F2F12E49-BE4E-4AFE-B874-BBB39C1711CE}" destId="{BC20E1A4-BADA-4699-831C-C3C327BF5A20}" srcOrd="0" destOrd="2" presId="urn:microsoft.com/office/officeart/2005/8/layout/chevron2"/>
    <dgm:cxn modelId="{B7B67016-E3B0-4E0F-9FA5-6A2DFBED8E74}" type="presOf" srcId="{70F78488-06DB-45D5-BE29-7A036623B8B8}" destId="{3DA8ED3A-49F4-4847-85BC-7D7A24FB48A0}" srcOrd="0" destOrd="1" presId="urn:microsoft.com/office/officeart/2005/8/layout/chevron2"/>
    <dgm:cxn modelId="{E91DF79A-90F2-47C0-AEA5-7DE1AB6AEF64}" type="presOf" srcId="{C966953D-5F12-420B-805A-6F43C3051BDE}" destId="{BC20E1A4-BADA-4699-831C-C3C327BF5A20}" srcOrd="0" destOrd="0" presId="urn:microsoft.com/office/officeart/2005/8/layout/chevron2"/>
    <dgm:cxn modelId="{2A727D25-E140-4F9D-A046-3953718A11DF}" type="presOf" srcId="{AD832E4D-65B7-49B5-BBD7-F8DA93DEC64F}" destId="{B4916D77-F3B0-49E8-96E2-DA7CBAFDFF14}" srcOrd="0" destOrd="0" presId="urn:microsoft.com/office/officeart/2005/8/layout/chevron2"/>
    <dgm:cxn modelId="{9F46764B-BB9C-4089-9CDD-90C1F0E9361A}" type="presOf" srcId="{BFB8EDD5-A4AF-4FD8-AE62-89FB64A68ED7}" destId="{EB31BF5A-C147-459C-911A-B9313371FD7B}" srcOrd="0" destOrd="0" presId="urn:microsoft.com/office/officeart/2005/8/layout/chevron2"/>
    <dgm:cxn modelId="{56FF737A-D35F-4916-BFFD-27A017DD81E7}" srcId="{B9A5E668-D4EF-4F65-9A6D-AA08846147FA}" destId="{35F02A45-9FE3-4AA0-8DE7-50D9FA065EAF}" srcOrd="1" destOrd="0" parTransId="{AA8FFC1C-1F1E-4F7A-A962-7F06A1EDEEAD}" sibTransId="{8477854A-3A9F-4608-B177-46DF6A181839}"/>
    <dgm:cxn modelId="{80112424-002B-4FFF-AE53-54C980C8A0FD}" srcId="{B9A5E668-D4EF-4F65-9A6D-AA08846147FA}" destId="{BFB8EDD5-A4AF-4FD8-AE62-89FB64A68ED7}" srcOrd="0" destOrd="0" parTransId="{706DB5A1-DA04-4EF2-A8F5-21473D3BE89F}" sibTransId="{E576F71C-F483-4BA0-848D-3F702DA7D627}"/>
    <dgm:cxn modelId="{F7F5BE6E-30E1-4534-A698-88347A471E52}" type="presOf" srcId="{BBCF6ABA-5C62-47EB-8B55-2FD90815C1FE}" destId="{3DA8ED3A-49F4-4847-85BC-7D7A24FB48A0}" srcOrd="0" destOrd="0" presId="urn:microsoft.com/office/officeart/2005/8/layout/chevron2"/>
    <dgm:cxn modelId="{A1A1909F-233E-4209-96CC-6DC8EE945422}" srcId="{50784298-F33C-4590-A2E0-450698DF885F}" destId="{5F31C887-4AD4-4925-B6B1-935AB44EC695}" srcOrd="2" destOrd="0" parTransId="{D60A9582-5321-43A2-A90B-F065D48B2F0F}" sibTransId="{73FEF506-2AF5-449C-9E5B-F4824A5E6CDC}"/>
    <dgm:cxn modelId="{9BA5B1D6-1837-44D3-8C77-883BD7F6E7A2}" srcId="{8775ED5C-8ACB-49FA-A798-73874C033DF8}" destId="{D0C1220A-8578-42F0-BC14-A1BB8CBD48E1}" srcOrd="2" destOrd="0" parTransId="{6375DC35-8282-4C6C-938F-FDAFE1FB6B4F}" sibTransId="{8C8CD491-15D9-4725-A6A1-2F0A3FD20F96}"/>
    <dgm:cxn modelId="{FA35208C-132D-4FB6-89DB-8FB89EF3515A}" srcId="{8775ED5C-8ACB-49FA-A798-73874C033DF8}" destId="{08ED4314-6D7E-4799-A5A0-E61C337986DE}" srcOrd="1" destOrd="0" parTransId="{F04CD63B-FF99-4731-835A-799108080E52}" sibTransId="{62C9512D-7315-4C0C-AC9B-C25058139D25}"/>
    <dgm:cxn modelId="{21AE04DB-8084-4569-82A3-5965104F9173}" type="presOf" srcId="{B9A5E668-D4EF-4F65-9A6D-AA08846147FA}" destId="{FF198451-AFFC-4631-9409-D849DEC33E68}" srcOrd="0" destOrd="0" presId="urn:microsoft.com/office/officeart/2005/8/layout/chevron2"/>
    <dgm:cxn modelId="{F86F3F1B-D6F1-415E-9DB2-3194829AF2DE}" type="presOf" srcId="{A3404788-1D00-4987-B3DD-D159E2CBF592}" destId="{4CE591D5-0F95-44FF-8C52-0C0F925E5BC9}" srcOrd="0" destOrd="0" presId="urn:microsoft.com/office/officeart/2005/8/layout/chevron2"/>
    <dgm:cxn modelId="{B282A5D6-C9A1-450F-9BD3-FA0C22B8F2BD}" type="presOf" srcId="{35F02A45-9FE3-4AA0-8DE7-50D9FA065EAF}" destId="{EB31BF5A-C147-459C-911A-B9313371FD7B}" srcOrd="0" destOrd="1" presId="urn:microsoft.com/office/officeart/2005/8/layout/chevron2"/>
    <dgm:cxn modelId="{61709575-CE30-4133-A9AB-7F98B04405E1}" type="presOf" srcId="{5356671A-FDCF-40FC-A6D6-34346BF03DDD}" destId="{307627DF-59EB-4E34-A39D-29EF98A286FC}" srcOrd="0" destOrd="0" presId="urn:microsoft.com/office/officeart/2005/8/layout/chevron2"/>
    <dgm:cxn modelId="{B59172C9-0509-46A9-A7F3-04B338C0D2CA}" srcId="{5356671A-FDCF-40FC-A6D6-34346BF03DDD}" destId="{8775ED5C-8ACB-49FA-A798-73874C033DF8}" srcOrd="2" destOrd="0" parTransId="{0E4D03D8-0C4F-4F4F-9D63-A96C7BAEBB6C}" sibTransId="{E1F0B111-D8F5-4D13-9867-3DEE5269C255}"/>
    <dgm:cxn modelId="{EE147E17-B3D8-4790-82BC-1CB4C41B1ACD}" srcId="{8775ED5C-8ACB-49FA-A798-73874C033DF8}" destId="{A3404788-1D00-4987-B3DD-D159E2CBF592}" srcOrd="0" destOrd="0" parTransId="{065D5F16-CA1A-4D0D-9BF6-39D8AB2C868B}" sibTransId="{7FDB4909-DF03-44AB-BA53-34998B02F0BA}"/>
    <dgm:cxn modelId="{2EF87284-CACF-46AD-ABEB-425AF2082AC6}" srcId="{5356671A-FDCF-40FC-A6D6-34346BF03DDD}" destId="{50784298-F33C-4590-A2E0-450698DF885F}" srcOrd="1" destOrd="0" parTransId="{39CD7978-958D-43CD-B43A-DD9DE73B0E6A}" sibTransId="{D9059685-E05C-4237-972B-A5F8CDFE1104}"/>
    <dgm:cxn modelId="{CDFC0800-4A8B-4327-A910-ABBAC4D948A5}" srcId="{5356671A-FDCF-40FC-A6D6-34346BF03DDD}" destId="{AD832E4D-65B7-49B5-BBD7-F8DA93DEC64F}" srcOrd="3" destOrd="0" parTransId="{4D3CCE6C-0C7F-45F9-9712-8EB3EB0C46F1}" sibTransId="{B1C31A16-D5C6-46F2-B4ED-B6E03B70A36B}"/>
    <dgm:cxn modelId="{DF3F336E-50FE-434D-882D-A3025B215638}" type="presParOf" srcId="{307627DF-59EB-4E34-A39D-29EF98A286FC}" destId="{F6ADCA4E-486D-40F2-B6BD-189BF5605ACA}" srcOrd="0" destOrd="0" presId="urn:microsoft.com/office/officeart/2005/8/layout/chevron2"/>
    <dgm:cxn modelId="{CC382D1D-F05F-469D-B23F-E6EE3289DA06}" type="presParOf" srcId="{F6ADCA4E-486D-40F2-B6BD-189BF5605ACA}" destId="{FF198451-AFFC-4631-9409-D849DEC33E68}" srcOrd="0" destOrd="0" presId="urn:microsoft.com/office/officeart/2005/8/layout/chevron2"/>
    <dgm:cxn modelId="{356F5E4D-1D74-4EC5-97A6-A32EACCF7D16}" type="presParOf" srcId="{F6ADCA4E-486D-40F2-B6BD-189BF5605ACA}" destId="{EB31BF5A-C147-459C-911A-B9313371FD7B}" srcOrd="1" destOrd="0" presId="urn:microsoft.com/office/officeart/2005/8/layout/chevron2"/>
    <dgm:cxn modelId="{B7D41DD5-8310-41C3-B186-DBEFE6AEF6FA}" type="presParOf" srcId="{307627DF-59EB-4E34-A39D-29EF98A286FC}" destId="{1E883761-6648-46A3-9327-611DED563380}" srcOrd="1" destOrd="0" presId="urn:microsoft.com/office/officeart/2005/8/layout/chevron2"/>
    <dgm:cxn modelId="{CEB56EA0-B898-4B9E-95B2-5E5E7651E85E}" type="presParOf" srcId="{307627DF-59EB-4E34-A39D-29EF98A286FC}" destId="{9BCEAD24-D5AF-4169-88DA-1E5858A3ED51}" srcOrd="2" destOrd="0" presId="urn:microsoft.com/office/officeart/2005/8/layout/chevron2"/>
    <dgm:cxn modelId="{8288DCA2-EFCE-45BB-A08C-A27D7D13FFAF}" type="presParOf" srcId="{9BCEAD24-D5AF-4169-88DA-1E5858A3ED51}" destId="{AD3DEE59-C6E1-46C6-8462-5341222B6533}" srcOrd="0" destOrd="0" presId="urn:microsoft.com/office/officeart/2005/8/layout/chevron2"/>
    <dgm:cxn modelId="{7E1C5C2D-93D9-4858-812C-EBD27297FCAB}" type="presParOf" srcId="{9BCEAD24-D5AF-4169-88DA-1E5858A3ED51}" destId="{3DA8ED3A-49F4-4847-85BC-7D7A24FB48A0}" srcOrd="1" destOrd="0" presId="urn:microsoft.com/office/officeart/2005/8/layout/chevron2"/>
    <dgm:cxn modelId="{BA66409E-023F-43B2-8FDC-85381128A927}" type="presParOf" srcId="{307627DF-59EB-4E34-A39D-29EF98A286FC}" destId="{55E50F2F-A976-4DA8-9A62-59F32CCCE81D}" srcOrd="3" destOrd="0" presId="urn:microsoft.com/office/officeart/2005/8/layout/chevron2"/>
    <dgm:cxn modelId="{5E3FE3FA-0ED1-4D8A-B86B-2638BFDCF246}" type="presParOf" srcId="{307627DF-59EB-4E34-A39D-29EF98A286FC}" destId="{97A82FFD-8383-4329-8532-79BF613C8263}" srcOrd="4" destOrd="0" presId="urn:microsoft.com/office/officeart/2005/8/layout/chevron2"/>
    <dgm:cxn modelId="{5944CE45-DFD4-4A7F-B1EB-6DD2436E3656}" type="presParOf" srcId="{97A82FFD-8383-4329-8532-79BF613C8263}" destId="{8E20C89D-9230-4DEF-939A-1AA39A81C257}" srcOrd="0" destOrd="0" presId="urn:microsoft.com/office/officeart/2005/8/layout/chevron2"/>
    <dgm:cxn modelId="{F4F924D8-40FA-4DDB-985D-FF94FB1F5257}" type="presParOf" srcId="{97A82FFD-8383-4329-8532-79BF613C8263}" destId="{4CE591D5-0F95-44FF-8C52-0C0F925E5BC9}" srcOrd="1" destOrd="0" presId="urn:microsoft.com/office/officeart/2005/8/layout/chevron2"/>
    <dgm:cxn modelId="{17FDC1DD-6DD6-4259-B6C7-D63AAD2F8749}" type="presParOf" srcId="{307627DF-59EB-4E34-A39D-29EF98A286FC}" destId="{6517CA19-B1D7-46AA-BE8A-F80D3C9FD4E9}" srcOrd="5" destOrd="0" presId="urn:microsoft.com/office/officeart/2005/8/layout/chevron2"/>
    <dgm:cxn modelId="{32B0BC9F-EF7A-46C2-86A6-64B04C583780}" type="presParOf" srcId="{307627DF-59EB-4E34-A39D-29EF98A286FC}" destId="{369ADF32-EEF9-4D0A-ABAF-AE43AE832142}" srcOrd="6" destOrd="0" presId="urn:microsoft.com/office/officeart/2005/8/layout/chevron2"/>
    <dgm:cxn modelId="{BC70E771-A682-4EEB-AB80-5603055004FC}" type="presParOf" srcId="{369ADF32-EEF9-4D0A-ABAF-AE43AE832142}" destId="{B4916D77-F3B0-49E8-96E2-DA7CBAFDFF14}" srcOrd="0" destOrd="0" presId="urn:microsoft.com/office/officeart/2005/8/layout/chevron2"/>
    <dgm:cxn modelId="{E46CB8FC-41C7-4593-80A0-493247937DE4}" type="presParOf" srcId="{369ADF32-EEF9-4D0A-ABAF-AE43AE832142}" destId="{BC20E1A4-BADA-4699-831C-C3C327BF5A20}"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4CB15B7-5F12-47A9-9691-506233D55C85}" type="doc">
      <dgm:prSet loTypeId="urn:microsoft.com/office/officeart/2005/8/layout/list1" loCatId="list" qsTypeId="urn:microsoft.com/office/officeart/2005/8/quickstyle/simple4" qsCatId="simple" csTypeId="urn:microsoft.com/office/officeart/2005/8/colors/colorful4" csCatId="colorful" phldr="1"/>
      <dgm:spPr/>
      <dgm:t>
        <a:bodyPr/>
        <a:lstStyle/>
        <a:p>
          <a:endParaRPr lang="zh-CN" altLang="en-US"/>
        </a:p>
      </dgm:t>
    </dgm:pt>
    <dgm:pt modelId="{C429526D-F9B8-4958-887D-DEDC52F39030}">
      <dgm:prSet phldrT="[文本]"/>
      <dgm:spPr/>
      <dgm:t>
        <a:bodyPr/>
        <a:lstStyle/>
        <a:p>
          <a:r>
            <a:rPr lang="en-US" altLang="zh-CN" dirty="0" err="1" smtClean="0">
              <a:latin typeface="微软雅黑" pitchFamily="34" charset="-122"/>
              <a:ea typeface="微软雅黑" pitchFamily="34" charset="-122"/>
            </a:rPr>
            <a:t>Portlet</a:t>
          </a:r>
          <a:endParaRPr lang="zh-CN" altLang="en-US" dirty="0">
            <a:latin typeface="微软雅黑" pitchFamily="34" charset="-122"/>
            <a:ea typeface="微软雅黑" pitchFamily="34" charset="-122"/>
          </a:endParaRPr>
        </a:p>
      </dgm:t>
    </dgm:pt>
    <dgm:pt modelId="{6C73797F-0BB1-4C1D-A22F-10EC002695F4}" type="parTrans" cxnId="{D50F2030-C9D6-4294-801C-F60C191D56C2}">
      <dgm:prSet/>
      <dgm:spPr/>
      <dgm:t>
        <a:bodyPr/>
        <a:lstStyle/>
        <a:p>
          <a:endParaRPr lang="zh-CN" altLang="en-US">
            <a:latin typeface="微软雅黑" pitchFamily="34" charset="-122"/>
            <a:ea typeface="微软雅黑" pitchFamily="34" charset="-122"/>
          </a:endParaRPr>
        </a:p>
      </dgm:t>
    </dgm:pt>
    <dgm:pt modelId="{AF60EB37-FAAE-4D7B-B22C-D6D4260D1CF5}" type="sibTrans" cxnId="{D50F2030-C9D6-4294-801C-F60C191D56C2}">
      <dgm:prSet/>
      <dgm:spPr/>
      <dgm:t>
        <a:bodyPr/>
        <a:lstStyle/>
        <a:p>
          <a:endParaRPr lang="zh-CN" altLang="en-US">
            <a:latin typeface="微软雅黑" pitchFamily="34" charset="-122"/>
            <a:ea typeface="微软雅黑" pitchFamily="34" charset="-122"/>
          </a:endParaRPr>
        </a:p>
      </dgm:t>
    </dgm:pt>
    <dgm:pt modelId="{902AA490-B5B8-4BA6-B1B0-BE4DAE65BA70}">
      <dgm:prSet phldrT="[文本]"/>
      <dgm:spPr/>
      <dgm:t>
        <a:bodyPr/>
        <a:lstStyle/>
        <a:p>
          <a:r>
            <a:rPr lang="en-US" altLang="zh-CN" dirty="0" smtClean="0">
              <a:latin typeface="微软雅黑" pitchFamily="34" charset="-122"/>
              <a:ea typeface="微软雅黑" pitchFamily="34" charset="-122"/>
            </a:rPr>
            <a:t>HOOK</a:t>
          </a:r>
          <a:endParaRPr lang="zh-CN" altLang="en-US" dirty="0">
            <a:latin typeface="微软雅黑" pitchFamily="34" charset="-122"/>
            <a:ea typeface="微软雅黑" pitchFamily="34" charset="-122"/>
          </a:endParaRPr>
        </a:p>
      </dgm:t>
    </dgm:pt>
    <dgm:pt modelId="{ADBBE458-784E-43A1-9827-1CD96BBD1375}" type="parTrans" cxnId="{6264FF59-E3A9-4B25-A04F-F953D5E2676B}">
      <dgm:prSet/>
      <dgm:spPr/>
      <dgm:t>
        <a:bodyPr/>
        <a:lstStyle/>
        <a:p>
          <a:endParaRPr lang="zh-CN" altLang="en-US">
            <a:latin typeface="微软雅黑" pitchFamily="34" charset="-122"/>
            <a:ea typeface="微软雅黑" pitchFamily="34" charset="-122"/>
          </a:endParaRPr>
        </a:p>
      </dgm:t>
    </dgm:pt>
    <dgm:pt modelId="{87390BD4-18EA-4CC9-9CEE-4B3EDBC3E140}" type="sibTrans" cxnId="{6264FF59-E3A9-4B25-A04F-F953D5E2676B}">
      <dgm:prSet/>
      <dgm:spPr/>
      <dgm:t>
        <a:bodyPr/>
        <a:lstStyle/>
        <a:p>
          <a:endParaRPr lang="zh-CN" altLang="en-US">
            <a:latin typeface="微软雅黑" pitchFamily="34" charset="-122"/>
            <a:ea typeface="微软雅黑" pitchFamily="34" charset="-122"/>
          </a:endParaRPr>
        </a:p>
      </dgm:t>
    </dgm:pt>
    <dgm:pt modelId="{14711A29-49CC-4483-ACD5-DE5626C3DDAE}">
      <dgm:prSet phldrT="[文本]"/>
      <dgm:spPr/>
      <dgm:t>
        <a:bodyPr/>
        <a:lstStyle/>
        <a:p>
          <a:r>
            <a:rPr lang="en-US" altLang="zh-CN" dirty="0" smtClean="0">
              <a:latin typeface="微软雅黑" pitchFamily="34" charset="-122"/>
              <a:ea typeface="微软雅黑" pitchFamily="34" charset="-122"/>
            </a:rPr>
            <a:t>EXT</a:t>
          </a:r>
          <a:endParaRPr lang="zh-CN" altLang="en-US" dirty="0">
            <a:latin typeface="微软雅黑" pitchFamily="34" charset="-122"/>
            <a:ea typeface="微软雅黑" pitchFamily="34" charset="-122"/>
          </a:endParaRPr>
        </a:p>
      </dgm:t>
    </dgm:pt>
    <dgm:pt modelId="{EE0F54F4-10F6-48EF-BF6B-BD3327CF6203}" type="parTrans" cxnId="{5C2D55FC-532F-4677-8A37-5836A883044D}">
      <dgm:prSet/>
      <dgm:spPr/>
      <dgm:t>
        <a:bodyPr/>
        <a:lstStyle/>
        <a:p>
          <a:endParaRPr lang="zh-CN" altLang="en-US">
            <a:latin typeface="微软雅黑" pitchFamily="34" charset="-122"/>
            <a:ea typeface="微软雅黑" pitchFamily="34" charset="-122"/>
          </a:endParaRPr>
        </a:p>
      </dgm:t>
    </dgm:pt>
    <dgm:pt modelId="{99051516-C7FF-4BB1-AD71-DCF789296900}" type="sibTrans" cxnId="{5C2D55FC-532F-4677-8A37-5836A883044D}">
      <dgm:prSet/>
      <dgm:spPr/>
      <dgm:t>
        <a:bodyPr/>
        <a:lstStyle/>
        <a:p>
          <a:endParaRPr lang="zh-CN" altLang="en-US">
            <a:latin typeface="微软雅黑" pitchFamily="34" charset="-122"/>
            <a:ea typeface="微软雅黑" pitchFamily="34" charset="-122"/>
          </a:endParaRPr>
        </a:p>
      </dgm:t>
    </dgm:pt>
    <dgm:pt modelId="{F493AB9F-DADC-4641-9B78-A02B276D1051}">
      <dgm:prSet phldrT="[文本]"/>
      <dgm:spPr/>
      <dgm:t>
        <a:bodyPr/>
        <a:lstStyle/>
        <a:p>
          <a:r>
            <a:rPr lang="zh-CN" altLang="en-US" b="0" i="0" dirty="0" smtClean="0">
              <a:latin typeface="微软雅黑" pitchFamily="34" charset="-122"/>
              <a:ea typeface="微软雅黑" pitchFamily="34" charset="-122"/>
            </a:rPr>
            <a:t>做</a:t>
          </a:r>
          <a:r>
            <a:rPr lang="en-US" altLang="zh-CN" b="0" i="0" dirty="0" err="1" smtClean="0">
              <a:latin typeface="微软雅黑" pitchFamily="34" charset="-122"/>
              <a:ea typeface="微软雅黑" pitchFamily="34" charset="-122"/>
            </a:rPr>
            <a:t>Liferay</a:t>
          </a:r>
          <a:r>
            <a:rPr lang="zh-CN" altLang="en-US" b="0" i="0" dirty="0" smtClean="0">
              <a:latin typeface="微软雅黑" pitchFamily="34" charset="-122"/>
              <a:ea typeface="微软雅黑" pitchFamily="34" charset="-122"/>
            </a:rPr>
            <a:t>开发选择的项目，一般我们说的</a:t>
          </a:r>
          <a:r>
            <a:rPr lang="en-US" altLang="zh-CN" b="0" i="0" dirty="0" err="1" smtClean="0">
              <a:latin typeface="微软雅黑" pitchFamily="34" charset="-122"/>
              <a:ea typeface="微软雅黑" pitchFamily="34" charset="-122"/>
            </a:rPr>
            <a:t>Liferay</a:t>
          </a:r>
          <a:r>
            <a:rPr lang="zh-CN" altLang="en-US" b="0" i="0" dirty="0" smtClean="0">
              <a:latin typeface="微软雅黑" pitchFamily="34" charset="-122"/>
              <a:ea typeface="微软雅黑" pitchFamily="34" charset="-122"/>
            </a:rPr>
            <a:t>插件工程，通常都是指的</a:t>
          </a:r>
          <a:r>
            <a:rPr lang="en-US" altLang="zh-CN" b="0" i="0" dirty="0" err="1" smtClean="0">
              <a:latin typeface="微软雅黑" pitchFamily="34" charset="-122"/>
              <a:ea typeface="微软雅黑" pitchFamily="34" charset="-122"/>
            </a:rPr>
            <a:t>Portlet</a:t>
          </a:r>
          <a:r>
            <a:rPr lang="zh-CN" altLang="en-US" b="0" i="0" dirty="0" smtClean="0">
              <a:latin typeface="微软雅黑" pitchFamily="34" charset="-122"/>
              <a:ea typeface="微软雅黑" pitchFamily="34" charset="-122"/>
            </a:rPr>
            <a:t>工程。他的结构和内容和普通的</a:t>
          </a:r>
          <a:r>
            <a:rPr lang="en-US" altLang="zh-CN" b="0" i="0" dirty="0" smtClean="0">
              <a:latin typeface="微软雅黑" pitchFamily="34" charset="-122"/>
              <a:ea typeface="微软雅黑" pitchFamily="34" charset="-122"/>
            </a:rPr>
            <a:t>WEB</a:t>
          </a:r>
          <a:r>
            <a:rPr lang="zh-CN" altLang="en-US" b="0" i="0" dirty="0" smtClean="0">
              <a:latin typeface="微软雅黑" pitchFamily="34" charset="-122"/>
              <a:ea typeface="微软雅黑" pitchFamily="34" charset="-122"/>
            </a:rPr>
            <a:t>工程区别不大。</a:t>
          </a:r>
          <a:endParaRPr lang="zh-CN" altLang="en-US" dirty="0">
            <a:latin typeface="微软雅黑" pitchFamily="34" charset="-122"/>
            <a:ea typeface="微软雅黑" pitchFamily="34" charset="-122"/>
          </a:endParaRPr>
        </a:p>
      </dgm:t>
    </dgm:pt>
    <dgm:pt modelId="{623C72D9-F075-4731-A6F4-65CA4816EF14}" type="parTrans" cxnId="{658D989D-D88F-4C2B-9F95-86E4FEA229EC}">
      <dgm:prSet/>
      <dgm:spPr/>
      <dgm:t>
        <a:bodyPr/>
        <a:lstStyle/>
        <a:p>
          <a:endParaRPr lang="zh-CN" altLang="en-US">
            <a:latin typeface="微软雅黑" pitchFamily="34" charset="-122"/>
            <a:ea typeface="微软雅黑" pitchFamily="34" charset="-122"/>
          </a:endParaRPr>
        </a:p>
      </dgm:t>
    </dgm:pt>
    <dgm:pt modelId="{A842A772-3C4A-4779-8502-96BB704A5232}" type="sibTrans" cxnId="{658D989D-D88F-4C2B-9F95-86E4FEA229EC}">
      <dgm:prSet/>
      <dgm:spPr/>
      <dgm:t>
        <a:bodyPr/>
        <a:lstStyle/>
        <a:p>
          <a:endParaRPr lang="zh-CN" altLang="en-US">
            <a:latin typeface="微软雅黑" pitchFamily="34" charset="-122"/>
            <a:ea typeface="微软雅黑" pitchFamily="34" charset="-122"/>
          </a:endParaRPr>
        </a:p>
      </dgm:t>
    </dgm:pt>
    <dgm:pt modelId="{3D65F0CA-C924-440D-A99F-1D334E7E30F9}">
      <dgm:prSet phldrT="[文本]"/>
      <dgm:spPr/>
      <dgm:t>
        <a:bodyPr/>
        <a:lstStyle/>
        <a:p>
          <a:r>
            <a:rPr lang="en-US" altLang="zh-CN" b="0" i="0" dirty="0" err="1" smtClean="0">
              <a:latin typeface="微软雅黑" pitchFamily="34" charset="-122"/>
              <a:ea typeface="微软雅黑" pitchFamily="34" charset="-122"/>
            </a:rPr>
            <a:t>Liferay</a:t>
          </a:r>
          <a:r>
            <a:rPr lang="zh-CN" altLang="en-US" b="0" i="0" dirty="0" smtClean="0">
              <a:latin typeface="微软雅黑" pitchFamily="34" charset="-122"/>
              <a:ea typeface="微软雅黑" pitchFamily="34" charset="-122"/>
            </a:rPr>
            <a:t>的</a:t>
          </a:r>
          <a:r>
            <a:rPr lang="en-US" altLang="zh-CN" b="0" i="0" dirty="0" smtClean="0">
              <a:latin typeface="微软雅黑" pitchFamily="34" charset="-122"/>
              <a:ea typeface="微软雅黑" pitchFamily="34" charset="-122"/>
            </a:rPr>
            <a:t>Hook</a:t>
          </a:r>
          <a:r>
            <a:rPr lang="zh-CN" altLang="en-US" b="0" i="0" dirty="0" smtClean="0">
              <a:latin typeface="微软雅黑" pitchFamily="34" charset="-122"/>
              <a:ea typeface="微软雅黑" pitchFamily="34" charset="-122"/>
            </a:rPr>
            <a:t>是什么东西呢？这个单词中文可以翻译成钩子。是用于重写或覆盖</a:t>
          </a:r>
          <a:r>
            <a:rPr lang="en-US" altLang="zh-CN" b="0" i="0" dirty="0" err="1" smtClean="0">
              <a:latin typeface="微软雅黑" pitchFamily="34" charset="-122"/>
              <a:ea typeface="微软雅黑" pitchFamily="34" charset="-122"/>
            </a:rPr>
            <a:t>Liferay</a:t>
          </a:r>
          <a:r>
            <a:rPr lang="zh-CN" altLang="en-US" b="0" i="0" dirty="0" smtClean="0">
              <a:latin typeface="微软雅黑" pitchFamily="34" charset="-122"/>
              <a:ea typeface="微软雅黑" pitchFamily="34" charset="-122"/>
            </a:rPr>
            <a:t>的一些默认方法或页面。为开发提供了一种在不直修改</a:t>
          </a:r>
          <a:r>
            <a:rPr lang="en-US" altLang="zh-CN" b="0" i="0" dirty="0" err="1" smtClean="0">
              <a:latin typeface="微软雅黑" pitchFamily="34" charset="-122"/>
              <a:ea typeface="微软雅黑" pitchFamily="34" charset="-122"/>
            </a:rPr>
            <a:t>Liferay</a:t>
          </a:r>
          <a:r>
            <a:rPr lang="zh-CN" altLang="en-US" b="0" i="0" dirty="0" smtClean="0">
              <a:latin typeface="微软雅黑" pitchFamily="34" charset="-122"/>
              <a:ea typeface="微软雅黑" pitchFamily="34" charset="-122"/>
            </a:rPr>
            <a:t>核心源码的情况下修改</a:t>
          </a:r>
          <a:r>
            <a:rPr lang="en-US" altLang="zh-CN" b="0" i="0" dirty="0" err="1" smtClean="0">
              <a:latin typeface="微软雅黑" pitchFamily="34" charset="-122"/>
              <a:ea typeface="微软雅黑" pitchFamily="34" charset="-122"/>
            </a:rPr>
            <a:t>Liferay</a:t>
          </a:r>
          <a:r>
            <a:rPr lang="zh-CN" altLang="en-US" b="0" i="0" dirty="0" smtClean="0">
              <a:latin typeface="微软雅黑" pitchFamily="34" charset="-122"/>
              <a:ea typeface="微软雅黑" pitchFamily="34" charset="-122"/>
            </a:rPr>
            <a:t>核心功能的方法。</a:t>
          </a:r>
          <a:endParaRPr lang="zh-CN" altLang="en-US" dirty="0">
            <a:latin typeface="微软雅黑" pitchFamily="34" charset="-122"/>
            <a:ea typeface="微软雅黑" pitchFamily="34" charset="-122"/>
          </a:endParaRPr>
        </a:p>
      </dgm:t>
    </dgm:pt>
    <dgm:pt modelId="{9DFAE183-D7DF-4A7F-9B9E-015E2AC9216D}" type="parTrans" cxnId="{0B7B116D-1AB2-490A-9F12-AA0BCFC8ABCF}">
      <dgm:prSet/>
      <dgm:spPr/>
      <dgm:t>
        <a:bodyPr/>
        <a:lstStyle/>
        <a:p>
          <a:endParaRPr lang="zh-CN" altLang="en-US">
            <a:latin typeface="微软雅黑" pitchFamily="34" charset="-122"/>
            <a:ea typeface="微软雅黑" pitchFamily="34" charset="-122"/>
          </a:endParaRPr>
        </a:p>
      </dgm:t>
    </dgm:pt>
    <dgm:pt modelId="{C03E505D-2CEF-4388-890B-ADA78CB29D8C}" type="sibTrans" cxnId="{0B7B116D-1AB2-490A-9F12-AA0BCFC8ABCF}">
      <dgm:prSet/>
      <dgm:spPr/>
      <dgm:t>
        <a:bodyPr/>
        <a:lstStyle/>
        <a:p>
          <a:endParaRPr lang="zh-CN" altLang="en-US">
            <a:latin typeface="微软雅黑" pitchFamily="34" charset="-122"/>
            <a:ea typeface="微软雅黑" pitchFamily="34" charset="-122"/>
          </a:endParaRPr>
        </a:p>
      </dgm:t>
    </dgm:pt>
    <dgm:pt modelId="{EAD1246B-3991-4EEA-9C17-BCAAF539AD15}">
      <dgm:prSet phldrT="[文本]"/>
      <dgm:spPr/>
      <dgm:t>
        <a:bodyPr/>
        <a:lstStyle/>
        <a:p>
          <a:r>
            <a:rPr lang="zh-CN" altLang="en-US" b="0" i="0" dirty="0" smtClean="0">
              <a:latin typeface="微软雅黑" pitchFamily="34" charset="-122"/>
              <a:ea typeface="微软雅黑" pitchFamily="34" charset="-122"/>
            </a:rPr>
            <a:t>扩展工程的开发方法是</a:t>
          </a:r>
          <a:r>
            <a:rPr lang="en-US" altLang="zh-CN" b="0" i="0" dirty="0" err="1" smtClean="0">
              <a:latin typeface="微软雅黑" pitchFamily="34" charset="-122"/>
              <a:ea typeface="微软雅黑" pitchFamily="34" charset="-122"/>
            </a:rPr>
            <a:t>Liferay</a:t>
          </a:r>
          <a:r>
            <a:rPr lang="zh-CN" altLang="en-US" b="0" i="0" dirty="0" smtClean="0">
              <a:latin typeface="微软雅黑" pitchFamily="34" charset="-122"/>
              <a:ea typeface="微软雅黑" pitchFamily="34" charset="-122"/>
            </a:rPr>
            <a:t>早期版本推荐的开发方法，从</a:t>
          </a:r>
          <a:r>
            <a:rPr lang="en-US" altLang="zh-CN" b="0" i="0" dirty="0" smtClean="0">
              <a:latin typeface="微软雅黑" pitchFamily="34" charset="-122"/>
              <a:ea typeface="微软雅黑" pitchFamily="34" charset="-122"/>
            </a:rPr>
            <a:t>5.x</a:t>
          </a:r>
          <a:r>
            <a:rPr lang="zh-CN" altLang="en-US" b="0" i="0" dirty="0" smtClean="0">
              <a:latin typeface="微软雅黑" pitchFamily="34" charset="-122"/>
              <a:ea typeface="微软雅黑" pitchFamily="34" charset="-122"/>
            </a:rPr>
            <a:t>版本之后对</a:t>
          </a:r>
          <a:r>
            <a:rPr lang="en-US" altLang="zh-CN" b="0" i="0" dirty="0" err="1" smtClean="0">
              <a:latin typeface="微软雅黑" pitchFamily="34" charset="-122"/>
              <a:ea typeface="微软雅黑" pitchFamily="34" charset="-122"/>
            </a:rPr>
            <a:t>ext</a:t>
          </a:r>
          <a:r>
            <a:rPr lang="zh-CN" altLang="en-US" b="0" i="0" dirty="0" smtClean="0">
              <a:latin typeface="微软雅黑" pitchFamily="34" charset="-122"/>
              <a:ea typeface="微软雅黑" pitchFamily="34" charset="-122"/>
            </a:rPr>
            <a:t>开发模式逐渐不再推荐，主要使用</a:t>
          </a:r>
          <a:r>
            <a:rPr lang="en-US" altLang="zh-CN" b="0" i="0" dirty="0" err="1" smtClean="0">
              <a:latin typeface="微软雅黑" pitchFamily="34" charset="-122"/>
              <a:ea typeface="微软雅黑" pitchFamily="34" charset="-122"/>
            </a:rPr>
            <a:t>Portlet</a:t>
          </a:r>
          <a:r>
            <a:rPr lang="zh-CN" altLang="en-US" b="0" i="0" dirty="0" smtClean="0">
              <a:latin typeface="微软雅黑" pitchFamily="34" charset="-122"/>
              <a:ea typeface="微软雅黑" pitchFamily="34" charset="-122"/>
            </a:rPr>
            <a:t>的开发方法。扩展开发可以继承</a:t>
          </a:r>
          <a:r>
            <a:rPr lang="en-US" altLang="zh-CN" b="0" i="0" dirty="0" err="1" smtClean="0">
              <a:latin typeface="微软雅黑" pitchFamily="34" charset="-122"/>
              <a:ea typeface="微软雅黑" pitchFamily="34" charset="-122"/>
            </a:rPr>
            <a:t>Liferay</a:t>
          </a:r>
          <a:r>
            <a:rPr lang="zh-CN" altLang="en-US" b="0" i="0" dirty="0" smtClean="0">
              <a:latin typeface="微软雅黑" pitchFamily="34" charset="-122"/>
              <a:ea typeface="微软雅黑" pitchFamily="34" charset="-122"/>
            </a:rPr>
            <a:t>的</a:t>
          </a:r>
          <a:r>
            <a:rPr lang="en-US" altLang="zh-CN" b="0" i="0" dirty="0" smtClean="0">
              <a:latin typeface="微软雅黑" pitchFamily="34" charset="-122"/>
              <a:ea typeface="微软雅黑" pitchFamily="34" charset="-122"/>
            </a:rPr>
            <a:t>Portal</a:t>
          </a:r>
          <a:r>
            <a:rPr lang="zh-CN" altLang="en-US" b="0" i="0" dirty="0" smtClean="0">
              <a:latin typeface="微软雅黑" pitchFamily="34" charset="-122"/>
              <a:ea typeface="微软雅黑" pitchFamily="34" charset="-122"/>
            </a:rPr>
            <a:t>的大部分接口方法，而</a:t>
          </a:r>
          <a:r>
            <a:rPr lang="en-US" altLang="zh-CN" b="0" i="0" dirty="0" err="1" smtClean="0">
              <a:latin typeface="微软雅黑" pitchFamily="34" charset="-122"/>
              <a:ea typeface="微软雅黑" pitchFamily="34" charset="-122"/>
            </a:rPr>
            <a:t>Portlet</a:t>
          </a:r>
          <a:r>
            <a:rPr lang="zh-CN" altLang="en-US" b="0" i="0" dirty="0" smtClean="0">
              <a:latin typeface="微软雅黑" pitchFamily="34" charset="-122"/>
              <a:ea typeface="微软雅黑" pitchFamily="34" charset="-122"/>
            </a:rPr>
            <a:t>里面可以使用的接口方法均是</a:t>
          </a:r>
          <a:r>
            <a:rPr lang="en-US" altLang="zh-CN" b="0" i="0" dirty="0" smtClean="0">
              <a:latin typeface="微软雅黑" pitchFamily="34" charset="-122"/>
              <a:ea typeface="微软雅黑" pitchFamily="34" charset="-122"/>
            </a:rPr>
            <a:t>Services</a:t>
          </a:r>
          <a:r>
            <a:rPr lang="zh-CN" altLang="en-US" b="0" i="0" dirty="0" smtClean="0">
              <a:latin typeface="微软雅黑" pitchFamily="34" charset="-122"/>
              <a:ea typeface="微软雅黑" pitchFamily="34" charset="-122"/>
            </a:rPr>
            <a:t>包里面暴露的</a:t>
          </a:r>
          <a:r>
            <a:rPr lang="en-US" altLang="zh-CN" b="0" i="0" dirty="0" smtClean="0">
              <a:latin typeface="微软雅黑" pitchFamily="34" charset="-122"/>
              <a:ea typeface="微软雅黑" pitchFamily="34" charset="-122"/>
            </a:rPr>
            <a:t>API</a:t>
          </a:r>
          <a:r>
            <a:rPr lang="zh-CN" altLang="en-US" b="0" i="0" dirty="0" smtClean="0">
              <a:latin typeface="微软雅黑" pitchFamily="34" charset="-122"/>
              <a:ea typeface="微软雅黑" pitchFamily="34" charset="-122"/>
            </a:rPr>
            <a:t>。但是和</a:t>
          </a:r>
          <a:r>
            <a:rPr lang="en-US" altLang="zh-CN" b="0" i="0" dirty="0" err="1" smtClean="0">
              <a:latin typeface="微软雅黑" pitchFamily="34" charset="-122"/>
              <a:ea typeface="微软雅黑" pitchFamily="34" charset="-122"/>
            </a:rPr>
            <a:t>Liferay</a:t>
          </a:r>
          <a:r>
            <a:rPr lang="zh-CN" altLang="en-US" b="0" i="0" dirty="0" smtClean="0">
              <a:latin typeface="微软雅黑" pitchFamily="34" charset="-122"/>
              <a:ea typeface="微软雅黑" pitchFamily="34" charset="-122"/>
            </a:rPr>
            <a:t>的核心工程耦合太大，当</a:t>
          </a:r>
          <a:r>
            <a:rPr lang="en-US" altLang="zh-CN" b="0" i="0" dirty="0" err="1" smtClean="0">
              <a:latin typeface="微软雅黑" pitchFamily="34" charset="-122"/>
              <a:ea typeface="微软雅黑" pitchFamily="34" charset="-122"/>
            </a:rPr>
            <a:t>Liferay</a:t>
          </a:r>
          <a:r>
            <a:rPr lang="zh-CN" altLang="en-US" b="0" i="0" dirty="0" smtClean="0">
              <a:latin typeface="微软雅黑" pitchFamily="34" charset="-122"/>
              <a:ea typeface="微软雅黑" pitchFamily="34" charset="-122"/>
            </a:rPr>
            <a:t>的版本升级时对</a:t>
          </a:r>
          <a:r>
            <a:rPr lang="en-US" altLang="zh-CN" b="0" i="0" dirty="0" smtClean="0">
              <a:latin typeface="微软雅黑" pitchFamily="34" charset="-122"/>
              <a:ea typeface="微软雅黑" pitchFamily="34" charset="-122"/>
            </a:rPr>
            <a:t>Ext</a:t>
          </a:r>
          <a:r>
            <a:rPr lang="zh-CN" altLang="en-US" b="0" i="0" dirty="0" smtClean="0">
              <a:latin typeface="微软雅黑" pitchFamily="34" charset="-122"/>
              <a:ea typeface="微软雅黑" pitchFamily="34" charset="-122"/>
            </a:rPr>
            <a:t>工程的影响太大，基本需要重新修改。所以一般不推荐使用</a:t>
          </a:r>
          <a:r>
            <a:rPr lang="en-US" altLang="zh-CN" b="0" i="0" dirty="0" smtClean="0">
              <a:latin typeface="微软雅黑" pitchFamily="34" charset="-122"/>
              <a:ea typeface="微软雅黑" pitchFamily="34" charset="-122"/>
            </a:rPr>
            <a:t>Ext</a:t>
          </a:r>
          <a:r>
            <a:rPr lang="zh-CN" altLang="en-US" b="0" i="0" dirty="0" smtClean="0">
              <a:latin typeface="微软雅黑" pitchFamily="34" charset="-122"/>
              <a:ea typeface="微软雅黑" pitchFamily="34" charset="-122"/>
            </a:rPr>
            <a:t>模式。</a:t>
          </a:r>
          <a:endParaRPr lang="zh-CN" altLang="en-US" dirty="0">
            <a:latin typeface="微软雅黑" pitchFamily="34" charset="-122"/>
            <a:ea typeface="微软雅黑" pitchFamily="34" charset="-122"/>
          </a:endParaRPr>
        </a:p>
      </dgm:t>
    </dgm:pt>
    <dgm:pt modelId="{BDC3D90A-D49B-4893-B8C9-5E9150A2C850}" type="parTrans" cxnId="{8300FD91-F02C-4825-AEB7-195EB7978A5B}">
      <dgm:prSet/>
      <dgm:spPr/>
      <dgm:t>
        <a:bodyPr/>
        <a:lstStyle/>
        <a:p>
          <a:endParaRPr lang="zh-CN" altLang="en-US">
            <a:latin typeface="微软雅黑" pitchFamily="34" charset="-122"/>
            <a:ea typeface="微软雅黑" pitchFamily="34" charset="-122"/>
          </a:endParaRPr>
        </a:p>
      </dgm:t>
    </dgm:pt>
    <dgm:pt modelId="{0693B6FD-0719-4CC4-8C61-5E2093E655D3}" type="sibTrans" cxnId="{8300FD91-F02C-4825-AEB7-195EB7978A5B}">
      <dgm:prSet/>
      <dgm:spPr/>
      <dgm:t>
        <a:bodyPr/>
        <a:lstStyle/>
        <a:p>
          <a:endParaRPr lang="zh-CN" altLang="en-US">
            <a:latin typeface="微软雅黑" pitchFamily="34" charset="-122"/>
            <a:ea typeface="微软雅黑" pitchFamily="34" charset="-122"/>
          </a:endParaRPr>
        </a:p>
      </dgm:t>
    </dgm:pt>
    <dgm:pt modelId="{467A6D31-C070-4B11-8FEE-C8826DD265AB}">
      <dgm:prSet phldrT="[文本]"/>
      <dgm:spPr/>
      <dgm:t>
        <a:bodyPr/>
        <a:lstStyle/>
        <a:p>
          <a:r>
            <a:rPr lang="en-US" b="1" i="0" dirty="0" smtClean="0">
              <a:latin typeface="微软雅黑" pitchFamily="34" charset="-122"/>
              <a:ea typeface="微软雅黑" pitchFamily="34" charset="-122"/>
            </a:rPr>
            <a:t>Layout</a:t>
          </a:r>
          <a:endParaRPr lang="zh-CN" altLang="en-US" dirty="0">
            <a:latin typeface="微软雅黑" pitchFamily="34" charset="-122"/>
            <a:ea typeface="微软雅黑" pitchFamily="34" charset="-122"/>
          </a:endParaRPr>
        </a:p>
      </dgm:t>
    </dgm:pt>
    <dgm:pt modelId="{9DF6A2A7-0C3F-4F31-AD1D-2640D98ED19E}" type="parTrans" cxnId="{71545D7D-4F5A-4AEC-AAA5-BE0498D39E1A}">
      <dgm:prSet/>
      <dgm:spPr/>
      <dgm:t>
        <a:bodyPr/>
        <a:lstStyle/>
        <a:p>
          <a:endParaRPr lang="zh-CN" altLang="en-US">
            <a:latin typeface="微软雅黑" pitchFamily="34" charset="-122"/>
            <a:ea typeface="微软雅黑" pitchFamily="34" charset="-122"/>
          </a:endParaRPr>
        </a:p>
      </dgm:t>
    </dgm:pt>
    <dgm:pt modelId="{46C3827F-99A9-40EF-AD1D-0D00372CD40E}" type="sibTrans" cxnId="{71545D7D-4F5A-4AEC-AAA5-BE0498D39E1A}">
      <dgm:prSet/>
      <dgm:spPr/>
      <dgm:t>
        <a:bodyPr/>
        <a:lstStyle/>
        <a:p>
          <a:endParaRPr lang="zh-CN" altLang="en-US">
            <a:latin typeface="微软雅黑" pitchFamily="34" charset="-122"/>
            <a:ea typeface="微软雅黑" pitchFamily="34" charset="-122"/>
          </a:endParaRPr>
        </a:p>
      </dgm:t>
    </dgm:pt>
    <dgm:pt modelId="{385C9CDA-D266-44A7-925A-4AC814FAF8B9}">
      <dgm:prSet phldrT="[文本]"/>
      <dgm:spPr/>
      <dgm:t>
        <a:bodyPr/>
        <a:lstStyle/>
        <a:p>
          <a:r>
            <a:rPr lang="zh-CN" altLang="en-US" b="0" i="0" dirty="0" smtClean="0">
              <a:latin typeface="微软雅黑" pitchFamily="34" charset="-122"/>
              <a:ea typeface="微软雅黑" pitchFamily="34" charset="-122"/>
            </a:rPr>
            <a:t>布局模板，</a:t>
          </a:r>
          <a:r>
            <a:rPr lang="en-US" altLang="zh-CN" b="0" i="0" dirty="0" err="1" smtClean="0">
              <a:latin typeface="微软雅黑" pitchFamily="34" charset="-122"/>
              <a:ea typeface="微软雅黑" pitchFamily="34" charset="-122"/>
            </a:rPr>
            <a:t>Liferay</a:t>
          </a:r>
          <a:r>
            <a:rPr lang="zh-CN" altLang="en-US" b="0" i="0" dirty="0" smtClean="0">
              <a:latin typeface="微软雅黑" pitchFamily="34" charset="-122"/>
              <a:ea typeface="微软雅黑" pitchFamily="34" charset="-122"/>
            </a:rPr>
            <a:t>的布局是可以定制的，如一个页面中是两栏式还是三栏式，每个栏里面又有几行等等，可以使用此模式进行快速开发。</a:t>
          </a:r>
          <a:endParaRPr lang="zh-CN" altLang="en-US" dirty="0">
            <a:latin typeface="微软雅黑" pitchFamily="34" charset="-122"/>
            <a:ea typeface="微软雅黑" pitchFamily="34" charset="-122"/>
          </a:endParaRPr>
        </a:p>
      </dgm:t>
    </dgm:pt>
    <dgm:pt modelId="{8B911B44-196D-426D-8609-EDDA7B560299}" type="parTrans" cxnId="{8FA81A1A-251D-4B85-8FCC-F5F2780D0B5D}">
      <dgm:prSet/>
      <dgm:spPr/>
      <dgm:t>
        <a:bodyPr/>
        <a:lstStyle/>
        <a:p>
          <a:endParaRPr lang="zh-CN" altLang="en-US">
            <a:latin typeface="微软雅黑" pitchFamily="34" charset="-122"/>
            <a:ea typeface="微软雅黑" pitchFamily="34" charset="-122"/>
          </a:endParaRPr>
        </a:p>
      </dgm:t>
    </dgm:pt>
    <dgm:pt modelId="{154975C3-8AB4-4A6C-A298-E6E84D62F7DC}" type="sibTrans" cxnId="{8FA81A1A-251D-4B85-8FCC-F5F2780D0B5D}">
      <dgm:prSet/>
      <dgm:spPr/>
      <dgm:t>
        <a:bodyPr/>
        <a:lstStyle/>
        <a:p>
          <a:endParaRPr lang="zh-CN" altLang="en-US">
            <a:latin typeface="微软雅黑" pitchFamily="34" charset="-122"/>
            <a:ea typeface="微软雅黑" pitchFamily="34" charset="-122"/>
          </a:endParaRPr>
        </a:p>
      </dgm:t>
    </dgm:pt>
    <dgm:pt modelId="{232A217B-D930-49D1-B64E-BB08DF6F1245}">
      <dgm:prSet phldrT="[文本]"/>
      <dgm:spPr/>
      <dgm:t>
        <a:bodyPr/>
        <a:lstStyle/>
        <a:p>
          <a:r>
            <a:rPr lang="en-US" altLang="zh-CN" dirty="0" smtClean="0">
              <a:latin typeface="微软雅黑" pitchFamily="34" charset="-122"/>
              <a:ea typeface="微软雅黑" pitchFamily="34" charset="-122"/>
            </a:rPr>
            <a:t>Theme</a:t>
          </a:r>
          <a:endParaRPr lang="zh-CN" altLang="en-US" dirty="0">
            <a:latin typeface="微软雅黑" pitchFamily="34" charset="-122"/>
            <a:ea typeface="微软雅黑" pitchFamily="34" charset="-122"/>
          </a:endParaRPr>
        </a:p>
      </dgm:t>
    </dgm:pt>
    <dgm:pt modelId="{650E9E19-BB6F-4074-95DE-4BEEF200849F}" type="parTrans" cxnId="{FD3A03E6-3405-4744-ACF2-CD98083A7557}">
      <dgm:prSet/>
      <dgm:spPr/>
      <dgm:t>
        <a:bodyPr/>
        <a:lstStyle/>
        <a:p>
          <a:endParaRPr lang="zh-CN" altLang="en-US">
            <a:latin typeface="微软雅黑" pitchFamily="34" charset="-122"/>
            <a:ea typeface="微软雅黑" pitchFamily="34" charset="-122"/>
          </a:endParaRPr>
        </a:p>
      </dgm:t>
    </dgm:pt>
    <dgm:pt modelId="{C8EA749D-1C64-4749-BF8F-DE7BF3C1A6FA}" type="sibTrans" cxnId="{FD3A03E6-3405-4744-ACF2-CD98083A7557}">
      <dgm:prSet/>
      <dgm:spPr/>
      <dgm:t>
        <a:bodyPr/>
        <a:lstStyle/>
        <a:p>
          <a:endParaRPr lang="zh-CN" altLang="en-US">
            <a:latin typeface="微软雅黑" pitchFamily="34" charset="-122"/>
            <a:ea typeface="微软雅黑" pitchFamily="34" charset="-122"/>
          </a:endParaRPr>
        </a:p>
      </dgm:t>
    </dgm:pt>
    <dgm:pt modelId="{56A0134F-4247-4B30-8EA1-7AC0137624B4}">
      <dgm:prSet phldrT="[文本]"/>
      <dgm:spPr/>
      <dgm:t>
        <a:bodyPr/>
        <a:lstStyle/>
        <a:p>
          <a:r>
            <a:rPr lang="zh-CN" altLang="en-US" b="0" i="0" smtClean="0">
              <a:latin typeface="微软雅黑" pitchFamily="34" charset="-122"/>
              <a:ea typeface="微软雅黑" pitchFamily="34" charset="-122"/>
            </a:rPr>
            <a:t>主题包。</a:t>
          </a:r>
          <a:r>
            <a:rPr lang="en-US" altLang="zh-CN" b="0" i="0" smtClean="0">
              <a:latin typeface="微软雅黑" pitchFamily="34" charset="-122"/>
              <a:ea typeface="微软雅黑" pitchFamily="34" charset="-122"/>
            </a:rPr>
            <a:t>Liferay IDE</a:t>
          </a:r>
          <a:r>
            <a:rPr lang="zh-CN" altLang="en-US" b="0" i="0" smtClean="0">
              <a:latin typeface="微软雅黑" pitchFamily="34" charset="-122"/>
              <a:ea typeface="微软雅黑" pitchFamily="34" charset="-122"/>
            </a:rPr>
            <a:t>提供的可以帮助开发人员、设计人员快速开发</a:t>
          </a:r>
          <a:r>
            <a:rPr lang="en-US" altLang="zh-CN" b="0" i="0" smtClean="0">
              <a:latin typeface="微软雅黑" pitchFamily="34" charset="-122"/>
              <a:ea typeface="微软雅黑" pitchFamily="34" charset="-122"/>
            </a:rPr>
            <a:t>Liferay</a:t>
          </a:r>
          <a:r>
            <a:rPr lang="zh-CN" altLang="en-US" b="0" i="0" smtClean="0">
              <a:latin typeface="微软雅黑" pitchFamily="34" charset="-122"/>
              <a:ea typeface="微软雅黑" pitchFamily="34" charset="-122"/>
            </a:rPr>
            <a:t>主题包的功能，通过此模式提供的向导工具等，为主题包的开发大大的提供了便利。</a:t>
          </a:r>
          <a:endParaRPr lang="zh-CN" altLang="en-US" dirty="0">
            <a:latin typeface="微软雅黑" pitchFamily="34" charset="-122"/>
            <a:ea typeface="微软雅黑" pitchFamily="34" charset="-122"/>
          </a:endParaRPr>
        </a:p>
      </dgm:t>
    </dgm:pt>
    <dgm:pt modelId="{2F6912A2-0591-446E-9277-85A9E158AB37}" type="parTrans" cxnId="{8373E19F-5E38-4239-85FA-31BE9A7FDF6D}">
      <dgm:prSet/>
      <dgm:spPr/>
      <dgm:t>
        <a:bodyPr/>
        <a:lstStyle/>
        <a:p>
          <a:endParaRPr lang="zh-CN" altLang="en-US">
            <a:latin typeface="微软雅黑" pitchFamily="34" charset="-122"/>
            <a:ea typeface="微软雅黑" pitchFamily="34" charset="-122"/>
          </a:endParaRPr>
        </a:p>
      </dgm:t>
    </dgm:pt>
    <dgm:pt modelId="{03034EF1-6DC4-410A-B20F-E2329D3034F4}" type="sibTrans" cxnId="{8373E19F-5E38-4239-85FA-31BE9A7FDF6D}">
      <dgm:prSet/>
      <dgm:spPr/>
      <dgm:t>
        <a:bodyPr/>
        <a:lstStyle/>
        <a:p>
          <a:endParaRPr lang="zh-CN" altLang="en-US">
            <a:latin typeface="微软雅黑" pitchFamily="34" charset="-122"/>
            <a:ea typeface="微软雅黑" pitchFamily="34" charset="-122"/>
          </a:endParaRPr>
        </a:p>
      </dgm:t>
    </dgm:pt>
    <dgm:pt modelId="{588A9950-FC72-445A-9091-720867769C06}" type="pres">
      <dgm:prSet presAssocID="{74CB15B7-5F12-47A9-9691-506233D55C85}" presName="linear" presStyleCnt="0">
        <dgm:presLayoutVars>
          <dgm:dir/>
          <dgm:animLvl val="lvl"/>
          <dgm:resizeHandles val="exact"/>
        </dgm:presLayoutVars>
      </dgm:prSet>
      <dgm:spPr/>
      <dgm:t>
        <a:bodyPr/>
        <a:lstStyle/>
        <a:p>
          <a:endParaRPr lang="zh-CN" altLang="en-US"/>
        </a:p>
      </dgm:t>
    </dgm:pt>
    <dgm:pt modelId="{AE25B6EB-25D4-4970-B5A2-1A5A90DDF4DB}" type="pres">
      <dgm:prSet presAssocID="{C429526D-F9B8-4958-887D-DEDC52F39030}" presName="parentLin" presStyleCnt="0"/>
      <dgm:spPr/>
    </dgm:pt>
    <dgm:pt modelId="{8C04DC29-52B9-4246-A6F5-D2B06248BA43}" type="pres">
      <dgm:prSet presAssocID="{C429526D-F9B8-4958-887D-DEDC52F39030}" presName="parentLeftMargin" presStyleLbl="node1" presStyleIdx="0" presStyleCnt="5"/>
      <dgm:spPr/>
      <dgm:t>
        <a:bodyPr/>
        <a:lstStyle/>
        <a:p>
          <a:endParaRPr lang="zh-CN" altLang="en-US"/>
        </a:p>
      </dgm:t>
    </dgm:pt>
    <dgm:pt modelId="{82F4DE23-EEF1-4A6B-A60D-176F503F7BA5}" type="pres">
      <dgm:prSet presAssocID="{C429526D-F9B8-4958-887D-DEDC52F39030}" presName="parentText" presStyleLbl="node1" presStyleIdx="0" presStyleCnt="5">
        <dgm:presLayoutVars>
          <dgm:chMax val="0"/>
          <dgm:bulletEnabled val="1"/>
        </dgm:presLayoutVars>
      </dgm:prSet>
      <dgm:spPr/>
      <dgm:t>
        <a:bodyPr/>
        <a:lstStyle/>
        <a:p>
          <a:endParaRPr lang="zh-CN" altLang="en-US"/>
        </a:p>
      </dgm:t>
    </dgm:pt>
    <dgm:pt modelId="{F270FEDA-FE64-48A0-A6DE-D59275F2AC3C}" type="pres">
      <dgm:prSet presAssocID="{C429526D-F9B8-4958-887D-DEDC52F39030}" presName="negativeSpace" presStyleCnt="0"/>
      <dgm:spPr/>
    </dgm:pt>
    <dgm:pt modelId="{771A7F44-9B8B-44A5-AF88-B3C9489CCE4F}" type="pres">
      <dgm:prSet presAssocID="{C429526D-F9B8-4958-887D-DEDC52F39030}" presName="childText" presStyleLbl="conFgAcc1" presStyleIdx="0" presStyleCnt="5">
        <dgm:presLayoutVars>
          <dgm:bulletEnabled val="1"/>
        </dgm:presLayoutVars>
      </dgm:prSet>
      <dgm:spPr/>
      <dgm:t>
        <a:bodyPr/>
        <a:lstStyle/>
        <a:p>
          <a:endParaRPr lang="zh-CN" altLang="en-US"/>
        </a:p>
      </dgm:t>
    </dgm:pt>
    <dgm:pt modelId="{119FF70C-A94B-4032-B780-0EC754EC588F}" type="pres">
      <dgm:prSet presAssocID="{AF60EB37-FAAE-4D7B-B22C-D6D4260D1CF5}" presName="spaceBetweenRectangles" presStyleCnt="0"/>
      <dgm:spPr/>
    </dgm:pt>
    <dgm:pt modelId="{9F844204-684A-4223-9DD4-0A2159CDE033}" type="pres">
      <dgm:prSet presAssocID="{902AA490-B5B8-4BA6-B1B0-BE4DAE65BA70}" presName="parentLin" presStyleCnt="0"/>
      <dgm:spPr/>
    </dgm:pt>
    <dgm:pt modelId="{D4F5C7FE-E1C0-4977-B854-2A2106666437}" type="pres">
      <dgm:prSet presAssocID="{902AA490-B5B8-4BA6-B1B0-BE4DAE65BA70}" presName="parentLeftMargin" presStyleLbl="node1" presStyleIdx="0" presStyleCnt="5"/>
      <dgm:spPr/>
      <dgm:t>
        <a:bodyPr/>
        <a:lstStyle/>
        <a:p>
          <a:endParaRPr lang="zh-CN" altLang="en-US"/>
        </a:p>
      </dgm:t>
    </dgm:pt>
    <dgm:pt modelId="{267AE325-E174-4C73-87F8-DD0DB7DF6175}" type="pres">
      <dgm:prSet presAssocID="{902AA490-B5B8-4BA6-B1B0-BE4DAE65BA70}" presName="parentText" presStyleLbl="node1" presStyleIdx="1" presStyleCnt="5">
        <dgm:presLayoutVars>
          <dgm:chMax val="0"/>
          <dgm:bulletEnabled val="1"/>
        </dgm:presLayoutVars>
      </dgm:prSet>
      <dgm:spPr/>
      <dgm:t>
        <a:bodyPr/>
        <a:lstStyle/>
        <a:p>
          <a:endParaRPr lang="zh-CN" altLang="en-US"/>
        </a:p>
      </dgm:t>
    </dgm:pt>
    <dgm:pt modelId="{40E22C47-2C82-4C55-AFE8-013E4672B60B}" type="pres">
      <dgm:prSet presAssocID="{902AA490-B5B8-4BA6-B1B0-BE4DAE65BA70}" presName="negativeSpace" presStyleCnt="0"/>
      <dgm:spPr/>
    </dgm:pt>
    <dgm:pt modelId="{FEBD148D-3946-4A28-A986-1060663166EE}" type="pres">
      <dgm:prSet presAssocID="{902AA490-B5B8-4BA6-B1B0-BE4DAE65BA70}" presName="childText" presStyleLbl="conFgAcc1" presStyleIdx="1" presStyleCnt="5">
        <dgm:presLayoutVars>
          <dgm:bulletEnabled val="1"/>
        </dgm:presLayoutVars>
      </dgm:prSet>
      <dgm:spPr/>
      <dgm:t>
        <a:bodyPr/>
        <a:lstStyle/>
        <a:p>
          <a:endParaRPr lang="zh-CN" altLang="en-US"/>
        </a:p>
      </dgm:t>
    </dgm:pt>
    <dgm:pt modelId="{78396F89-8E2F-417C-A1D3-E69637FF9DAB}" type="pres">
      <dgm:prSet presAssocID="{87390BD4-18EA-4CC9-9CEE-4B3EDBC3E140}" presName="spaceBetweenRectangles" presStyleCnt="0"/>
      <dgm:spPr/>
    </dgm:pt>
    <dgm:pt modelId="{EAC14D53-CF97-4735-9F1F-90A2C32A5C55}" type="pres">
      <dgm:prSet presAssocID="{14711A29-49CC-4483-ACD5-DE5626C3DDAE}" presName="parentLin" presStyleCnt="0"/>
      <dgm:spPr/>
    </dgm:pt>
    <dgm:pt modelId="{B3372BEF-E438-4999-8479-97886C8C08D5}" type="pres">
      <dgm:prSet presAssocID="{14711A29-49CC-4483-ACD5-DE5626C3DDAE}" presName="parentLeftMargin" presStyleLbl="node1" presStyleIdx="1" presStyleCnt="5"/>
      <dgm:spPr/>
      <dgm:t>
        <a:bodyPr/>
        <a:lstStyle/>
        <a:p>
          <a:endParaRPr lang="zh-CN" altLang="en-US"/>
        </a:p>
      </dgm:t>
    </dgm:pt>
    <dgm:pt modelId="{088DC316-9E15-41B4-8222-DE2E1BCC26CD}" type="pres">
      <dgm:prSet presAssocID="{14711A29-49CC-4483-ACD5-DE5626C3DDAE}" presName="parentText" presStyleLbl="node1" presStyleIdx="2" presStyleCnt="5">
        <dgm:presLayoutVars>
          <dgm:chMax val="0"/>
          <dgm:bulletEnabled val="1"/>
        </dgm:presLayoutVars>
      </dgm:prSet>
      <dgm:spPr/>
      <dgm:t>
        <a:bodyPr/>
        <a:lstStyle/>
        <a:p>
          <a:endParaRPr lang="zh-CN" altLang="en-US"/>
        </a:p>
      </dgm:t>
    </dgm:pt>
    <dgm:pt modelId="{F7004685-6EF1-470D-A313-EDFF2B6E97EF}" type="pres">
      <dgm:prSet presAssocID="{14711A29-49CC-4483-ACD5-DE5626C3DDAE}" presName="negativeSpace" presStyleCnt="0"/>
      <dgm:spPr/>
    </dgm:pt>
    <dgm:pt modelId="{729614BF-658C-45F7-9CBB-F2038501E539}" type="pres">
      <dgm:prSet presAssocID="{14711A29-49CC-4483-ACD5-DE5626C3DDAE}" presName="childText" presStyleLbl="conFgAcc1" presStyleIdx="2" presStyleCnt="5">
        <dgm:presLayoutVars>
          <dgm:bulletEnabled val="1"/>
        </dgm:presLayoutVars>
      </dgm:prSet>
      <dgm:spPr/>
      <dgm:t>
        <a:bodyPr/>
        <a:lstStyle/>
        <a:p>
          <a:endParaRPr lang="zh-CN" altLang="en-US"/>
        </a:p>
      </dgm:t>
    </dgm:pt>
    <dgm:pt modelId="{03DB1304-C936-45A9-8D66-E9968C80750D}" type="pres">
      <dgm:prSet presAssocID="{99051516-C7FF-4BB1-AD71-DCF789296900}" presName="spaceBetweenRectangles" presStyleCnt="0"/>
      <dgm:spPr/>
    </dgm:pt>
    <dgm:pt modelId="{D5146C9C-24E3-461A-8985-24E2C3E16EC2}" type="pres">
      <dgm:prSet presAssocID="{467A6D31-C070-4B11-8FEE-C8826DD265AB}" presName="parentLin" presStyleCnt="0"/>
      <dgm:spPr/>
    </dgm:pt>
    <dgm:pt modelId="{2B463BAC-69E0-4407-8701-4758B29CC4EA}" type="pres">
      <dgm:prSet presAssocID="{467A6D31-C070-4B11-8FEE-C8826DD265AB}" presName="parentLeftMargin" presStyleLbl="node1" presStyleIdx="2" presStyleCnt="5"/>
      <dgm:spPr/>
      <dgm:t>
        <a:bodyPr/>
        <a:lstStyle/>
        <a:p>
          <a:endParaRPr lang="zh-CN" altLang="en-US"/>
        </a:p>
      </dgm:t>
    </dgm:pt>
    <dgm:pt modelId="{60CEF178-BC59-4713-9DEC-3ACAF295979E}" type="pres">
      <dgm:prSet presAssocID="{467A6D31-C070-4B11-8FEE-C8826DD265AB}" presName="parentText" presStyleLbl="node1" presStyleIdx="3" presStyleCnt="5">
        <dgm:presLayoutVars>
          <dgm:chMax val="0"/>
          <dgm:bulletEnabled val="1"/>
        </dgm:presLayoutVars>
      </dgm:prSet>
      <dgm:spPr/>
      <dgm:t>
        <a:bodyPr/>
        <a:lstStyle/>
        <a:p>
          <a:endParaRPr lang="zh-CN" altLang="en-US"/>
        </a:p>
      </dgm:t>
    </dgm:pt>
    <dgm:pt modelId="{A2005F58-7CD6-4C59-A66D-B3C0ECD31597}" type="pres">
      <dgm:prSet presAssocID="{467A6D31-C070-4B11-8FEE-C8826DD265AB}" presName="negativeSpace" presStyleCnt="0"/>
      <dgm:spPr/>
    </dgm:pt>
    <dgm:pt modelId="{037FC9B1-F9C0-416A-961F-9874D548DECD}" type="pres">
      <dgm:prSet presAssocID="{467A6D31-C070-4B11-8FEE-C8826DD265AB}" presName="childText" presStyleLbl="conFgAcc1" presStyleIdx="3" presStyleCnt="5">
        <dgm:presLayoutVars>
          <dgm:bulletEnabled val="1"/>
        </dgm:presLayoutVars>
      </dgm:prSet>
      <dgm:spPr/>
      <dgm:t>
        <a:bodyPr/>
        <a:lstStyle/>
        <a:p>
          <a:endParaRPr lang="zh-CN" altLang="en-US"/>
        </a:p>
      </dgm:t>
    </dgm:pt>
    <dgm:pt modelId="{7382BFCD-4CF8-4027-9E79-C87D11C2FF89}" type="pres">
      <dgm:prSet presAssocID="{46C3827F-99A9-40EF-AD1D-0D00372CD40E}" presName="spaceBetweenRectangles" presStyleCnt="0"/>
      <dgm:spPr/>
    </dgm:pt>
    <dgm:pt modelId="{D908868F-4A40-409A-861E-6214C9F9B069}" type="pres">
      <dgm:prSet presAssocID="{232A217B-D930-49D1-B64E-BB08DF6F1245}" presName="parentLin" presStyleCnt="0"/>
      <dgm:spPr/>
    </dgm:pt>
    <dgm:pt modelId="{56ABAD00-B1EF-4743-87E5-9BC77EEE7CCB}" type="pres">
      <dgm:prSet presAssocID="{232A217B-D930-49D1-B64E-BB08DF6F1245}" presName="parentLeftMargin" presStyleLbl="node1" presStyleIdx="3" presStyleCnt="5"/>
      <dgm:spPr/>
      <dgm:t>
        <a:bodyPr/>
        <a:lstStyle/>
        <a:p>
          <a:endParaRPr lang="zh-CN" altLang="en-US"/>
        </a:p>
      </dgm:t>
    </dgm:pt>
    <dgm:pt modelId="{D3F8A9D5-8522-4999-BBBD-8E9B4DFA02EB}" type="pres">
      <dgm:prSet presAssocID="{232A217B-D930-49D1-B64E-BB08DF6F1245}" presName="parentText" presStyleLbl="node1" presStyleIdx="4" presStyleCnt="5">
        <dgm:presLayoutVars>
          <dgm:chMax val="0"/>
          <dgm:bulletEnabled val="1"/>
        </dgm:presLayoutVars>
      </dgm:prSet>
      <dgm:spPr/>
      <dgm:t>
        <a:bodyPr/>
        <a:lstStyle/>
        <a:p>
          <a:endParaRPr lang="zh-CN" altLang="en-US"/>
        </a:p>
      </dgm:t>
    </dgm:pt>
    <dgm:pt modelId="{6DA2ABB9-3351-4ADF-8567-331169E933F8}" type="pres">
      <dgm:prSet presAssocID="{232A217B-D930-49D1-B64E-BB08DF6F1245}" presName="negativeSpace" presStyleCnt="0"/>
      <dgm:spPr/>
    </dgm:pt>
    <dgm:pt modelId="{C6D47EB4-1CB2-4481-B15E-9C806248F039}" type="pres">
      <dgm:prSet presAssocID="{232A217B-D930-49D1-B64E-BB08DF6F1245}" presName="childText" presStyleLbl="conFgAcc1" presStyleIdx="4" presStyleCnt="5">
        <dgm:presLayoutVars>
          <dgm:bulletEnabled val="1"/>
        </dgm:presLayoutVars>
      </dgm:prSet>
      <dgm:spPr/>
      <dgm:t>
        <a:bodyPr/>
        <a:lstStyle/>
        <a:p>
          <a:endParaRPr lang="zh-CN" altLang="en-US"/>
        </a:p>
      </dgm:t>
    </dgm:pt>
  </dgm:ptLst>
  <dgm:cxnLst>
    <dgm:cxn modelId="{0B7B116D-1AB2-490A-9F12-AA0BCFC8ABCF}" srcId="{902AA490-B5B8-4BA6-B1B0-BE4DAE65BA70}" destId="{3D65F0CA-C924-440D-A99F-1D334E7E30F9}" srcOrd="0" destOrd="0" parTransId="{9DFAE183-D7DF-4A7F-9B9E-015E2AC9216D}" sibTransId="{C03E505D-2CEF-4388-890B-ADA78CB29D8C}"/>
    <dgm:cxn modelId="{3731308A-0C81-402E-A587-AFBFE0C11068}" type="presOf" srcId="{14711A29-49CC-4483-ACD5-DE5626C3DDAE}" destId="{088DC316-9E15-41B4-8222-DE2E1BCC26CD}" srcOrd="1" destOrd="0" presId="urn:microsoft.com/office/officeart/2005/8/layout/list1"/>
    <dgm:cxn modelId="{8FA81A1A-251D-4B85-8FCC-F5F2780D0B5D}" srcId="{467A6D31-C070-4B11-8FEE-C8826DD265AB}" destId="{385C9CDA-D266-44A7-925A-4AC814FAF8B9}" srcOrd="0" destOrd="0" parTransId="{8B911B44-196D-426D-8609-EDDA7B560299}" sibTransId="{154975C3-8AB4-4A6C-A298-E6E84D62F7DC}"/>
    <dgm:cxn modelId="{669CF57F-2D0C-449F-99EF-B0DF0DFFCAC2}" type="presOf" srcId="{14711A29-49CC-4483-ACD5-DE5626C3DDAE}" destId="{B3372BEF-E438-4999-8479-97886C8C08D5}" srcOrd="0" destOrd="0" presId="urn:microsoft.com/office/officeart/2005/8/layout/list1"/>
    <dgm:cxn modelId="{5C2D55FC-532F-4677-8A37-5836A883044D}" srcId="{74CB15B7-5F12-47A9-9691-506233D55C85}" destId="{14711A29-49CC-4483-ACD5-DE5626C3DDAE}" srcOrd="2" destOrd="0" parTransId="{EE0F54F4-10F6-48EF-BF6B-BD3327CF6203}" sibTransId="{99051516-C7FF-4BB1-AD71-DCF789296900}"/>
    <dgm:cxn modelId="{4C6E6C8F-A5B5-4A41-A191-99916010CF3F}" type="presOf" srcId="{902AA490-B5B8-4BA6-B1B0-BE4DAE65BA70}" destId="{267AE325-E174-4C73-87F8-DD0DB7DF6175}" srcOrd="1" destOrd="0" presId="urn:microsoft.com/office/officeart/2005/8/layout/list1"/>
    <dgm:cxn modelId="{FD3A03E6-3405-4744-ACF2-CD98083A7557}" srcId="{74CB15B7-5F12-47A9-9691-506233D55C85}" destId="{232A217B-D930-49D1-B64E-BB08DF6F1245}" srcOrd="4" destOrd="0" parTransId="{650E9E19-BB6F-4074-95DE-4BEEF200849F}" sibTransId="{C8EA749D-1C64-4749-BF8F-DE7BF3C1A6FA}"/>
    <dgm:cxn modelId="{8300FD91-F02C-4825-AEB7-195EB7978A5B}" srcId="{14711A29-49CC-4483-ACD5-DE5626C3DDAE}" destId="{EAD1246B-3991-4EEA-9C17-BCAAF539AD15}" srcOrd="0" destOrd="0" parTransId="{BDC3D90A-D49B-4893-B8C9-5E9150A2C850}" sibTransId="{0693B6FD-0719-4CC4-8C61-5E2093E655D3}"/>
    <dgm:cxn modelId="{5D0EB28B-ECF7-46C1-B318-11B955556E4D}" type="presOf" srcId="{3D65F0CA-C924-440D-A99F-1D334E7E30F9}" destId="{FEBD148D-3946-4A28-A986-1060663166EE}" srcOrd="0" destOrd="0" presId="urn:microsoft.com/office/officeart/2005/8/layout/list1"/>
    <dgm:cxn modelId="{C66A83C6-D38B-4CB4-A9B3-56E0495D0E9A}" type="presOf" srcId="{232A217B-D930-49D1-B64E-BB08DF6F1245}" destId="{56ABAD00-B1EF-4743-87E5-9BC77EEE7CCB}" srcOrd="0" destOrd="0" presId="urn:microsoft.com/office/officeart/2005/8/layout/list1"/>
    <dgm:cxn modelId="{8373E19F-5E38-4239-85FA-31BE9A7FDF6D}" srcId="{232A217B-D930-49D1-B64E-BB08DF6F1245}" destId="{56A0134F-4247-4B30-8EA1-7AC0137624B4}" srcOrd="0" destOrd="0" parTransId="{2F6912A2-0591-446E-9277-85A9E158AB37}" sibTransId="{03034EF1-6DC4-410A-B20F-E2329D3034F4}"/>
    <dgm:cxn modelId="{612FC3DC-943C-4336-BEE3-D1CFE1C85F29}" type="presOf" srcId="{EAD1246B-3991-4EEA-9C17-BCAAF539AD15}" destId="{729614BF-658C-45F7-9CBB-F2038501E539}" srcOrd="0" destOrd="0" presId="urn:microsoft.com/office/officeart/2005/8/layout/list1"/>
    <dgm:cxn modelId="{73F750B9-8D36-4379-809D-C6601EADB46C}" type="presOf" srcId="{467A6D31-C070-4B11-8FEE-C8826DD265AB}" destId="{60CEF178-BC59-4713-9DEC-3ACAF295979E}" srcOrd="1" destOrd="0" presId="urn:microsoft.com/office/officeart/2005/8/layout/list1"/>
    <dgm:cxn modelId="{7AAF53E3-37B9-4960-A4ED-0A27E9EE1F8F}" type="presOf" srcId="{385C9CDA-D266-44A7-925A-4AC814FAF8B9}" destId="{037FC9B1-F9C0-416A-961F-9874D548DECD}" srcOrd="0" destOrd="0" presId="urn:microsoft.com/office/officeart/2005/8/layout/list1"/>
    <dgm:cxn modelId="{7AAE9B2E-9D93-4BA2-A8C8-36FA5798DF99}" type="presOf" srcId="{C429526D-F9B8-4958-887D-DEDC52F39030}" destId="{82F4DE23-EEF1-4A6B-A60D-176F503F7BA5}" srcOrd="1" destOrd="0" presId="urn:microsoft.com/office/officeart/2005/8/layout/list1"/>
    <dgm:cxn modelId="{BEB612C8-7E86-4A89-9EB2-3822715FEAC6}" type="presOf" srcId="{74CB15B7-5F12-47A9-9691-506233D55C85}" destId="{588A9950-FC72-445A-9091-720867769C06}" srcOrd="0" destOrd="0" presId="urn:microsoft.com/office/officeart/2005/8/layout/list1"/>
    <dgm:cxn modelId="{971BD933-5B97-431F-A0F4-F60A88D88578}" type="presOf" srcId="{56A0134F-4247-4B30-8EA1-7AC0137624B4}" destId="{C6D47EB4-1CB2-4481-B15E-9C806248F039}" srcOrd="0" destOrd="0" presId="urn:microsoft.com/office/officeart/2005/8/layout/list1"/>
    <dgm:cxn modelId="{D50F2030-C9D6-4294-801C-F60C191D56C2}" srcId="{74CB15B7-5F12-47A9-9691-506233D55C85}" destId="{C429526D-F9B8-4958-887D-DEDC52F39030}" srcOrd="0" destOrd="0" parTransId="{6C73797F-0BB1-4C1D-A22F-10EC002695F4}" sibTransId="{AF60EB37-FAAE-4D7B-B22C-D6D4260D1CF5}"/>
    <dgm:cxn modelId="{65CDCDF1-0906-45E4-8A5F-4BD82F4DC005}" type="presOf" srcId="{C429526D-F9B8-4958-887D-DEDC52F39030}" destId="{8C04DC29-52B9-4246-A6F5-D2B06248BA43}" srcOrd="0" destOrd="0" presId="urn:microsoft.com/office/officeart/2005/8/layout/list1"/>
    <dgm:cxn modelId="{658D989D-D88F-4C2B-9F95-86E4FEA229EC}" srcId="{C429526D-F9B8-4958-887D-DEDC52F39030}" destId="{F493AB9F-DADC-4641-9B78-A02B276D1051}" srcOrd="0" destOrd="0" parTransId="{623C72D9-F075-4731-A6F4-65CA4816EF14}" sibTransId="{A842A772-3C4A-4779-8502-96BB704A5232}"/>
    <dgm:cxn modelId="{AAE680C3-86A0-4831-B791-9F84AADCFA8E}" type="presOf" srcId="{F493AB9F-DADC-4641-9B78-A02B276D1051}" destId="{771A7F44-9B8B-44A5-AF88-B3C9489CCE4F}" srcOrd="0" destOrd="0" presId="urn:microsoft.com/office/officeart/2005/8/layout/list1"/>
    <dgm:cxn modelId="{A9CC5342-681D-4DB4-B642-E2AEF711A2D1}" type="presOf" srcId="{232A217B-D930-49D1-B64E-BB08DF6F1245}" destId="{D3F8A9D5-8522-4999-BBBD-8E9B4DFA02EB}" srcOrd="1" destOrd="0" presId="urn:microsoft.com/office/officeart/2005/8/layout/list1"/>
    <dgm:cxn modelId="{1933A756-BDD5-4F5C-A593-CA74BD60A571}" type="presOf" srcId="{902AA490-B5B8-4BA6-B1B0-BE4DAE65BA70}" destId="{D4F5C7FE-E1C0-4977-B854-2A2106666437}" srcOrd="0" destOrd="0" presId="urn:microsoft.com/office/officeart/2005/8/layout/list1"/>
    <dgm:cxn modelId="{71545D7D-4F5A-4AEC-AAA5-BE0498D39E1A}" srcId="{74CB15B7-5F12-47A9-9691-506233D55C85}" destId="{467A6D31-C070-4B11-8FEE-C8826DD265AB}" srcOrd="3" destOrd="0" parTransId="{9DF6A2A7-0C3F-4F31-AD1D-2640D98ED19E}" sibTransId="{46C3827F-99A9-40EF-AD1D-0D00372CD40E}"/>
    <dgm:cxn modelId="{22516A6F-C941-495D-AABB-0C72D1087568}" type="presOf" srcId="{467A6D31-C070-4B11-8FEE-C8826DD265AB}" destId="{2B463BAC-69E0-4407-8701-4758B29CC4EA}" srcOrd="0" destOrd="0" presId="urn:microsoft.com/office/officeart/2005/8/layout/list1"/>
    <dgm:cxn modelId="{6264FF59-E3A9-4B25-A04F-F953D5E2676B}" srcId="{74CB15B7-5F12-47A9-9691-506233D55C85}" destId="{902AA490-B5B8-4BA6-B1B0-BE4DAE65BA70}" srcOrd="1" destOrd="0" parTransId="{ADBBE458-784E-43A1-9827-1CD96BBD1375}" sibTransId="{87390BD4-18EA-4CC9-9CEE-4B3EDBC3E140}"/>
    <dgm:cxn modelId="{EED1E5F2-86C5-4EDC-82D5-78490C0ABC9F}" type="presParOf" srcId="{588A9950-FC72-445A-9091-720867769C06}" destId="{AE25B6EB-25D4-4970-B5A2-1A5A90DDF4DB}" srcOrd="0" destOrd="0" presId="urn:microsoft.com/office/officeart/2005/8/layout/list1"/>
    <dgm:cxn modelId="{9FF5BC38-9794-4F07-8D63-9ED3A49EEC89}" type="presParOf" srcId="{AE25B6EB-25D4-4970-B5A2-1A5A90DDF4DB}" destId="{8C04DC29-52B9-4246-A6F5-D2B06248BA43}" srcOrd="0" destOrd="0" presId="urn:microsoft.com/office/officeart/2005/8/layout/list1"/>
    <dgm:cxn modelId="{11686231-2903-4316-B19A-5CE7B75740CC}" type="presParOf" srcId="{AE25B6EB-25D4-4970-B5A2-1A5A90DDF4DB}" destId="{82F4DE23-EEF1-4A6B-A60D-176F503F7BA5}" srcOrd="1" destOrd="0" presId="urn:microsoft.com/office/officeart/2005/8/layout/list1"/>
    <dgm:cxn modelId="{79917553-4A3C-4190-99A6-A3896C05157D}" type="presParOf" srcId="{588A9950-FC72-445A-9091-720867769C06}" destId="{F270FEDA-FE64-48A0-A6DE-D59275F2AC3C}" srcOrd="1" destOrd="0" presId="urn:microsoft.com/office/officeart/2005/8/layout/list1"/>
    <dgm:cxn modelId="{E41B7FE1-EB56-4B8F-AB56-E8FFEAADA75E}" type="presParOf" srcId="{588A9950-FC72-445A-9091-720867769C06}" destId="{771A7F44-9B8B-44A5-AF88-B3C9489CCE4F}" srcOrd="2" destOrd="0" presId="urn:microsoft.com/office/officeart/2005/8/layout/list1"/>
    <dgm:cxn modelId="{0CA61376-24F3-415C-96DE-2291C1CC407B}" type="presParOf" srcId="{588A9950-FC72-445A-9091-720867769C06}" destId="{119FF70C-A94B-4032-B780-0EC754EC588F}" srcOrd="3" destOrd="0" presId="urn:microsoft.com/office/officeart/2005/8/layout/list1"/>
    <dgm:cxn modelId="{BC4A9491-50AE-4228-B2E7-965F70919F24}" type="presParOf" srcId="{588A9950-FC72-445A-9091-720867769C06}" destId="{9F844204-684A-4223-9DD4-0A2159CDE033}" srcOrd="4" destOrd="0" presId="urn:microsoft.com/office/officeart/2005/8/layout/list1"/>
    <dgm:cxn modelId="{7FE58B18-068A-41EA-8347-90841E5F2912}" type="presParOf" srcId="{9F844204-684A-4223-9DD4-0A2159CDE033}" destId="{D4F5C7FE-E1C0-4977-B854-2A2106666437}" srcOrd="0" destOrd="0" presId="urn:microsoft.com/office/officeart/2005/8/layout/list1"/>
    <dgm:cxn modelId="{E938DBDE-5411-4A7E-8464-DDD708C36935}" type="presParOf" srcId="{9F844204-684A-4223-9DD4-0A2159CDE033}" destId="{267AE325-E174-4C73-87F8-DD0DB7DF6175}" srcOrd="1" destOrd="0" presId="urn:microsoft.com/office/officeart/2005/8/layout/list1"/>
    <dgm:cxn modelId="{7ABF6ADC-01BB-421A-9B1E-DC0FBA808B2C}" type="presParOf" srcId="{588A9950-FC72-445A-9091-720867769C06}" destId="{40E22C47-2C82-4C55-AFE8-013E4672B60B}" srcOrd="5" destOrd="0" presId="urn:microsoft.com/office/officeart/2005/8/layout/list1"/>
    <dgm:cxn modelId="{A7DC40C2-B126-4C74-9795-077F41969A34}" type="presParOf" srcId="{588A9950-FC72-445A-9091-720867769C06}" destId="{FEBD148D-3946-4A28-A986-1060663166EE}" srcOrd="6" destOrd="0" presId="urn:microsoft.com/office/officeart/2005/8/layout/list1"/>
    <dgm:cxn modelId="{FD42B349-9D85-4F3D-9D63-958B4D334BAA}" type="presParOf" srcId="{588A9950-FC72-445A-9091-720867769C06}" destId="{78396F89-8E2F-417C-A1D3-E69637FF9DAB}" srcOrd="7" destOrd="0" presId="urn:microsoft.com/office/officeart/2005/8/layout/list1"/>
    <dgm:cxn modelId="{4BFE4EEF-A8EE-4A4C-A8F5-D4EE372F959C}" type="presParOf" srcId="{588A9950-FC72-445A-9091-720867769C06}" destId="{EAC14D53-CF97-4735-9F1F-90A2C32A5C55}" srcOrd="8" destOrd="0" presId="urn:microsoft.com/office/officeart/2005/8/layout/list1"/>
    <dgm:cxn modelId="{58C6F414-F2D2-4AC3-897A-2BD1B925CFDD}" type="presParOf" srcId="{EAC14D53-CF97-4735-9F1F-90A2C32A5C55}" destId="{B3372BEF-E438-4999-8479-97886C8C08D5}" srcOrd="0" destOrd="0" presId="urn:microsoft.com/office/officeart/2005/8/layout/list1"/>
    <dgm:cxn modelId="{0C972685-1C42-4EE0-B462-390F4F6C6726}" type="presParOf" srcId="{EAC14D53-CF97-4735-9F1F-90A2C32A5C55}" destId="{088DC316-9E15-41B4-8222-DE2E1BCC26CD}" srcOrd="1" destOrd="0" presId="urn:microsoft.com/office/officeart/2005/8/layout/list1"/>
    <dgm:cxn modelId="{8CFA0F62-7F40-415F-8A3C-BCF21253A9C7}" type="presParOf" srcId="{588A9950-FC72-445A-9091-720867769C06}" destId="{F7004685-6EF1-470D-A313-EDFF2B6E97EF}" srcOrd="9" destOrd="0" presId="urn:microsoft.com/office/officeart/2005/8/layout/list1"/>
    <dgm:cxn modelId="{6CDAFA35-C6F3-43BA-86F0-ED3173ECE772}" type="presParOf" srcId="{588A9950-FC72-445A-9091-720867769C06}" destId="{729614BF-658C-45F7-9CBB-F2038501E539}" srcOrd="10" destOrd="0" presId="urn:microsoft.com/office/officeart/2005/8/layout/list1"/>
    <dgm:cxn modelId="{E1D7910B-7C45-4599-98F8-86001747AB06}" type="presParOf" srcId="{588A9950-FC72-445A-9091-720867769C06}" destId="{03DB1304-C936-45A9-8D66-E9968C80750D}" srcOrd="11" destOrd="0" presId="urn:microsoft.com/office/officeart/2005/8/layout/list1"/>
    <dgm:cxn modelId="{87C09C0A-E9F8-4027-B545-F0CB613994E1}" type="presParOf" srcId="{588A9950-FC72-445A-9091-720867769C06}" destId="{D5146C9C-24E3-461A-8985-24E2C3E16EC2}" srcOrd="12" destOrd="0" presId="urn:microsoft.com/office/officeart/2005/8/layout/list1"/>
    <dgm:cxn modelId="{ADD680CB-6707-4379-9098-380138BB9FA8}" type="presParOf" srcId="{D5146C9C-24E3-461A-8985-24E2C3E16EC2}" destId="{2B463BAC-69E0-4407-8701-4758B29CC4EA}" srcOrd="0" destOrd="0" presId="urn:microsoft.com/office/officeart/2005/8/layout/list1"/>
    <dgm:cxn modelId="{D4DA0C2C-E527-4C1A-86A0-A4BB8616C161}" type="presParOf" srcId="{D5146C9C-24E3-461A-8985-24E2C3E16EC2}" destId="{60CEF178-BC59-4713-9DEC-3ACAF295979E}" srcOrd="1" destOrd="0" presId="urn:microsoft.com/office/officeart/2005/8/layout/list1"/>
    <dgm:cxn modelId="{9F76F61A-D7DA-4738-8CE5-9CDE5034F9C2}" type="presParOf" srcId="{588A9950-FC72-445A-9091-720867769C06}" destId="{A2005F58-7CD6-4C59-A66D-B3C0ECD31597}" srcOrd="13" destOrd="0" presId="urn:microsoft.com/office/officeart/2005/8/layout/list1"/>
    <dgm:cxn modelId="{E503FBD9-6B80-47F7-82D1-238C6DA52F0F}" type="presParOf" srcId="{588A9950-FC72-445A-9091-720867769C06}" destId="{037FC9B1-F9C0-416A-961F-9874D548DECD}" srcOrd="14" destOrd="0" presId="urn:microsoft.com/office/officeart/2005/8/layout/list1"/>
    <dgm:cxn modelId="{0576B1D8-450B-4CCB-A4D4-2B33033C2C69}" type="presParOf" srcId="{588A9950-FC72-445A-9091-720867769C06}" destId="{7382BFCD-4CF8-4027-9E79-C87D11C2FF89}" srcOrd="15" destOrd="0" presId="urn:microsoft.com/office/officeart/2005/8/layout/list1"/>
    <dgm:cxn modelId="{6B02F06B-9706-4DF5-A2FB-200D952A2720}" type="presParOf" srcId="{588A9950-FC72-445A-9091-720867769C06}" destId="{D908868F-4A40-409A-861E-6214C9F9B069}" srcOrd="16" destOrd="0" presId="urn:microsoft.com/office/officeart/2005/8/layout/list1"/>
    <dgm:cxn modelId="{DA014850-3303-4B57-86F0-6041BE5E894D}" type="presParOf" srcId="{D908868F-4A40-409A-861E-6214C9F9B069}" destId="{56ABAD00-B1EF-4743-87E5-9BC77EEE7CCB}" srcOrd="0" destOrd="0" presId="urn:microsoft.com/office/officeart/2005/8/layout/list1"/>
    <dgm:cxn modelId="{3BC6BAD3-CAB0-4A9C-AAAF-1E35326FC052}" type="presParOf" srcId="{D908868F-4A40-409A-861E-6214C9F9B069}" destId="{D3F8A9D5-8522-4999-BBBD-8E9B4DFA02EB}" srcOrd="1" destOrd="0" presId="urn:microsoft.com/office/officeart/2005/8/layout/list1"/>
    <dgm:cxn modelId="{9FB875FD-F258-4088-854C-0047C917D92B}" type="presParOf" srcId="{588A9950-FC72-445A-9091-720867769C06}" destId="{6DA2ABB9-3351-4ADF-8567-331169E933F8}" srcOrd="17" destOrd="0" presId="urn:microsoft.com/office/officeart/2005/8/layout/list1"/>
    <dgm:cxn modelId="{3841687D-C89A-4A60-81A2-EDAEC3889983}" type="presParOf" srcId="{588A9950-FC72-445A-9091-720867769C06}" destId="{C6D47EB4-1CB2-4481-B15E-9C806248F039}"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2CC318B-D15A-4E5B-98F3-5FFAF8D5AEFD}" type="doc">
      <dgm:prSet loTypeId="urn:microsoft.com/office/officeart/2005/8/layout/list1" loCatId="list" qsTypeId="urn:microsoft.com/office/officeart/2005/8/quickstyle/simple1" qsCatId="simple" csTypeId="urn:microsoft.com/office/officeart/2005/8/colors/colorful4" csCatId="colorful" phldr="1"/>
      <dgm:spPr/>
      <dgm:t>
        <a:bodyPr/>
        <a:lstStyle/>
        <a:p>
          <a:endParaRPr lang="zh-CN" altLang="en-US"/>
        </a:p>
      </dgm:t>
    </dgm:pt>
    <dgm:pt modelId="{5389E1FC-E35B-4EF9-95E3-E05F622F128F}">
      <dgm:prSet phldrT="[文本]"/>
      <dgm:spPr/>
      <dgm:t>
        <a:bodyPr/>
        <a:lstStyle/>
        <a:p>
          <a:r>
            <a:rPr lang="en-US" altLang="zh-CN" dirty="0" err="1" smtClean="0">
              <a:latin typeface="微软雅黑" pitchFamily="34" charset="-122"/>
              <a:ea typeface="微软雅黑" pitchFamily="34" charset="-122"/>
            </a:rPr>
            <a:t>Portlet</a:t>
          </a:r>
          <a:r>
            <a:rPr lang="en-US" altLang="zh-CN" dirty="0" smtClean="0">
              <a:latin typeface="微软雅黑" pitchFamily="34" charset="-122"/>
              <a:ea typeface="微软雅黑" pitchFamily="34" charset="-122"/>
            </a:rPr>
            <a:t> Modes</a:t>
          </a:r>
          <a:endParaRPr lang="zh-CN" altLang="en-US" dirty="0">
            <a:latin typeface="微软雅黑" pitchFamily="34" charset="-122"/>
            <a:ea typeface="微软雅黑" pitchFamily="34" charset="-122"/>
          </a:endParaRPr>
        </a:p>
      </dgm:t>
    </dgm:pt>
    <dgm:pt modelId="{B97C698A-236A-4EA5-B7D4-8FB6E538846D}" type="parTrans" cxnId="{6CCEAF66-5F0B-4018-AFD0-4333D268D7AB}">
      <dgm:prSet/>
      <dgm:spPr/>
      <dgm:t>
        <a:bodyPr/>
        <a:lstStyle/>
        <a:p>
          <a:endParaRPr lang="zh-CN" altLang="en-US">
            <a:latin typeface="微软雅黑" pitchFamily="34" charset="-122"/>
            <a:ea typeface="微软雅黑" pitchFamily="34" charset="-122"/>
          </a:endParaRPr>
        </a:p>
      </dgm:t>
    </dgm:pt>
    <dgm:pt modelId="{65F73469-111F-4058-BB07-FACD20875C20}" type="sibTrans" cxnId="{6CCEAF66-5F0B-4018-AFD0-4333D268D7AB}">
      <dgm:prSet/>
      <dgm:spPr/>
      <dgm:t>
        <a:bodyPr/>
        <a:lstStyle/>
        <a:p>
          <a:endParaRPr lang="zh-CN" altLang="en-US">
            <a:latin typeface="微软雅黑" pitchFamily="34" charset="-122"/>
            <a:ea typeface="微软雅黑" pitchFamily="34" charset="-122"/>
          </a:endParaRPr>
        </a:p>
      </dgm:t>
    </dgm:pt>
    <dgm:pt modelId="{846D17E0-5620-4E99-92E9-19D1094F37C7}">
      <dgm:prSet phldrT="[文本]"/>
      <dgm:spPr/>
      <dgm:t>
        <a:bodyPr/>
        <a:lstStyle/>
        <a:p>
          <a:r>
            <a:rPr lang="en-US" altLang="zh-CN" dirty="0" err="1" smtClean="0">
              <a:latin typeface="微软雅黑" pitchFamily="34" charset="-122"/>
              <a:ea typeface="微软雅黑" pitchFamily="34" charset="-122"/>
            </a:rPr>
            <a:t>Liferay</a:t>
          </a:r>
          <a:r>
            <a:rPr lang="en-US" altLang="zh-CN" dirty="0" smtClean="0">
              <a:latin typeface="微软雅黑" pitchFamily="34" charset="-122"/>
              <a:ea typeface="微软雅黑" pitchFamily="34" charset="-122"/>
            </a:rPr>
            <a:t> </a:t>
          </a:r>
          <a:r>
            <a:rPr lang="en-US" altLang="zh-CN" dirty="0" err="1" smtClean="0">
              <a:latin typeface="微软雅黑" pitchFamily="34" charset="-122"/>
              <a:ea typeface="微软雅黑" pitchFamily="34" charset="-122"/>
            </a:rPr>
            <a:t>Portlet</a:t>
          </a:r>
          <a:r>
            <a:rPr lang="en-US" altLang="zh-CN" dirty="0" smtClean="0">
              <a:latin typeface="微软雅黑" pitchFamily="34" charset="-122"/>
              <a:ea typeface="微软雅黑" pitchFamily="34" charset="-122"/>
            </a:rPr>
            <a:t> Modes</a:t>
          </a:r>
          <a:endParaRPr lang="zh-CN" altLang="en-US" dirty="0">
            <a:latin typeface="微软雅黑" pitchFamily="34" charset="-122"/>
            <a:ea typeface="微软雅黑" pitchFamily="34" charset="-122"/>
          </a:endParaRPr>
        </a:p>
      </dgm:t>
    </dgm:pt>
    <dgm:pt modelId="{C093E682-92FB-4818-BE66-30BC053D71AB}" type="parTrans" cxnId="{BB13A273-439E-4843-B4F5-1B156E3413C1}">
      <dgm:prSet/>
      <dgm:spPr/>
      <dgm:t>
        <a:bodyPr/>
        <a:lstStyle/>
        <a:p>
          <a:endParaRPr lang="zh-CN" altLang="en-US">
            <a:latin typeface="微软雅黑" pitchFamily="34" charset="-122"/>
            <a:ea typeface="微软雅黑" pitchFamily="34" charset="-122"/>
          </a:endParaRPr>
        </a:p>
      </dgm:t>
    </dgm:pt>
    <dgm:pt modelId="{E0C155FA-E0F7-4203-B5BC-6C0CFDD059C1}" type="sibTrans" cxnId="{BB13A273-439E-4843-B4F5-1B156E3413C1}">
      <dgm:prSet/>
      <dgm:spPr/>
      <dgm:t>
        <a:bodyPr/>
        <a:lstStyle/>
        <a:p>
          <a:endParaRPr lang="zh-CN" altLang="en-US">
            <a:latin typeface="微软雅黑" pitchFamily="34" charset="-122"/>
            <a:ea typeface="微软雅黑" pitchFamily="34" charset="-122"/>
          </a:endParaRPr>
        </a:p>
      </dgm:t>
    </dgm:pt>
    <dgm:pt modelId="{A9CEF9E0-5AB8-4329-9081-ABC65A7476D1}">
      <dgm:prSet phldrT="[文本]"/>
      <dgm:spPr/>
      <dgm:t>
        <a:bodyPr/>
        <a:lstStyle/>
        <a:p>
          <a:r>
            <a:rPr lang="zh-CN" altLang="en-US" dirty="0" smtClean="0">
              <a:latin typeface="微软雅黑" pitchFamily="34" charset="-122"/>
              <a:ea typeface="微软雅黑" pitchFamily="34" charset="-122"/>
            </a:rPr>
            <a:t>此模式为</a:t>
          </a:r>
          <a:r>
            <a:rPr lang="en-US" altLang="zh-CN" dirty="0" err="1" smtClean="0">
              <a:latin typeface="微软雅黑" pitchFamily="34" charset="-122"/>
              <a:ea typeface="微软雅黑" pitchFamily="34" charset="-122"/>
            </a:rPr>
            <a:t>Portlet</a:t>
          </a:r>
          <a:r>
            <a:rPr lang="zh-CN" altLang="en-US" dirty="0" smtClean="0">
              <a:latin typeface="微软雅黑" pitchFamily="34" charset="-122"/>
              <a:ea typeface="微软雅黑" pitchFamily="34" charset="-122"/>
            </a:rPr>
            <a:t>的标准模式，是在</a:t>
          </a:r>
          <a:r>
            <a:rPr lang="en-US" altLang="zh-CN" dirty="0" smtClean="0">
              <a:latin typeface="微软雅黑" pitchFamily="34" charset="-122"/>
              <a:ea typeface="微软雅黑" pitchFamily="34" charset="-122"/>
            </a:rPr>
            <a:t>JSR</a:t>
          </a:r>
          <a:r>
            <a:rPr lang="zh-CN" altLang="en-US" dirty="0" smtClean="0">
              <a:latin typeface="微软雅黑" pitchFamily="34" charset="-122"/>
              <a:ea typeface="微软雅黑" pitchFamily="34" charset="-122"/>
            </a:rPr>
            <a:t>规范里面定义的，</a:t>
          </a:r>
          <a:r>
            <a:rPr lang="en-US" altLang="zh-CN" dirty="0" err="1" smtClean="0">
              <a:latin typeface="微软雅黑" pitchFamily="34" charset="-122"/>
              <a:ea typeface="微软雅黑" pitchFamily="34" charset="-122"/>
            </a:rPr>
            <a:t>Liferay</a:t>
          </a:r>
          <a:r>
            <a:rPr lang="en-US" altLang="zh-CN" dirty="0" smtClean="0">
              <a:latin typeface="微软雅黑" pitchFamily="34" charset="-122"/>
              <a:ea typeface="微软雅黑" pitchFamily="34" charset="-122"/>
            </a:rPr>
            <a:t> Portal</a:t>
          </a:r>
          <a:r>
            <a:rPr lang="zh-CN" altLang="en-US" dirty="0" smtClean="0">
              <a:latin typeface="微软雅黑" pitchFamily="34" charset="-122"/>
              <a:ea typeface="微软雅黑" pitchFamily="34" charset="-122"/>
            </a:rPr>
            <a:t>对这三个模式提供完全的支持</a:t>
          </a:r>
          <a:endParaRPr lang="zh-CN" altLang="en-US" dirty="0">
            <a:latin typeface="微软雅黑" pitchFamily="34" charset="-122"/>
            <a:ea typeface="微软雅黑" pitchFamily="34" charset="-122"/>
          </a:endParaRPr>
        </a:p>
      </dgm:t>
    </dgm:pt>
    <dgm:pt modelId="{2FE4AE58-64A3-4497-9C84-B106AA7EDE35}" type="parTrans" cxnId="{937BF7DC-EF63-4CEF-9704-68E331708E38}">
      <dgm:prSet/>
      <dgm:spPr/>
      <dgm:t>
        <a:bodyPr/>
        <a:lstStyle/>
        <a:p>
          <a:endParaRPr lang="zh-CN" altLang="en-US">
            <a:latin typeface="微软雅黑" pitchFamily="34" charset="-122"/>
            <a:ea typeface="微软雅黑" pitchFamily="34" charset="-122"/>
          </a:endParaRPr>
        </a:p>
      </dgm:t>
    </dgm:pt>
    <dgm:pt modelId="{29478FEF-0EC1-46DB-8132-8A23FD6EC5D7}" type="sibTrans" cxnId="{937BF7DC-EF63-4CEF-9704-68E331708E38}">
      <dgm:prSet/>
      <dgm:spPr/>
      <dgm:t>
        <a:bodyPr/>
        <a:lstStyle/>
        <a:p>
          <a:endParaRPr lang="zh-CN" altLang="en-US">
            <a:latin typeface="微软雅黑" pitchFamily="34" charset="-122"/>
            <a:ea typeface="微软雅黑" pitchFamily="34" charset="-122"/>
          </a:endParaRPr>
        </a:p>
      </dgm:t>
    </dgm:pt>
    <dgm:pt modelId="{DD8F1B29-7945-4E8A-B46E-3FCF42694A16}">
      <dgm:prSet phldrT="[文本]"/>
      <dgm:spPr/>
      <dgm:t>
        <a:bodyPr/>
        <a:lstStyle/>
        <a:p>
          <a:r>
            <a:rPr lang="zh-CN" altLang="en-US" dirty="0" smtClean="0">
              <a:latin typeface="微软雅黑" pitchFamily="34" charset="-122"/>
              <a:ea typeface="微软雅黑" pitchFamily="34" charset="-122"/>
            </a:rPr>
            <a:t>此模式为</a:t>
          </a:r>
          <a:r>
            <a:rPr lang="en-US" altLang="zh-CN" dirty="0" err="1" smtClean="0">
              <a:latin typeface="微软雅黑" pitchFamily="34" charset="-122"/>
              <a:ea typeface="微软雅黑" pitchFamily="34" charset="-122"/>
            </a:rPr>
            <a:t>Liferay</a:t>
          </a:r>
          <a:r>
            <a:rPr lang="zh-CN" altLang="en-US" dirty="0" smtClean="0">
              <a:latin typeface="微软雅黑" pitchFamily="34" charset="-122"/>
              <a:ea typeface="微软雅黑" pitchFamily="34" charset="-122"/>
            </a:rPr>
            <a:t>对于</a:t>
          </a:r>
          <a:r>
            <a:rPr lang="en-US" altLang="zh-CN" dirty="0" smtClean="0">
              <a:latin typeface="微软雅黑" pitchFamily="34" charset="-122"/>
              <a:ea typeface="微软雅黑" pitchFamily="34" charset="-122"/>
            </a:rPr>
            <a:t>JSR</a:t>
          </a:r>
          <a:r>
            <a:rPr lang="zh-CN" altLang="en-US" dirty="0" smtClean="0">
              <a:latin typeface="微软雅黑" pitchFamily="34" charset="-122"/>
              <a:ea typeface="微软雅黑" pitchFamily="34" charset="-122"/>
            </a:rPr>
            <a:t>的</a:t>
          </a:r>
          <a:r>
            <a:rPr lang="en-US" altLang="zh-CN" dirty="0" err="1" smtClean="0">
              <a:latin typeface="微软雅黑" pitchFamily="34" charset="-122"/>
              <a:ea typeface="微软雅黑" pitchFamily="34" charset="-122"/>
            </a:rPr>
            <a:t>portlet</a:t>
          </a:r>
          <a:r>
            <a:rPr lang="zh-CN" altLang="en-US" dirty="0" smtClean="0">
              <a:latin typeface="微软雅黑" pitchFamily="34" charset="-122"/>
              <a:ea typeface="微软雅黑" pitchFamily="34" charset="-122"/>
            </a:rPr>
            <a:t>规范进行的扩展，不属于标准规范，</a:t>
          </a:r>
          <a:r>
            <a:rPr lang="en-US" altLang="zh-CN" dirty="0" err="1" smtClean="0">
              <a:latin typeface="微软雅黑" pitchFamily="34" charset="-122"/>
              <a:ea typeface="微软雅黑" pitchFamily="34" charset="-122"/>
            </a:rPr>
            <a:t>Liferay</a:t>
          </a:r>
          <a:r>
            <a:rPr lang="zh-CN" altLang="en-US" dirty="0" smtClean="0">
              <a:latin typeface="微软雅黑" pitchFamily="34" charset="-122"/>
              <a:ea typeface="微软雅黑" pitchFamily="34" charset="-122"/>
            </a:rPr>
            <a:t>认为上面的三种模式在某些情况下不能完全满足需求，所以对这个模式进行了扩充</a:t>
          </a:r>
          <a:endParaRPr lang="zh-CN" altLang="en-US" dirty="0">
            <a:latin typeface="微软雅黑" pitchFamily="34" charset="-122"/>
            <a:ea typeface="微软雅黑" pitchFamily="34" charset="-122"/>
          </a:endParaRPr>
        </a:p>
      </dgm:t>
    </dgm:pt>
    <dgm:pt modelId="{322FD83D-74CD-4649-B7DB-0285A39721DA}" type="parTrans" cxnId="{3A13DFD5-212C-4627-8496-070146FC1CD4}">
      <dgm:prSet/>
      <dgm:spPr/>
      <dgm:t>
        <a:bodyPr/>
        <a:lstStyle/>
        <a:p>
          <a:endParaRPr lang="zh-CN" altLang="en-US">
            <a:latin typeface="微软雅黑" pitchFamily="34" charset="-122"/>
            <a:ea typeface="微软雅黑" pitchFamily="34" charset="-122"/>
          </a:endParaRPr>
        </a:p>
      </dgm:t>
    </dgm:pt>
    <dgm:pt modelId="{32B949C7-D713-4CD3-86D0-3CA13AB4D0EC}" type="sibTrans" cxnId="{3A13DFD5-212C-4627-8496-070146FC1CD4}">
      <dgm:prSet/>
      <dgm:spPr/>
      <dgm:t>
        <a:bodyPr/>
        <a:lstStyle/>
        <a:p>
          <a:endParaRPr lang="zh-CN" altLang="en-US">
            <a:latin typeface="微软雅黑" pitchFamily="34" charset="-122"/>
            <a:ea typeface="微软雅黑" pitchFamily="34" charset="-122"/>
          </a:endParaRPr>
        </a:p>
      </dgm:t>
    </dgm:pt>
    <dgm:pt modelId="{37273288-B65A-4BC3-AC6A-E7611F2945BC}" type="pres">
      <dgm:prSet presAssocID="{A2CC318B-D15A-4E5B-98F3-5FFAF8D5AEFD}" presName="linear" presStyleCnt="0">
        <dgm:presLayoutVars>
          <dgm:dir/>
          <dgm:animLvl val="lvl"/>
          <dgm:resizeHandles val="exact"/>
        </dgm:presLayoutVars>
      </dgm:prSet>
      <dgm:spPr/>
      <dgm:t>
        <a:bodyPr/>
        <a:lstStyle/>
        <a:p>
          <a:endParaRPr lang="zh-CN" altLang="en-US"/>
        </a:p>
      </dgm:t>
    </dgm:pt>
    <dgm:pt modelId="{68137B1D-CF41-4CDC-A381-2B8D29336B09}" type="pres">
      <dgm:prSet presAssocID="{5389E1FC-E35B-4EF9-95E3-E05F622F128F}" presName="parentLin" presStyleCnt="0"/>
      <dgm:spPr/>
    </dgm:pt>
    <dgm:pt modelId="{31E025B9-5A5C-42A0-8073-D30EA360EB0E}" type="pres">
      <dgm:prSet presAssocID="{5389E1FC-E35B-4EF9-95E3-E05F622F128F}" presName="parentLeftMargin" presStyleLbl="node1" presStyleIdx="0" presStyleCnt="2"/>
      <dgm:spPr/>
      <dgm:t>
        <a:bodyPr/>
        <a:lstStyle/>
        <a:p>
          <a:endParaRPr lang="zh-CN" altLang="en-US"/>
        </a:p>
      </dgm:t>
    </dgm:pt>
    <dgm:pt modelId="{5C026482-F6D8-4D7E-A787-ED3005A67996}" type="pres">
      <dgm:prSet presAssocID="{5389E1FC-E35B-4EF9-95E3-E05F622F128F}" presName="parentText" presStyleLbl="node1" presStyleIdx="0" presStyleCnt="2">
        <dgm:presLayoutVars>
          <dgm:chMax val="0"/>
          <dgm:bulletEnabled val="1"/>
        </dgm:presLayoutVars>
      </dgm:prSet>
      <dgm:spPr/>
      <dgm:t>
        <a:bodyPr/>
        <a:lstStyle/>
        <a:p>
          <a:endParaRPr lang="zh-CN" altLang="en-US"/>
        </a:p>
      </dgm:t>
    </dgm:pt>
    <dgm:pt modelId="{7BEEE6F6-D503-4E03-9639-96AA3F56C0C7}" type="pres">
      <dgm:prSet presAssocID="{5389E1FC-E35B-4EF9-95E3-E05F622F128F}" presName="negativeSpace" presStyleCnt="0"/>
      <dgm:spPr/>
    </dgm:pt>
    <dgm:pt modelId="{523C6300-2F4A-4BD1-9F1E-C6CAA48B4CD3}" type="pres">
      <dgm:prSet presAssocID="{5389E1FC-E35B-4EF9-95E3-E05F622F128F}" presName="childText" presStyleLbl="conFgAcc1" presStyleIdx="0" presStyleCnt="2">
        <dgm:presLayoutVars>
          <dgm:bulletEnabled val="1"/>
        </dgm:presLayoutVars>
      </dgm:prSet>
      <dgm:spPr/>
      <dgm:t>
        <a:bodyPr/>
        <a:lstStyle/>
        <a:p>
          <a:endParaRPr lang="zh-CN" altLang="en-US"/>
        </a:p>
      </dgm:t>
    </dgm:pt>
    <dgm:pt modelId="{A9185309-4ADD-4880-8963-0BEA30AD7726}" type="pres">
      <dgm:prSet presAssocID="{65F73469-111F-4058-BB07-FACD20875C20}" presName="spaceBetweenRectangles" presStyleCnt="0"/>
      <dgm:spPr/>
    </dgm:pt>
    <dgm:pt modelId="{5B271875-753F-4533-8EA4-3EA17E8593B2}" type="pres">
      <dgm:prSet presAssocID="{846D17E0-5620-4E99-92E9-19D1094F37C7}" presName="parentLin" presStyleCnt="0"/>
      <dgm:spPr/>
    </dgm:pt>
    <dgm:pt modelId="{2D2AC7C8-7EFC-4201-A3E3-3EDE15495CCA}" type="pres">
      <dgm:prSet presAssocID="{846D17E0-5620-4E99-92E9-19D1094F37C7}" presName="parentLeftMargin" presStyleLbl="node1" presStyleIdx="0" presStyleCnt="2"/>
      <dgm:spPr/>
      <dgm:t>
        <a:bodyPr/>
        <a:lstStyle/>
        <a:p>
          <a:endParaRPr lang="zh-CN" altLang="en-US"/>
        </a:p>
      </dgm:t>
    </dgm:pt>
    <dgm:pt modelId="{38797EFD-0E70-490F-BCBD-5570169C4C88}" type="pres">
      <dgm:prSet presAssocID="{846D17E0-5620-4E99-92E9-19D1094F37C7}" presName="parentText" presStyleLbl="node1" presStyleIdx="1" presStyleCnt="2">
        <dgm:presLayoutVars>
          <dgm:chMax val="0"/>
          <dgm:bulletEnabled val="1"/>
        </dgm:presLayoutVars>
      </dgm:prSet>
      <dgm:spPr/>
      <dgm:t>
        <a:bodyPr/>
        <a:lstStyle/>
        <a:p>
          <a:endParaRPr lang="zh-CN" altLang="en-US"/>
        </a:p>
      </dgm:t>
    </dgm:pt>
    <dgm:pt modelId="{6D1A3C04-7A22-418B-B5F2-46078F7EF65C}" type="pres">
      <dgm:prSet presAssocID="{846D17E0-5620-4E99-92E9-19D1094F37C7}" presName="negativeSpace" presStyleCnt="0"/>
      <dgm:spPr/>
    </dgm:pt>
    <dgm:pt modelId="{3E86C8E8-EBCC-4B16-A55B-351DC45CF24D}" type="pres">
      <dgm:prSet presAssocID="{846D17E0-5620-4E99-92E9-19D1094F37C7}" presName="childText" presStyleLbl="conFgAcc1" presStyleIdx="1" presStyleCnt="2">
        <dgm:presLayoutVars>
          <dgm:bulletEnabled val="1"/>
        </dgm:presLayoutVars>
      </dgm:prSet>
      <dgm:spPr/>
      <dgm:t>
        <a:bodyPr/>
        <a:lstStyle/>
        <a:p>
          <a:endParaRPr lang="zh-CN" altLang="en-US"/>
        </a:p>
      </dgm:t>
    </dgm:pt>
  </dgm:ptLst>
  <dgm:cxnLst>
    <dgm:cxn modelId="{6D32F98F-4760-4F7D-B60C-80E31D31615D}" type="presOf" srcId="{5389E1FC-E35B-4EF9-95E3-E05F622F128F}" destId="{5C026482-F6D8-4D7E-A787-ED3005A67996}" srcOrd="1" destOrd="0" presId="urn:microsoft.com/office/officeart/2005/8/layout/list1"/>
    <dgm:cxn modelId="{BB13A273-439E-4843-B4F5-1B156E3413C1}" srcId="{A2CC318B-D15A-4E5B-98F3-5FFAF8D5AEFD}" destId="{846D17E0-5620-4E99-92E9-19D1094F37C7}" srcOrd="1" destOrd="0" parTransId="{C093E682-92FB-4818-BE66-30BC053D71AB}" sibTransId="{E0C155FA-E0F7-4203-B5BC-6C0CFDD059C1}"/>
    <dgm:cxn modelId="{C3744FE7-89EE-4A12-89A7-E614A5AD0577}" type="presOf" srcId="{A9CEF9E0-5AB8-4329-9081-ABC65A7476D1}" destId="{523C6300-2F4A-4BD1-9F1E-C6CAA48B4CD3}" srcOrd="0" destOrd="0" presId="urn:microsoft.com/office/officeart/2005/8/layout/list1"/>
    <dgm:cxn modelId="{34ED1A59-BFAD-4329-AF48-9689B7D8CD5F}" type="presOf" srcId="{A2CC318B-D15A-4E5B-98F3-5FFAF8D5AEFD}" destId="{37273288-B65A-4BC3-AC6A-E7611F2945BC}" srcOrd="0" destOrd="0" presId="urn:microsoft.com/office/officeart/2005/8/layout/list1"/>
    <dgm:cxn modelId="{6CCEAF66-5F0B-4018-AFD0-4333D268D7AB}" srcId="{A2CC318B-D15A-4E5B-98F3-5FFAF8D5AEFD}" destId="{5389E1FC-E35B-4EF9-95E3-E05F622F128F}" srcOrd="0" destOrd="0" parTransId="{B97C698A-236A-4EA5-B7D4-8FB6E538846D}" sibTransId="{65F73469-111F-4058-BB07-FACD20875C20}"/>
    <dgm:cxn modelId="{3A13DFD5-212C-4627-8496-070146FC1CD4}" srcId="{846D17E0-5620-4E99-92E9-19D1094F37C7}" destId="{DD8F1B29-7945-4E8A-B46E-3FCF42694A16}" srcOrd="0" destOrd="0" parTransId="{322FD83D-74CD-4649-B7DB-0285A39721DA}" sibTransId="{32B949C7-D713-4CD3-86D0-3CA13AB4D0EC}"/>
    <dgm:cxn modelId="{937BF7DC-EF63-4CEF-9704-68E331708E38}" srcId="{5389E1FC-E35B-4EF9-95E3-E05F622F128F}" destId="{A9CEF9E0-5AB8-4329-9081-ABC65A7476D1}" srcOrd="0" destOrd="0" parTransId="{2FE4AE58-64A3-4497-9C84-B106AA7EDE35}" sibTransId="{29478FEF-0EC1-46DB-8132-8A23FD6EC5D7}"/>
    <dgm:cxn modelId="{43497B31-4AB8-4C45-9422-32C255A5B2B2}" type="presOf" srcId="{846D17E0-5620-4E99-92E9-19D1094F37C7}" destId="{2D2AC7C8-7EFC-4201-A3E3-3EDE15495CCA}" srcOrd="0" destOrd="0" presId="urn:microsoft.com/office/officeart/2005/8/layout/list1"/>
    <dgm:cxn modelId="{22855A00-FDB2-4C94-B2EA-7B30B2C9EF96}" type="presOf" srcId="{5389E1FC-E35B-4EF9-95E3-E05F622F128F}" destId="{31E025B9-5A5C-42A0-8073-D30EA360EB0E}" srcOrd="0" destOrd="0" presId="urn:microsoft.com/office/officeart/2005/8/layout/list1"/>
    <dgm:cxn modelId="{64CB6FCE-A0C7-4963-BE61-3C2F2658DC76}" type="presOf" srcId="{DD8F1B29-7945-4E8A-B46E-3FCF42694A16}" destId="{3E86C8E8-EBCC-4B16-A55B-351DC45CF24D}" srcOrd="0" destOrd="0" presId="urn:microsoft.com/office/officeart/2005/8/layout/list1"/>
    <dgm:cxn modelId="{CA185A6A-208B-4EBA-9F24-37855F067E9F}" type="presOf" srcId="{846D17E0-5620-4E99-92E9-19D1094F37C7}" destId="{38797EFD-0E70-490F-BCBD-5570169C4C88}" srcOrd="1" destOrd="0" presId="urn:microsoft.com/office/officeart/2005/8/layout/list1"/>
    <dgm:cxn modelId="{10FCECF5-A4F2-48CD-BBB5-63035275F4CB}" type="presParOf" srcId="{37273288-B65A-4BC3-AC6A-E7611F2945BC}" destId="{68137B1D-CF41-4CDC-A381-2B8D29336B09}" srcOrd="0" destOrd="0" presId="urn:microsoft.com/office/officeart/2005/8/layout/list1"/>
    <dgm:cxn modelId="{35F2D2C6-8870-4491-9374-5F4FFE707639}" type="presParOf" srcId="{68137B1D-CF41-4CDC-A381-2B8D29336B09}" destId="{31E025B9-5A5C-42A0-8073-D30EA360EB0E}" srcOrd="0" destOrd="0" presId="urn:microsoft.com/office/officeart/2005/8/layout/list1"/>
    <dgm:cxn modelId="{896B57D3-4174-40DC-986B-84C817BE63DF}" type="presParOf" srcId="{68137B1D-CF41-4CDC-A381-2B8D29336B09}" destId="{5C026482-F6D8-4D7E-A787-ED3005A67996}" srcOrd="1" destOrd="0" presId="urn:microsoft.com/office/officeart/2005/8/layout/list1"/>
    <dgm:cxn modelId="{5FF74F0C-ABE4-42A5-80D5-E4E8F6461CF8}" type="presParOf" srcId="{37273288-B65A-4BC3-AC6A-E7611F2945BC}" destId="{7BEEE6F6-D503-4E03-9639-96AA3F56C0C7}" srcOrd="1" destOrd="0" presId="urn:microsoft.com/office/officeart/2005/8/layout/list1"/>
    <dgm:cxn modelId="{928D7C19-A533-48D4-B6CD-95D8642C565D}" type="presParOf" srcId="{37273288-B65A-4BC3-AC6A-E7611F2945BC}" destId="{523C6300-2F4A-4BD1-9F1E-C6CAA48B4CD3}" srcOrd="2" destOrd="0" presId="urn:microsoft.com/office/officeart/2005/8/layout/list1"/>
    <dgm:cxn modelId="{6A4A58AE-1BCE-4A5C-945A-00195C64B26D}" type="presParOf" srcId="{37273288-B65A-4BC3-AC6A-E7611F2945BC}" destId="{A9185309-4ADD-4880-8963-0BEA30AD7726}" srcOrd="3" destOrd="0" presId="urn:microsoft.com/office/officeart/2005/8/layout/list1"/>
    <dgm:cxn modelId="{499B7C98-8373-4647-B31F-9F060B08F040}" type="presParOf" srcId="{37273288-B65A-4BC3-AC6A-E7611F2945BC}" destId="{5B271875-753F-4533-8EA4-3EA17E8593B2}" srcOrd="4" destOrd="0" presId="urn:microsoft.com/office/officeart/2005/8/layout/list1"/>
    <dgm:cxn modelId="{06C15E06-49BA-4043-A093-3D157F2A1A64}" type="presParOf" srcId="{5B271875-753F-4533-8EA4-3EA17E8593B2}" destId="{2D2AC7C8-7EFC-4201-A3E3-3EDE15495CCA}" srcOrd="0" destOrd="0" presId="urn:microsoft.com/office/officeart/2005/8/layout/list1"/>
    <dgm:cxn modelId="{0608730A-EC07-41D8-BC0A-9709F2DAE587}" type="presParOf" srcId="{5B271875-753F-4533-8EA4-3EA17E8593B2}" destId="{38797EFD-0E70-490F-BCBD-5570169C4C88}" srcOrd="1" destOrd="0" presId="urn:microsoft.com/office/officeart/2005/8/layout/list1"/>
    <dgm:cxn modelId="{FD6F385A-C21F-477F-94A1-4274B638B88B}" type="presParOf" srcId="{37273288-B65A-4BC3-AC6A-E7611F2945BC}" destId="{6D1A3C04-7A22-418B-B5F2-46078F7EF65C}" srcOrd="5" destOrd="0" presId="urn:microsoft.com/office/officeart/2005/8/layout/list1"/>
    <dgm:cxn modelId="{E5C8201A-7E3D-4939-B247-047F845244F0}" type="presParOf" srcId="{37273288-B65A-4BC3-AC6A-E7611F2945BC}" destId="{3E86C8E8-EBCC-4B16-A55B-351DC45CF24D}" srcOrd="6"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EC1221B-074B-447F-9B16-55F0A7AE6BFA}" type="doc">
      <dgm:prSet loTypeId="urn:microsoft.com/office/officeart/2008/layout/SquareAccentList" loCatId="list" qsTypeId="urn:microsoft.com/office/officeart/2005/8/quickstyle/simple4" qsCatId="simple" csTypeId="urn:microsoft.com/office/officeart/2005/8/colors/colorful4" csCatId="colorful" phldr="1"/>
      <dgm:spPr/>
      <dgm:t>
        <a:bodyPr/>
        <a:lstStyle/>
        <a:p>
          <a:endParaRPr lang="zh-CN" altLang="en-US"/>
        </a:p>
      </dgm:t>
    </dgm:pt>
    <dgm:pt modelId="{2C1F169B-4683-4ED7-82A3-2FEBDA339978}">
      <dgm:prSet phldrT="[文本]"/>
      <dgm:spPr/>
      <dgm:t>
        <a:bodyPr/>
        <a:lstStyle/>
        <a:p>
          <a:r>
            <a:rPr lang="zh-CN" altLang="en-US" dirty="0" smtClean="0"/>
            <a:t>布局模板的作用</a:t>
          </a:r>
          <a:endParaRPr lang="zh-CN" altLang="en-US" dirty="0"/>
        </a:p>
      </dgm:t>
    </dgm:pt>
    <dgm:pt modelId="{18A8F882-210B-4C6D-9D71-0CFB2A2FA191}" type="parTrans" cxnId="{CE702C9F-B8D9-4811-B7A0-4EB08AE4B809}">
      <dgm:prSet/>
      <dgm:spPr/>
      <dgm:t>
        <a:bodyPr/>
        <a:lstStyle/>
        <a:p>
          <a:endParaRPr lang="zh-CN" altLang="en-US"/>
        </a:p>
      </dgm:t>
    </dgm:pt>
    <dgm:pt modelId="{6837BF0E-A391-4AEB-9769-C9464EB2265A}" type="sibTrans" cxnId="{CE702C9F-B8D9-4811-B7A0-4EB08AE4B809}">
      <dgm:prSet/>
      <dgm:spPr/>
      <dgm:t>
        <a:bodyPr/>
        <a:lstStyle/>
        <a:p>
          <a:endParaRPr lang="zh-CN" altLang="en-US"/>
        </a:p>
      </dgm:t>
    </dgm:pt>
    <dgm:pt modelId="{73126735-E7DB-42D7-A67B-F96563708D63}">
      <dgm:prSet phldrT="[文本]"/>
      <dgm:spPr/>
      <dgm:t>
        <a:bodyPr/>
        <a:lstStyle/>
        <a:p>
          <a:r>
            <a:rPr lang="zh-CN" altLang="en-US" dirty="0" smtClean="0"/>
            <a:t>定义页面的大概的布局结构（此结构可以使用</a:t>
          </a:r>
          <a:r>
            <a:rPr lang="en-US" altLang="zh-CN" dirty="0" smtClean="0"/>
            <a:t>CSS</a:t>
          </a:r>
          <a:r>
            <a:rPr lang="zh-CN" altLang="en-US" dirty="0" smtClean="0"/>
            <a:t>进行详细控制）</a:t>
          </a:r>
          <a:endParaRPr lang="zh-CN" altLang="en-US" dirty="0"/>
        </a:p>
      </dgm:t>
    </dgm:pt>
    <dgm:pt modelId="{11AA4EFF-29AA-40D9-A3DE-5001BEB8A455}" type="parTrans" cxnId="{C1DE4280-CAF6-4308-B323-64F6E45F17D6}">
      <dgm:prSet/>
      <dgm:spPr/>
      <dgm:t>
        <a:bodyPr/>
        <a:lstStyle/>
        <a:p>
          <a:endParaRPr lang="zh-CN" altLang="en-US"/>
        </a:p>
      </dgm:t>
    </dgm:pt>
    <dgm:pt modelId="{D95C0717-AFCC-4F96-BFD5-2E879CC6E50B}" type="sibTrans" cxnId="{C1DE4280-CAF6-4308-B323-64F6E45F17D6}">
      <dgm:prSet/>
      <dgm:spPr/>
      <dgm:t>
        <a:bodyPr/>
        <a:lstStyle/>
        <a:p>
          <a:endParaRPr lang="zh-CN" altLang="en-US"/>
        </a:p>
      </dgm:t>
    </dgm:pt>
    <dgm:pt modelId="{74260F7D-3151-4B62-9E31-56EE00D0B88A}">
      <dgm:prSet phldrT="[文本]"/>
      <dgm:spPr/>
      <dgm:t>
        <a:bodyPr/>
        <a:lstStyle/>
        <a:p>
          <a:r>
            <a:rPr lang="zh-CN" altLang="en-US" dirty="0" smtClean="0"/>
            <a:t>方面的管理</a:t>
          </a:r>
          <a:r>
            <a:rPr lang="en-US" altLang="zh-CN" dirty="0" err="1" smtClean="0"/>
            <a:t>portlet</a:t>
          </a:r>
          <a:r>
            <a:rPr lang="zh-CN" altLang="en-US" dirty="0" smtClean="0"/>
            <a:t>所在页面中的位置</a:t>
          </a:r>
          <a:endParaRPr lang="zh-CN" altLang="en-US" dirty="0"/>
        </a:p>
      </dgm:t>
    </dgm:pt>
    <dgm:pt modelId="{B73DEAD7-6EDC-47F6-8DF7-C056981639A0}" type="parTrans" cxnId="{7E43A198-2605-4F6C-9766-E95EAC4D2DCB}">
      <dgm:prSet/>
      <dgm:spPr/>
      <dgm:t>
        <a:bodyPr/>
        <a:lstStyle/>
        <a:p>
          <a:endParaRPr lang="zh-CN" altLang="en-US"/>
        </a:p>
      </dgm:t>
    </dgm:pt>
    <dgm:pt modelId="{18201901-D746-443C-A9C9-D5358D0D1072}" type="sibTrans" cxnId="{7E43A198-2605-4F6C-9766-E95EAC4D2DCB}">
      <dgm:prSet/>
      <dgm:spPr/>
      <dgm:t>
        <a:bodyPr/>
        <a:lstStyle/>
        <a:p>
          <a:endParaRPr lang="zh-CN" altLang="en-US"/>
        </a:p>
      </dgm:t>
    </dgm:pt>
    <dgm:pt modelId="{3C48468A-7BE8-4311-817F-427905959438}">
      <dgm:prSet phldrT="[文本]"/>
      <dgm:spPr/>
      <dgm:t>
        <a:bodyPr/>
        <a:lstStyle/>
        <a:p>
          <a:r>
            <a:rPr lang="zh-CN" altLang="en-US" dirty="0" smtClean="0"/>
            <a:t>如果页面使用布局模板被删除，则页面不能正常显示</a:t>
          </a:r>
          <a:endParaRPr lang="zh-CN" altLang="en-US" dirty="0"/>
        </a:p>
      </dgm:t>
    </dgm:pt>
    <dgm:pt modelId="{B831464C-3D8F-45D3-A36B-873D6B23C9D5}" type="parTrans" cxnId="{3D5DC3A2-1C4A-44C7-9090-B4FF3DBCA5E1}">
      <dgm:prSet/>
      <dgm:spPr/>
      <dgm:t>
        <a:bodyPr/>
        <a:lstStyle/>
        <a:p>
          <a:endParaRPr lang="zh-CN" altLang="en-US"/>
        </a:p>
      </dgm:t>
    </dgm:pt>
    <dgm:pt modelId="{8F84A6C6-328A-4927-9032-50A0C3E100FC}" type="sibTrans" cxnId="{3D5DC3A2-1C4A-44C7-9090-B4FF3DBCA5E1}">
      <dgm:prSet/>
      <dgm:spPr/>
      <dgm:t>
        <a:bodyPr/>
        <a:lstStyle/>
        <a:p>
          <a:endParaRPr lang="zh-CN" altLang="en-US"/>
        </a:p>
      </dgm:t>
    </dgm:pt>
    <dgm:pt modelId="{3B18AAAB-7A1C-4472-A48C-1A1284069F8C}" type="pres">
      <dgm:prSet presAssocID="{5EC1221B-074B-447F-9B16-55F0A7AE6BFA}" presName="layout" presStyleCnt="0">
        <dgm:presLayoutVars>
          <dgm:chMax/>
          <dgm:chPref/>
          <dgm:dir/>
          <dgm:resizeHandles/>
        </dgm:presLayoutVars>
      </dgm:prSet>
      <dgm:spPr/>
      <dgm:t>
        <a:bodyPr/>
        <a:lstStyle/>
        <a:p>
          <a:endParaRPr lang="zh-CN" altLang="en-US"/>
        </a:p>
      </dgm:t>
    </dgm:pt>
    <dgm:pt modelId="{73F6B750-5F5D-492F-A231-BBD8BD8EF111}" type="pres">
      <dgm:prSet presAssocID="{2C1F169B-4683-4ED7-82A3-2FEBDA339978}" presName="root" presStyleCnt="0">
        <dgm:presLayoutVars>
          <dgm:chMax/>
          <dgm:chPref/>
        </dgm:presLayoutVars>
      </dgm:prSet>
      <dgm:spPr/>
    </dgm:pt>
    <dgm:pt modelId="{8C63B6C1-34F5-42F9-90E0-D35197673461}" type="pres">
      <dgm:prSet presAssocID="{2C1F169B-4683-4ED7-82A3-2FEBDA339978}" presName="rootComposite" presStyleCnt="0">
        <dgm:presLayoutVars/>
      </dgm:prSet>
      <dgm:spPr/>
    </dgm:pt>
    <dgm:pt modelId="{4CC92932-6332-4DB0-BD43-EA0D3C3ED879}" type="pres">
      <dgm:prSet presAssocID="{2C1F169B-4683-4ED7-82A3-2FEBDA339978}" presName="ParentAccent" presStyleLbl="alignNode1" presStyleIdx="0" presStyleCnt="1"/>
      <dgm:spPr/>
    </dgm:pt>
    <dgm:pt modelId="{6109F1D4-C32F-4738-9BE3-6B8E6A684F0F}" type="pres">
      <dgm:prSet presAssocID="{2C1F169B-4683-4ED7-82A3-2FEBDA339978}" presName="ParentSmallAccent" presStyleLbl="fgAcc1" presStyleIdx="0" presStyleCnt="1"/>
      <dgm:spPr/>
    </dgm:pt>
    <dgm:pt modelId="{2F948E83-1E56-42AF-8228-CA19B4B98A35}" type="pres">
      <dgm:prSet presAssocID="{2C1F169B-4683-4ED7-82A3-2FEBDA339978}" presName="Parent" presStyleLbl="revTx" presStyleIdx="0" presStyleCnt="4">
        <dgm:presLayoutVars>
          <dgm:chMax/>
          <dgm:chPref val="4"/>
          <dgm:bulletEnabled val="1"/>
        </dgm:presLayoutVars>
      </dgm:prSet>
      <dgm:spPr/>
      <dgm:t>
        <a:bodyPr/>
        <a:lstStyle/>
        <a:p>
          <a:endParaRPr lang="zh-CN" altLang="en-US"/>
        </a:p>
      </dgm:t>
    </dgm:pt>
    <dgm:pt modelId="{6BD7843F-3D68-44EF-8441-C1286205041E}" type="pres">
      <dgm:prSet presAssocID="{2C1F169B-4683-4ED7-82A3-2FEBDA339978}" presName="childShape" presStyleCnt="0">
        <dgm:presLayoutVars>
          <dgm:chMax val="0"/>
          <dgm:chPref val="0"/>
        </dgm:presLayoutVars>
      </dgm:prSet>
      <dgm:spPr/>
    </dgm:pt>
    <dgm:pt modelId="{380091BE-F951-48B4-BEDC-15FE4EDE2C91}" type="pres">
      <dgm:prSet presAssocID="{73126735-E7DB-42D7-A67B-F96563708D63}" presName="childComposite" presStyleCnt="0">
        <dgm:presLayoutVars>
          <dgm:chMax val="0"/>
          <dgm:chPref val="0"/>
        </dgm:presLayoutVars>
      </dgm:prSet>
      <dgm:spPr/>
    </dgm:pt>
    <dgm:pt modelId="{5B96EA57-F8D0-4ED7-990E-FB12A2909016}" type="pres">
      <dgm:prSet presAssocID="{73126735-E7DB-42D7-A67B-F96563708D63}" presName="ChildAccent" presStyleLbl="solidFgAcc1" presStyleIdx="0" presStyleCnt="3"/>
      <dgm:spPr/>
    </dgm:pt>
    <dgm:pt modelId="{F2A35FCF-DCC9-44E8-82FC-D97682D0A0F5}" type="pres">
      <dgm:prSet presAssocID="{73126735-E7DB-42D7-A67B-F96563708D63}" presName="Child" presStyleLbl="revTx" presStyleIdx="1" presStyleCnt="4">
        <dgm:presLayoutVars>
          <dgm:chMax val="0"/>
          <dgm:chPref val="0"/>
          <dgm:bulletEnabled val="1"/>
        </dgm:presLayoutVars>
      </dgm:prSet>
      <dgm:spPr/>
      <dgm:t>
        <a:bodyPr/>
        <a:lstStyle/>
        <a:p>
          <a:endParaRPr lang="zh-CN" altLang="en-US"/>
        </a:p>
      </dgm:t>
    </dgm:pt>
    <dgm:pt modelId="{E46DA232-EA60-48D9-B02A-0A09F50EC224}" type="pres">
      <dgm:prSet presAssocID="{74260F7D-3151-4B62-9E31-56EE00D0B88A}" presName="childComposite" presStyleCnt="0">
        <dgm:presLayoutVars>
          <dgm:chMax val="0"/>
          <dgm:chPref val="0"/>
        </dgm:presLayoutVars>
      </dgm:prSet>
      <dgm:spPr/>
    </dgm:pt>
    <dgm:pt modelId="{075D4CFE-F18C-4B24-A910-518C99175C32}" type="pres">
      <dgm:prSet presAssocID="{74260F7D-3151-4B62-9E31-56EE00D0B88A}" presName="ChildAccent" presStyleLbl="solidFgAcc1" presStyleIdx="1" presStyleCnt="3"/>
      <dgm:spPr/>
    </dgm:pt>
    <dgm:pt modelId="{26D751EA-D5D8-43CB-9B84-F9EBE12F48B9}" type="pres">
      <dgm:prSet presAssocID="{74260F7D-3151-4B62-9E31-56EE00D0B88A}" presName="Child" presStyleLbl="revTx" presStyleIdx="2" presStyleCnt="4">
        <dgm:presLayoutVars>
          <dgm:chMax val="0"/>
          <dgm:chPref val="0"/>
          <dgm:bulletEnabled val="1"/>
        </dgm:presLayoutVars>
      </dgm:prSet>
      <dgm:spPr/>
      <dgm:t>
        <a:bodyPr/>
        <a:lstStyle/>
        <a:p>
          <a:endParaRPr lang="zh-CN" altLang="en-US"/>
        </a:p>
      </dgm:t>
    </dgm:pt>
    <dgm:pt modelId="{DF81532F-8B78-4B32-8C9D-725395F35CAB}" type="pres">
      <dgm:prSet presAssocID="{3C48468A-7BE8-4311-817F-427905959438}" presName="childComposite" presStyleCnt="0">
        <dgm:presLayoutVars>
          <dgm:chMax val="0"/>
          <dgm:chPref val="0"/>
        </dgm:presLayoutVars>
      </dgm:prSet>
      <dgm:spPr/>
    </dgm:pt>
    <dgm:pt modelId="{A8B8A3B0-2A68-46E5-B5A1-F444803D0671}" type="pres">
      <dgm:prSet presAssocID="{3C48468A-7BE8-4311-817F-427905959438}" presName="ChildAccent" presStyleLbl="solidFgAcc1" presStyleIdx="2" presStyleCnt="3"/>
      <dgm:spPr/>
    </dgm:pt>
    <dgm:pt modelId="{933DABC2-76E2-4F12-BA85-C923A233C9EC}" type="pres">
      <dgm:prSet presAssocID="{3C48468A-7BE8-4311-817F-427905959438}" presName="Child" presStyleLbl="revTx" presStyleIdx="3" presStyleCnt="4">
        <dgm:presLayoutVars>
          <dgm:chMax val="0"/>
          <dgm:chPref val="0"/>
          <dgm:bulletEnabled val="1"/>
        </dgm:presLayoutVars>
      </dgm:prSet>
      <dgm:spPr/>
      <dgm:t>
        <a:bodyPr/>
        <a:lstStyle/>
        <a:p>
          <a:endParaRPr lang="zh-CN" altLang="en-US"/>
        </a:p>
      </dgm:t>
    </dgm:pt>
  </dgm:ptLst>
  <dgm:cxnLst>
    <dgm:cxn modelId="{3D5DC3A2-1C4A-44C7-9090-B4FF3DBCA5E1}" srcId="{2C1F169B-4683-4ED7-82A3-2FEBDA339978}" destId="{3C48468A-7BE8-4311-817F-427905959438}" srcOrd="2" destOrd="0" parTransId="{B831464C-3D8F-45D3-A36B-873D6B23C9D5}" sibTransId="{8F84A6C6-328A-4927-9032-50A0C3E100FC}"/>
    <dgm:cxn modelId="{B2F00D92-AF4E-4DBB-838D-D8EFBCC7C1CF}" type="presOf" srcId="{5EC1221B-074B-447F-9B16-55F0A7AE6BFA}" destId="{3B18AAAB-7A1C-4472-A48C-1A1284069F8C}" srcOrd="0" destOrd="0" presId="urn:microsoft.com/office/officeart/2008/layout/SquareAccentList"/>
    <dgm:cxn modelId="{9E2F1CC4-E4C0-47E8-94C0-C9A5039BCA30}" type="presOf" srcId="{74260F7D-3151-4B62-9E31-56EE00D0B88A}" destId="{26D751EA-D5D8-43CB-9B84-F9EBE12F48B9}" srcOrd="0" destOrd="0" presId="urn:microsoft.com/office/officeart/2008/layout/SquareAccentList"/>
    <dgm:cxn modelId="{78AB857D-E1C1-4EEE-B499-E0EE8B1C34E7}" type="presOf" srcId="{3C48468A-7BE8-4311-817F-427905959438}" destId="{933DABC2-76E2-4F12-BA85-C923A233C9EC}" srcOrd="0" destOrd="0" presId="urn:microsoft.com/office/officeart/2008/layout/SquareAccentList"/>
    <dgm:cxn modelId="{608B7780-EDDC-43F1-AFF6-886E326FADE5}" type="presOf" srcId="{73126735-E7DB-42D7-A67B-F96563708D63}" destId="{F2A35FCF-DCC9-44E8-82FC-D97682D0A0F5}" srcOrd="0" destOrd="0" presId="urn:microsoft.com/office/officeart/2008/layout/SquareAccentList"/>
    <dgm:cxn modelId="{DECDE9F5-FC32-459C-92C9-12872DFAAE08}" type="presOf" srcId="{2C1F169B-4683-4ED7-82A3-2FEBDA339978}" destId="{2F948E83-1E56-42AF-8228-CA19B4B98A35}" srcOrd="0" destOrd="0" presId="urn:microsoft.com/office/officeart/2008/layout/SquareAccentList"/>
    <dgm:cxn modelId="{C1DE4280-CAF6-4308-B323-64F6E45F17D6}" srcId="{2C1F169B-4683-4ED7-82A3-2FEBDA339978}" destId="{73126735-E7DB-42D7-A67B-F96563708D63}" srcOrd="0" destOrd="0" parTransId="{11AA4EFF-29AA-40D9-A3DE-5001BEB8A455}" sibTransId="{D95C0717-AFCC-4F96-BFD5-2E879CC6E50B}"/>
    <dgm:cxn modelId="{CE702C9F-B8D9-4811-B7A0-4EB08AE4B809}" srcId="{5EC1221B-074B-447F-9B16-55F0A7AE6BFA}" destId="{2C1F169B-4683-4ED7-82A3-2FEBDA339978}" srcOrd="0" destOrd="0" parTransId="{18A8F882-210B-4C6D-9D71-0CFB2A2FA191}" sibTransId="{6837BF0E-A391-4AEB-9769-C9464EB2265A}"/>
    <dgm:cxn modelId="{7E43A198-2605-4F6C-9766-E95EAC4D2DCB}" srcId="{2C1F169B-4683-4ED7-82A3-2FEBDA339978}" destId="{74260F7D-3151-4B62-9E31-56EE00D0B88A}" srcOrd="1" destOrd="0" parTransId="{B73DEAD7-6EDC-47F6-8DF7-C056981639A0}" sibTransId="{18201901-D746-443C-A9C9-D5358D0D1072}"/>
    <dgm:cxn modelId="{9F15B23D-4E37-4AE1-AFFD-8539C6F60F07}" type="presParOf" srcId="{3B18AAAB-7A1C-4472-A48C-1A1284069F8C}" destId="{73F6B750-5F5D-492F-A231-BBD8BD8EF111}" srcOrd="0" destOrd="0" presId="urn:microsoft.com/office/officeart/2008/layout/SquareAccentList"/>
    <dgm:cxn modelId="{0C4949E7-3799-4D17-A317-1456EBD19061}" type="presParOf" srcId="{73F6B750-5F5D-492F-A231-BBD8BD8EF111}" destId="{8C63B6C1-34F5-42F9-90E0-D35197673461}" srcOrd="0" destOrd="0" presId="urn:microsoft.com/office/officeart/2008/layout/SquareAccentList"/>
    <dgm:cxn modelId="{EF3811EC-9793-4935-9E76-B6E58C964A9F}" type="presParOf" srcId="{8C63B6C1-34F5-42F9-90E0-D35197673461}" destId="{4CC92932-6332-4DB0-BD43-EA0D3C3ED879}" srcOrd="0" destOrd="0" presId="urn:microsoft.com/office/officeart/2008/layout/SquareAccentList"/>
    <dgm:cxn modelId="{83D4FEAF-4CCE-4B76-A941-473D8F49429E}" type="presParOf" srcId="{8C63B6C1-34F5-42F9-90E0-D35197673461}" destId="{6109F1D4-C32F-4738-9BE3-6B8E6A684F0F}" srcOrd="1" destOrd="0" presId="urn:microsoft.com/office/officeart/2008/layout/SquareAccentList"/>
    <dgm:cxn modelId="{1370F6BC-4C0A-4CEF-A314-FC8B6C605403}" type="presParOf" srcId="{8C63B6C1-34F5-42F9-90E0-D35197673461}" destId="{2F948E83-1E56-42AF-8228-CA19B4B98A35}" srcOrd="2" destOrd="0" presId="urn:microsoft.com/office/officeart/2008/layout/SquareAccentList"/>
    <dgm:cxn modelId="{9BFF5197-4D1A-44E0-8CB5-28BC8F11D733}" type="presParOf" srcId="{73F6B750-5F5D-492F-A231-BBD8BD8EF111}" destId="{6BD7843F-3D68-44EF-8441-C1286205041E}" srcOrd="1" destOrd="0" presId="urn:microsoft.com/office/officeart/2008/layout/SquareAccentList"/>
    <dgm:cxn modelId="{9270428F-4D84-49D0-BB6E-B792F2FA28C6}" type="presParOf" srcId="{6BD7843F-3D68-44EF-8441-C1286205041E}" destId="{380091BE-F951-48B4-BEDC-15FE4EDE2C91}" srcOrd="0" destOrd="0" presId="urn:microsoft.com/office/officeart/2008/layout/SquareAccentList"/>
    <dgm:cxn modelId="{AB68AFC1-7CBA-4FDF-8F6F-7323A42084DD}" type="presParOf" srcId="{380091BE-F951-48B4-BEDC-15FE4EDE2C91}" destId="{5B96EA57-F8D0-4ED7-990E-FB12A2909016}" srcOrd="0" destOrd="0" presId="urn:microsoft.com/office/officeart/2008/layout/SquareAccentList"/>
    <dgm:cxn modelId="{269DEF5A-C94F-4352-B74E-05BB8B24E159}" type="presParOf" srcId="{380091BE-F951-48B4-BEDC-15FE4EDE2C91}" destId="{F2A35FCF-DCC9-44E8-82FC-D97682D0A0F5}" srcOrd="1" destOrd="0" presId="urn:microsoft.com/office/officeart/2008/layout/SquareAccentList"/>
    <dgm:cxn modelId="{3D27B943-7808-47FF-AAB0-1AC81A8E5E4F}" type="presParOf" srcId="{6BD7843F-3D68-44EF-8441-C1286205041E}" destId="{E46DA232-EA60-48D9-B02A-0A09F50EC224}" srcOrd="1" destOrd="0" presId="urn:microsoft.com/office/officeart/2008/layout/SquareAccentList"/>
    <dgm:cxn modelId="{13DF5214-23EB-4877-AC01-38CFE34EE1D8}" type="presParOf" srcId="{E46DA232-EA60-48D9-B02A-0A09F50EC224}" destId="{075D4CFE-F18C-4B24-A910-518C99175C32}" srcOrd="0" destOrd="0" presId="urn:microsoft.com/office/officeart/2008/layout/SquareAccentList"/>
    <dgm:cxn modelId="{2B8507FC-1F6C-43FD-A89B-8164FCDC8C06}" type="presParOf" srcId="{E46DA232-EA60-48D9-B02A-0A09F50EC224}" destId="{26D751EA-D5D8-43CB-9B84-F9EBE12F48B9}" srcOrd="1" destOrd="0" presId="urn:microsoft.com/office/officeart/2008/layout/SquareAccentList"/>
    <dgm:cxn modelId="{549F2F1F-F6D9-4C33-A471-8872302FB2E7}" type="presParOf" srcId="{6BD7843F-3D68-44EF-8441-C1286205041E}" destId="{DF81532F-8B78-4B32-8C9D-725395F35CAB}" srcOrd="2" destOrd="0" presId="urn:microsoft.com/office/officeart/2008/layout/SquareAccentList"/>
    <dgm:cxn modelId="{F556CA7D-F53A-4611-982C-57031943AD16}" type="presParOf" srcId="{DF81532F-8B78-4B32-8C9D-725395F35CAB}" destId="{A8B8A3B0-2A68-46E5-B5A1-F444803D0671}" srcOrd="0" destOrd="0" presId="urn:microsoft.com/office/officeart/2008/layout/SquareAccentList"/>
    <dgm:cxn modelId="{FDB16582-465F-4DEA-B263-8510C72B64D6}" type="presParOf" srcId="{DF81532F-8B78-4B32-8C9D-725395F35CAB}" destId="{933DABC2-76E2-4F12-BA85-C923A233C9EC}" srcOrd="1" destOrd="0" presId="urn:microsoft.com/office/officeart/2008/layout/SquareAccen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29F48AA-5570-4B9E-8005-732FEF96B970}" type="doc">
      <dgm:prSet loTypeId="urn:microsoft.com/office/officeart/2005/8/layout/chevron2" loCatId="list" qsTypeId="urn:microsoft.com/office/officeart/2005/8/quickstyle/simple4" qsCatId="simple" csTypeId="urn:microsoft.com/office/officeart/2005/8/colors/colorful4" csCatId="colorful" phldr="1"/>
      <dgm:spPr/>
      <dgm:t>
        <a:bodyPr/>
        <a:lstStyle/>
        <a:p>
          <a:endParaRPr lang="zh-CN" altLang="en-US"/>
        </a:p>
      </dgm:t>
    </dgm:pt>
    <dgm:pt modelId="{FEE7DA4E-D4D6-472F-9FBA-91F353D5C9CB}">
      <dgm:prSet phldrT="[文本]"/>
      <dgm:spPr/>
      <dgm:t>
        <a:bodyPr/>
        <a:lstStyle/>
        <a:p>
          <a:r>
            <a:rPr lang="zh-CN" altLang="en-US" dirty="0" smtClean="0">
              <a:latin typeface="微软雅黑" pitchFamily="34" charset="-122"/>
              <a:ea typeface="微软雅黑" pitchFamily="34" charset="-122"/>
            </a:rPr>
            <a:t>创建工程</a:t>
          </a:r>
          <a:endParaRPr lang="zh-CN" altLang="en-US" dirty="0">
            <a:latin typeface="微软雅黑" pitchFamily="34" charset="-122"/>
            <a:ea typeface="微软雅黑" pitchFamily="34" charset="-122"/>
          </a:endParaRPr>
        </a:p>
      </dgm:t>
    </dgm:pt>
    <dgm:pt modelId="{DEA9FB15-2431-4F77-9BFF-0CC84BACC43A}" type="parTrans" cxnId="{1777A0E0-8FD6-4EAF-80F0-722CADD453DF}">
      <dgm:prSet/>
      <dgm:spPr/>
      <dgm:t>
        <a:bodyPr/>
        <a:lstStyle/>
        <a:p>
          <a:endParaRPr lang="zh-CN" altLang="en-US">
            <a:latin typeface="微软雅黑" pitchFamily="34" charset="-122"/>
            <a:ea typeface="微软雅黑" pitchFamily="34" charset="-122"/>
          </a:endParaRPr>
        </a:p>
      </dgm:t>
    </dgm:pt>
    <dgm:pt modelId="{3F1BFC89-75E1-4AAA-ADAE-8B999ED1AFC0}" type="sibTrans" cxnId="{1777A0E0-8FD6-4EAF-80F0-722CADD453DF}">
      <dgm:prSet/>
      <dgm:spPr/>
      <dgm:t>
        <a:bodyPr/>
        <a:lstStyle/>
        <a:p>
          <a:endParaRPr lang="zh-CN" altLang="en-US">
            <a:latin typeface="微软雅黑" pitchFamily="34" charset="-122"/>
            <a:ea typeface="微软雅黑" pitchFamily="34" charset="-122"/>
          </a:endParaRPr>
        </a:p>
      </dgm:t>
    </dgm:pt>
    <dgm:pt modelId="{EAF4EA2C-0306-437A-801C-C9C7B9816764}">
      <dgm:prSet phldrT="[文本]"/>
      <dgm:spPr/>
      <dgm:t>
        <a:bodyPr/>
        <a:lstStyle/>
        <a:p>
          <a:r>
            <a:rPr lang="zh-CN" altLang="en-US" dirty="0" smtClean="0">
              <a:latin typeface="微软雅黑" pitchFamily="34" charset="-122"/>
              <a:ea typeface="微软雅黑" pitchFamily="34" charset="-122"/>
            </a:rPr>
            <a:t>使用</a:t>
          </a:r>
          <a:r>
            <a:rPr lang="en-US" altLang="zh-CN" dirty="0" err="1" smtClean="0">
              <a:latin typeface="微软雅黑" pitchFamily="34" charset="-122"/>
              <a:ea typeface="微软雅黑" pitchFamily="34" charset="-122"/>
            </a:rPr>
            <a:t>Liferay</a:t>
          </a:r>
          <a:r>
            <a:rPr lang="en-US" altLang="zh-CN" dirty="0" smtClean="0">
              <a:latin typeface="微软雅黑" pitchFamily="34" charset="-122"/>
              <a:ea typeface="微软雅黑" pitchFamily="34" charset="-122"/>
            </a:rPr>
            <a:t> IDE</a:t>
          </a:r>
          <a:r>
            <a:rPr lang="zh-CN" altLang="en-US" dirty="0" smtClean="0">
              <a:latin typeface="微软雅黑" pitchFamily="34" charset="-122"/>
              <a:ea typeface="微软雅黑" pitchFamily="34" charset="-122"/>
            </a:rPr>
            <a:t>的主题创建向导，创建一个</a:t>
          </a:r>
          <a:r>
            <a:rPr lang="en-US" altLang="zh-CN" dirty="0" smtClean="0">
              <a:latin typeface="微软雅黑" pitchFamily="34" charset="-122"/>
              <a:ea typeface="微软雅黑" pitchFamily="34" charset="-122"/>
            </a:rPr>
            <a:t>Theme</a:t>
          </a:r>
          <a:r>
            <a:rPr lang="zh-CN" altLang="en-US" dirty="0" smtClean="0">
              <a:latin typeface="微软雅黑" pitchFamily="34" charset="-122"/>
              <a:ea typeface="微软雅黑" pitchFamily="34" charset="-122"/>
            </a:rPr>
            <a:t>工程</a:t>
          </a:r>
          <a:endParaRPr lang="zh-CN" altLang="en-US" dirty="0">
            <a:latin typeface="微软雅黑" pitchFamily="34" charset="-122"/>
            <a:ea typeface="微软雅黑" pitchFamily="34" charset="-122"/>
          </a:endParaRPr>
        </a:p>
      </dgm:t>
    </dgm:pt>
    <dgm:pt modelId="{EB43A1F3-0661-4306-9DCF-CD3EA41D36B8}" type="parTrans" cxnId="{9629031B-3852-4E25-8806-D4705E7B5BA7}">
      <dgm:prSet/>
      <dgm:spPr/>
      <dgm:t>
        <a:bodyPr/>
        <a:lstStyle/>
        <a:p>
          <a:endParaRPr lang="zh-CN" altLang="en-US">
            <a:latin typeface="微软雅黑" pitchFamily="34" charset="-122"/>
            <a:ea typeface="微软雅黑" pitchFamily="34" charset="-122"/>
          </a:endParaRPr>
        </a:p>
      </dgm:t>
    </dgm:pt>
    <dgm:pt modelId="{B219261F-5010-4CBB-A768-7C2E556D46BD}" type="sibTrans" cxnId="{9629031B-3852-4E25-8806-D4705E7B5BA7}">
      <dgm:prSet/>
      <dgm:spPr/>
      <dgm:t>
        <a:bodyPr/>
        <a:lstStyle/>
        <a:p>
          <a:endParaRPr lang="zh-CN" altLang="en-US">
            <a:latin typeface="微软雅黑" pitchFamily="34" charset="-122"/>
            <a:ea typeface="微软雅黑" pitchFamily="34" charset="-122"/>
          </a:endParaRPr>
        </a:p>
      </dgm:t>
    </dgm:pt>
    <dgm:pt modelId="{D18735E1-412C-42AF-A79D-3BECE521CA6C}">
      <dgm:prSet phldrT="[文本]"/>
      <dgm:spPr/>
      <dgm:t>
        <a:bodyPr/>
        <a:lstStyle/>
        <a:p>
          <a:r>
            <a:rPr lang="zh-CN" altLang="en-US" dirty="0" smtClean="0">
              <a:latin typeface="微软雅黑" pitchFamily="34" charset="-122"/>
              <a:ea typeface="微软雅黑" pitchFamily="34" charset="-122"/>
            </a:rPr>
            <a:t>复制代码</a:t>
          </a:r>
          <a:endParaRPr lang="zh-CN" altLang="en-US" dirty="0">
            <a:latin typeface="微软雅黑" pitchFamily="34" charset="-122"/>
            <a:ea typeface="微软雅黑" pitchFamily="34" charset="-122"/>
          </a:endParaRPr>
        </a:p>
      </dgm:t>
    </dgm:pt>
    <dgm:pt modelId="{11928D9F-7D61-416D-8DCA-77B2C5E146E2}" type="parTrans" cxnId="{5F3B2C25-13B5-4705-A71F-9547B6AF3F93}">
      <dgm:prSet/>
      <dgm:spPr/>
      <dgm:t>
        <a:bodyPr/>
        <a:lstStyle/>
        <a:p>
          <a:endParaRPr lang="zh-CN" altLang="en-US">
            <a:latin typeface="微软雅黑" pitchFamily="34" charset="-122"/>
            <a:ea typeface="微软雅黑" pitchFamily="34" charset="-122"/>
          </a:endParaRPr>
        </a:p>
      </dgm:t>
    </dgm:pt>
    <dgm:pt modelId="{44A4EBA7-01F4-4397-9CD3-D65C861E35B9}" type="sibTrans" cxnId="{5F3B2C25-13B5-4705-A71F-9547B6AF3F93}">
      <dgm:prSet/>
      <dgm:spPr/>
      <dgm:t>
        <a:bodyPr/>
        <a:lstStyle/>
        <a:p>
          <a:endParaRPr lang="zh-CN" altLang="en-US">
            <a:latin typeface="微软雅黑" pitchFamily="34" charset="-122"/>
            <a:ea typeface="微软雅黑" pitchFamily="34" charset="-122"/>
          </a:endParaRPr>
        </a:p>
      </dgm:t>
    </dgm:pt>
    <dgm:pt modelId="{D05784EE-96C1-47EB-B216-F31473A6F8F7}">
      <dgm:prSet phldrT="[文本]"/>
      <dgm:spPr/>
      <dgm:t>
        <a:bodyPr/>
        <a:lstStyle/>
        <a:p>
          <a:r>
            <a:rPr lang="zh-CN" altLang="en-US" dirty="0" smtClean="0">
              <a:latin typeface="微软雅黑" pitchFamily="34" charset="-122"/>
              <a:ea typeface="微软雅黑" pitchFamily="34" charset="-122"/>
            </a:rPr>
            <a:t>在</a:t>
          </a:r>
          <a:r>
            <a:rPr lang="en-US" altLang="zh-CN" dirty="0" smtClean="0">
              <a:latin typeface="微软雅黑" pitchFamily="34" charset="-122"/>
              <a:ea typeface="微软雅黑" pitchFamily="34" charset="-122"/>
            </a:rPr>
            <a:t>_diffs/</a:t>
          </a:r>
          <a:r>
            <a:rPr lang="en-US" altLang="zh-CN" dirty="0" err="1" smtClean="0">
              <a:latin typeface="微软雅黑" pitchFamily="34" charset="-122"/>
              <a:ea typeface="微软雅黑" pitchFamily="34" charset="-122"/>
            </a:rPr>
            <a:t>css</a:t>
          </a:r>
          <a:r>
            <a:rPr lang="zh-CN" altLang="en-US" dirty="0" smtClean="0">
              <a:latin typeface="微软雅黑" pitchFamily="34" charset="-122"/>
              <a:ea typeface="微软雅黑" pitchFamily="34" charset="-122"/>
            </a:rPr>
            <a:t>目录下面创建</a:t>
          </a:r>
          <a:r>
            <a:rPr lang="en-US" altLang="zh-CN" dirty="0" smtClean="0">
              <a:latin typeface="微软雅黑" pitchFamily="34" charset="-122"/>
              <a:ea typeface="微软雅黑" pitchFamily="34" charset="-122"/>
            </a:rPr>
            <a:t>custom.css</a:t>
          </a:r>
          <a:r>
            <a:rPr lang="zh-CN" altLang="en-US" dirty="0" smtClean="0">
              <a:latin typeface="微软雅黑" pitchFamily="34" charset="-122"/>
              <a:ea typeface="微软雅黑" pitchFamily="34" charset="-122"/>
            </a:rPr>
            <a:t>文件（或者将</a:t>
          </a:r>
          <a:r>
            <a:rPr lang="en-US" altLang="zh-CN" dirty="0" err="1" smtClean="0">
              <a:latin typeface="微软雅黑" pitchFamily="34" charset="-122"/>
              <a:ea typeface="微软雅黑" pitchFamily="34" charset="-122"/>
            </a:rPr>
            <a:t>css</a:t>
          </a:r>
          <a:r>
            <a:rPr lang="en-US" altLang="zh-CN" dirty="0" smtClean="0">
              <a:latin typeface="微软雅黑" pitchFamily="34" charset="-122"/>
              <a:ea typeface="微软雅黑" pitchFamily="34" charset="-122"/>
            </a:rPr>
            <a:t>/custom.css</a:t>
          </a:r>
          <a:r>
            <a:rPr lang="zh-CN" altLang="en-US" dirty="0" smtClean="0">
              <a:latin typeface="微软雅黑" pitchFamily="34" charset="-122"/>
              <a:ea typeface="微软雅黑" pitchFamily="34" charset="-122"/>
            </a:rPr>
            <a:t>复制过来）</a:t>
          </a:r>
          <a:endParaRPr lang="zh-CN" altLang="en-US" dirty="0">
            <a:latin typeface="微软雅黑" pitchFamily="34" charset="-122"/>
            <a:ea typeface="微软雅黑" pitchFamily="34" charset="-122"/>
          </a:endParaRPr>
        </a:p>
      </dgm:t>
    </dgm:pt>
    <dgm:pt modelId="{666B20AD-0E73-488F-A6F0-EE530CD0CADF}" type="parTrans" cxnId="{79FC8DCA-5A0A-46F5-94EF-4134A607A06B}">
      <dgm:prSet/>
      <dgm:spPr/>
      <dgm:t>
        <a:bodyPr/>
        <a:lstStyle/>
        <a:p>
          <a:endParaRPr lang="zh-CN" altLang="en-US">
            <a:latin typeface="微软雅黑" pitchFamily="34" charset="-122"/>
            <a:ea typeface="微软雅黑" pitchFamily="34" charset="-122"/>
          </a:endParaRPr>
        </a:p>
      </dgm:t>
    </dgm:pt>
    <dgm:pt modelId="{FDF2FE7A-CDB9-44AC-997E-5609324C45F4}" type="sibTrans" cxnId="{79FC8DCA-5A0A-46F5-94EF-4134A607A06B}">
      <dgm:prSet/>
      <dgm:spPr/>
      <dgm:t>
        <a:bodyPr/>
        <a:lstStyle/>
        <a:p>
          <a:endParaRPr lang="zh-CN" altLang="en-US">
            <a:latin typeface="微软雅黑" pitchFamily="34" charset="-122"/>
            <a:ea typeface="微软雅黑" pitchFamily="34" charset="-122"/>
          </a:endParaRPr>
        </a:p>
      </dgm:t>
    </dgm:pt>
    <dgm:pt modelId="{DA620F14-6DF6-489F-80EE-05FCED703512}">
      <dgm:prSet phldrT="[文本]"/>
      <dgm:spPr/>
      <dgm:t>
        <a:bodyPr/>
        <a:lstStyle/>
        <a:p>
          <a:r>
            <a:rPr lang="zh-CN" altLang="en-US" dirty="0" smtClean="0">
              <a:latin typeface="微软雅黑" pitchFamily="34" charset="-122"/>
              <a:ea typeface="微软雅黑" pitchFamily="34" charset="-122"/>
            </a:rPr>
            <a:t>将</a:t>
          </a:r>
          <a:r>
            <a:rPr lang="en-US" altLang="zh-CN" dirty="0" smtClean="0">
              <a:latin typeface="微软雅黑" pitchFamily="34" charset="-122"/>
              <a:ea typeface="微软雅黑" pitchFamily="34" charset="-122"/>
            </a:rPr>
            <a:t>template</a:t>
          </a:r>
          <a:r>
            <a:rPr lang="zh-CN" altLang="en-US" dirty="0" smtClean="0">
              <a:latin typeface="微软雅黑" pitchFamily="34" charset="-122"/>
              <a:ea typeface="微软雅黑" pitchFamily="34" charset="-122"/>
            </a:rPr>
            <a:t>下面的</a:t>
          </a:r>
          <a:r>
            <a:rPr lang="en-US" altLang="en-US" dirty="0" smtClean="0">
              <a:latin typeface="微软雅黑" pitchFamily="34" charset="-122"/>
              <a:ea typeface="微软雅黑" pitchFamily="34" charset="-122"/>
            </a:rPr>
            <a:t>navigation.vm</a:t>
          </a:r>
          <a:r>
            <a:rPr lang="zh-CN" altLang="en-US" dirty="0" smtClean="0">
              <a:latin typeface="微软雅黑" pitchFamily="34" charset="-122"/>
              <a:ea typeface="微软雅黑" pitchFamily="34" charset="-122"/>
            </a:rPr>
            <a:t>和</a:t>
          </a:r>
          <a:r>
            <a:rPr lang="en-US" altLang="en-US" dirty="0" smtClean="0">
              <a:latin typeface="微软雅黑" pitchFamily="34" charset="-122"/>
              <a:ea typeface="微软雅黑" pitchFamily="34" charset="-122"/>
            </a:rPr>
            <a:t>portal_normal.vm</a:t>
          </a:r>
          <a:r>
            <a:rPr lang="zh-CN" altLang="en-US" dirty="0" smtClean="0">
              <a:latin typeface="微软雅黑" pitchFamily="34" charset="-122"/>
              <a:ea typeface="微软雅黑" pitchFamily="34" charset="-122"/>
            </a:rPr>
            <a:t>复制到</a:t>
          </a:r>
          <a:r>
            <a:rPr lang="en-US" altLang="zh-CN" dirty="0" smtClean="0">
              <a:latin typeface="微软雅黑" pitchFamily="34" charset="-122"/>
              <a:ea typeface="微软雅黑" pitchFamily="34" charset="-122"/>
            </a:rPr>
            <a:t>_diffs/template</a:t>
          </a:r>
          <a:r>
            <a:rPr lang="zh-CN" altLang="en-US" dirty="0" smtClean="0">
              <a:latin typeface="微软雅黑" pitchFamily="34" charset="-122"/>
              <a:ea typeface="微软雅黑" pitchFamily="34" charset="-122"/>
            </a:rPr>
            <a:t>目录下面</a:t>
          </a:r>
          <a:endParaRPr lang="zh-CN" altLang="en-US" dirty="0">
            <a:latin typeface="微软雅黑" pitchFamily="34" charset="-122"/>
            <a:ea typeface="微软雅黑" pitchFamily="34" charset="-122"/>
          </a:endParaRPr>
        </a:p>
      </dgm:t>
    </dgm:pt>
    <dgm:pt modelId="{22DC5DA4-B3C1-4F7D-AFB6-7B746B378574}" type="parTrans" cxnId="{1BF520F9-B103-4E7D-868F-7F4E7DA2F93D}">
      <dgm:prSet/>
      <dgm:spPr/>
      <dgm:t>
        <a:bodyPr/>
        <a:lstStyle/>
        <a:p>
          <a:endParaRPr lang="zh-CN" altLang="en-US">
            <a:latin typeface="微软雅黑" pitchFamily="34" charset="-122"/>
            <a:ea typeface="微软雅黑" pitchFamily="34" charset="-122"/>
          </a:endParaRPr>
        </a:p>
      </dgm:t>
    </dgm:pt>
    <dgm:pt modelId="{69294FF9-5366-47C9-A934-75096CBFA05B}" type="sibTrans" cxnId="{1BF520F9-B103-4E7D-868F-7F4E7DA2F93D}">
      <dgm:prSet/>
      <dgm:spPr/>
      <dgm:t>
        <a:bodyPr/>
        <a:lstStyle/>
        <a:p>
          <a:endParaRPr lang="zh-CN" altLang="en-US">
            <a:latin typeface="微软雅黑" pitchFamily="34" charset="-122"/>
            <a:ea typeface="微软雅黑" pitchFamily="34" charset="-122"/>
          </a:endParaRPr>
        </a:p>
      </dgm:t>
    </dgm:pt>
    <dgm:pt modelId="{85AED43A-AAAD-48E1-8BF7-CB8786E1FF73}">
      <dgm:prSet phldrT="[文本]"/>
      <dgm:spPr/>
      <dgm:t>
        <a:bodyPr/>
        <a:lstStyle/>
        <a:p>
          <a:r>
            <a:rPr lang="zh-CN" altLang="en-US" dirty="0" smtClean="0">
              <a:latin typeface="微软雅黑" pitchFamily="34" charset="-122"/>
              <a:ea typeface="微软雅黑" pitchFamily="34" charset="-122"/>
            </a:rPr>
            <a:t>调整模板和</a:t>
          </a:r>
          <a:r>
            <a:rPr lang="en-US" altLang="zh-CN" dirty="0" smtClean="0">
              <a:latin typeface="微软雅黑" pitchFamily="34" charset="-122"/>
              <a:ea typeface="微软雅黑" pitchFamily="34" charset="-122"/>
            </a:rPr>
            <a:t>CSS</a:t>
          </a:r>
          <a:endParaRPr lang="zh-CN" altLang="en-US" dirty="0">
            <a:latin typeface="微软雅黑" pitchFamily="34" charset="-122"/>
            <a:ea typeface="微软雅黑" pitchFamily="34" charset="-122"/>
          </a:endParaRPr>
        </a:p>
      </dgm:t>
    </dgm:pt>
    <dgm:pt modelId="{ECF1BF73-D99A-4D88-AA01-5C0915A32737}" type="parTrans" cxnId="{C6B9D0F4-F801-4A82-9939-4A1AD3A1397F}">
      <dgm:prSet/>
      <dgm:spPr/>
      <dgm:t>
        <a:bodyPr/>
        <a:lstStyle/>
        <a:p>
          <a:endParaRPr lang="zh-CN" altLang="en-US">
            <a:latin typeface="微软雅黑" pitchFamily="34" charset="-122"/>
            <a:ea typeface="微软雅黑" pitchFamily="34" charset="-122"/>
          </a:endParaRPr>
        </a:p>
      </dgm:t>
    </dgm:pt>
    <dgm:pt modelId="{3939C158-7006-49CC-898B-7373375AAC1A}" type="sibTrans" cxnId="{C6B9D0F4-F801-4A82-9939-4A1AD3A1397F}">
      <dgm:prSet/>
      <dgm:spPr/>
      <dgm:t>
        <a:bodyPr/>
        <a:lstStyle/>
        <a:p>
          <a:endParaRPr lang="zh-CN" altLang="en-US">
            <a:latin typeface="微软雅黑" pitchFamily="34" charset="-122"/>
            <a:ea typeface="微软雅黑" pitchFamily="34" charset="-122"/>
          </a:endParaRPr>
        </a:p>
      </dgm:t>
    </dgm:pt>
    <dgm:pt modelId="{43BC7723-2D86-40C5-B0E4-C163A08562E4}">
      <dgm:prSet phldrT="[文本]"/>
      <dgm:spPr/>
      <dgm:t>
        <a:bodyPr/>
        <a:lstStyle/>
        <a:p>
          <a:r>
            <a:rPr lang="zh-CN" altLang="en-US" dirty="0" smtClean="0">
              <a:latin typeface="微软雅黑" pitchFamily="34" charset="-122"/>
              <a:ea typeface="微软雅黑" pitchFamily="34" charset="-122"/>
            </a:rPr>
            <a:t>查看</a:t>
          </a:r>
          <a:r>
            <a:rPr lang="en-US" altLang="zh-CN" dirty="0" smtClean="0">
              <a:latin typeface="微软雅黑" pitchFamily="34" charset="-122"/>
              <a:ea typeface="微软雅黑" pitchFamily="34" charset="-122"/>
            </a:rPr>
            <a:t>portal_normal.vm</a:t>
          </a:r>
          <a:r>
            <a:rPr lang="zh-CN" altLang="en-US" dirty="0" smtClean="0">
              <a:latin typeface="微软雅黑" pitchFamily="34" charset="-122"/>
              <a:ea typeface="微软雅黑" pitchFamily="34" charset="-122"/>
            </a:rPr>
            <a:t>和</a:t>
          </a:r>
          <a:r>
            <a:rPr lang="en-US" altLang="zh-CN" dirty="0" smtClean="0">
              <a:latin typeface="微软雅黑" pitchFamily="34" charset="-122"/>
              <a:ea typeface="微软雅黑" pitchFamily="34" charset="-122"/>
            </a:rPr>
            <a:t>navigation.vm</a:t>
          </a:r>
          <a:r>
            <a:rPr lang="zh-CN" altLang="en-US" dirty="0" smtClean="0">
              <a:latin typeface="微软雅黑" pitchFamily="34" charset="-122"/>
              <a:ea typeface="微软雅黑" pitchFamily="34" charset="-122"/>
            </a:rPr>
            <a:t>的页面结构和我们效果图的差异，修改成效果图一样的结构</a:t>
          </a:r>
          <a:endParaRPr lang="zh-CN" altLang="en-US" dirty="0">
            <a:latin typeface="微软雅黑" pitchFamily="34" charset="-122"/>
            <a:ea typeface="微软雅黑" pitchFamily="34" charset="-122"/>
          </a:endParaRPr>
        </a:p>
      </dgm:t>
    </dgm:pt>
    <dgm:pt modelId="{2A6EB7E3-F0E8-4840-9450-FF05283F5E31}" type="parTrans" cxnId="{613A970D-7A0B-40C9-B1DB-10721CB5468B}">
      <dgm:prSet/>
      <dgm:spPr/>
      <dgm:t>
        <a:bodyPr/>
        <a:lstStyle/>
        <a:p>
          <a:endParaRPr lang="zh-CN" altLang="en-US">
            <a:latin typeface="微软雅黑" pitchFamily="34" charset="-122"/>
            <a:ea typeface="微软雅黑" pitchFamily="34" charset="-122"/>
          </a:endParaRPr>
        </a:p>
      </dgm:t>
    </dgm:pt>
    <dgm:pt modelId="{E2B03240-D83E-4AA3-8AA0-A634C3F30176}" type="sibTrans" cxnId="{613A970D-7A0B-40C9-B1DB-10721CB5468B}">
      <dgm:prSet/>
      <dgm:spPr/>
      <dgm:t>
        <a:bodyPr/>
        <a:lstStyle/>
        <a:p>
          <a:endParaRPr lang="zh-CN" altLang="en-US">
            <a:latin typeface="微软雅黑" pitchFamily="34" charset="-122"/>
            <a:ea typeface="微软雅黑" pitchFamily="34" charset="-122"/>
          </a:endParaRPr>
        </a:p>
      </dgm:t>
    </dgm:pt>
    <dgm:pt modelId="{17BDC5DB-A7DD-4154-8D42-7E9AFD649FFA}">
      <dgm:prSet phldrT="[文本]"/>
      <dgm:spPr/>
      <dgm:t>
        <a:bodyPr/>
        <a:lstStyle/>
        <a:p>
          <a:r>
            <a:rPr lang="zh-CN" altLang="en-US" dirty="0" smtClean="0">
              <a:latin typeface="微软雅黑" pitchFamily="34" charset="-122"/>
              <a:ea typeface="微软雅黑" pitchFamily="34" charset="-122"/>
            </a:rPr>
            <a:t>将相应的</a:t>
          </a:r>
          <a:r>
            <a:rPr lang="en-US" altLang="zh-CN" dirty="0" smtClean="0">
              <a:latin typeface="微软雅黑" pitchFamily="34" charset="-122"/>
              <a:ea typeface="微软雅黑" pitchFamily="34" charset="-122"/>
            </a:rPr>
            <a:t>CSS</a:t>
          </a:r>
          <a:r>
            <a:rPr lang="zh-CN" altLang="en-US" dirty="0" smtClean="0">
              <a:latin typeface="微软雅黑" pitchFamily="34" charset="-122"/>
              <a:ea typeface="微软雅黑" pitchFamily="34" charset="-122"/>
            </a:rPr>
            <a:t>内容复制或者写在</a:t>
          </a:r>
          <a:r>
            <a:rPr lang="en-US" altLang="zh-CN" dirty="0" smtClean="0">
              <a:latin typeface="微软雅黑" pitchFamily="34" charset="-122"/>
              <a:ea typeface="微软雅黑" pitchFamily="34" charset="-122"/>
            </a:rPr>
            <a:t>custom.css</a:t>
          </a:r>
          <a:r>
            <a:rPr lang="zh-CN" altLang="en-US" dirty="0" smtClean="0">
              <a:latin typeface="微软雅黑" pitchFamily="34" charset="-122"/>
              <a:ea typeface="微软雅黑" pitchFamily="34" charset="-122"/>
            </a:rPr>
            <a:t>的文件里面</a:t>
          </a:r>
          <a:endParaRPr lang="zh-CN" altLang="en-US" dirty="0">
            <a:latin typeface="微软雅黑" pitchFamily="34" charset="-122"/>
            <a:ea typeface="微软雅黑" pitchFamily="34" charset="-122"/>
          </a:endParaRPr>
        </a:p>
      </dgm:t>
    </dgm:pt>
    <dgm:pt modelId="{A2893D60-7222-492D-A326-5E3C95C28714}" type="parTrans" cxnId="{1B24A3B3-6603-4989-AF6E-FA336E67B889}">
      <dgm:prSet/>
      <dgm:spPr/>
      <dgm:t>
        <a:bodyPr/>
        <a:lstStyle/>
        <a:p>
          <a:endParaRPr lang="zh-CN" altLang="en-US">
            <a:latin typeface="微软雅黑" pitchFamily="34" charset="-122"/>
            <a:ea typeface="微软雅黑" pitchFamily="34" charset="-122"/>
          </a:endParaRPr>
        </a:p>
      </dgm:t>
    </dgm:pt>
    <dgm:pt modelId="{AB26C487-7DA5-48E7-BC3D-E628C2C1623D}" type="sibTrans" cxnId="{1B24A3B3-6603-4989-AF6E-FA336E67B889}">
      <dgm:prSet/>
      <dgm:spPr/>
      <dgm:t>
        <a:bodyPr/>
        <a:lstStyle/>
        <a:p>
          <a:endParaRPr lang="zh-CN" altLang="en-US">
            <a:latin typeface="微软雅黑" pitchFamily="34" charset="-122"/>
            <a:ea typeface="微软雅黑" pitchFamily="34" charset="-122"/>
          </a:endParaRPr>
        </a:p>
      </dgm:t>
    </dgm:pt>
    <dgm:pt modelId="{102EC857-C516-494E-863B-A4236CE8CE94}">
      <dgm:prSet phldrT="[文本]"/>
      <dgm:spPr/>
      <dgm:t>
        <a:bodyPr/>
        <a:lstStyle/>
        <a:p>
          <a:r>
            <a:rPr lang="zh-CN" altLang="en-US" dirty="0" smtClean="0">
              <a:latin typeface="微软雅黑" pitchFamily="34" charset="-122"/>
              <a:ea typeface="微软雅黑" pitchFamily="34" charset="-122"/>
            </a:rPr>
            <a:t>在</a:t>
          </a:r>
          <a:r>
            <a:rPr lang="en-US" altLang="zh-CN" dirty="0" smtClean="0">
              <a:latin typeface="微软雅黑" pitchFamily="34" charset="-122"/>
              <a:ea typeface="微软雅黑" pitchFamily="34" charset="-122"/>
            </a:rPr>
            <a:t>_diffs</a:t>
          </a:r>
          <a:r>
            <a:rPr lang="zh-CN" altLang="en-US" dirty="0" smtClean="0">
              <a:latin typeface="微软雅黑" pitchFamily="34" charset="-122"/>
              <a:ea typeface="微软雅黑" pitchFamily="34" charset="-122"/>
            </a:rPr>
            <a:t>目录下面创建</a:t>
          </a:r>
          <a:r>
            <a:rPr lang="en-US" altLang="zh-CN" dirty="0" err="1" smtClean="0">
              <a:latin typeface="微软雅黑" pitchFamily="34" charset="-122"/>
              <a:ea typeface="微软雅黑" pitchFamily="34" charset="-122"/>
            </a:rPr>
            <a:t>css</a:t>
          </a:r>
          <a:r>
            <a:rPr lang="zh-CN" altLang="en-US" dirty="0" smtClean="0">
              <a:latin typeface="微软雅黑" pitchFamily="34" charset="-122"/>
              <a:ea typeface="微软雅黑" pitchFamily="34" charset="-122"/>
            </a:rPr>
            <a:t>、</a:t>
          </a:r>
          <a:r>
            <a:rPr lang="en-US" altLang="zh-CN" dirty="0" smtClean="0">
              <a:latin typeface="微软雅黑" pitchFamily="34" charset="-122"/>
              <a:ea typeface="微软雅黑" pitchFamily="34" charset="-122"/>
            </a:rPr>
            <a:t>images</a:t>
          </a:r>
          <a:r>
            <a:rPr lang="zh-CN" altLang="en-US" dirty="0" smtClean="0">
              <a:latin typeface="微软雅黑" pitchFamily="34" charset="-122"/>
              <a:ea typeface="微软雅黑" pitchFamily="34" charset="-122"/>
            </a:rPr>
            <a:t>、</a:t>
          </a:r>
          <a:r>
            <a:rPr lang="en-US" altLang="zh-CN" dirty="0" err="1" smtClean="0">
              <a:latin typeface="微软雅黑" pitchFamily="34" charset="-122"/>
              <a:ea typeface="微软雅黑" pitchFamily="34" charset="-122"/>
            </a:rPr>
            <a:t>js</a:t>
          </a:r>
          <a:r>
            <a:rPr lang="zh-CN" altLang="en-US" dirty="0" smtClean="0">
              <a:latin typeface="微软雅黑" pitchFamily="34" charset="-122"/>
              <a:ea typeface="微软雅黑" pitchFamily="34" charset="-122"/>
            </a:rPr>
            <a:t>、</a:t>
          </a:r>
          <a:r>
            <a:rPr lang="en-US" altLang="zh-CN" dirty="0" smtClean="0">
              <a:latin typeface="微软雅黑" pitchFamily="34" charset="-122"/>
              <a:ea typeface="微软雅黑" pitchFamily="34" charset="-122"/>
            </a:rPr>
            <a:t>template</a:t>
          </a:r>
          <a:r>
            <a:rPr lang="zh-CN" altLang="en-US" dirty="0" smtClean="0">
              <a:latin typeface="微软雅黑" pitchFamily="34" charset="-122"/>
              <a:ea typeface="微软雅黑" pitchFamily="34" charset="-122"/>
            </a:rPr>
            <a:t>等目录</a:t>
          </a:r>
          <a:endParaRPr lang="zh-CN" altLang="en-US" dirty="0">
            <a:latin typeface="微软雅黑" pitchFamily="34" charset="-122"/>
            <a:ea typeface="微软雅黑" pitchFamily="34" charset="-122"/>
          </a:endParaRPr>
        </a:p>
      </dgm:t>
    </dgm:pt>
    <dgm:pt modelId="{9193E558-BA6C-4EEC-AD64-24931C800368}" type="parTrans" cxnId="{11B18673-486A-409A-8F83-5D6B1DA40CB7}">
      <dgm:prSet/>
      <dgm:spPr/>
      <dgm:t>
        <a:bodyPr/>
        <a:lstStyle/>
        <a:p>
          <a:endParaRPr lang="zh-CN" altLang="en-US">
            <a:latin typeface="微软雅黑" pitchFamily="34" charset="-122"/>
            <a:ea typeface="微软雅黑" pitchFamily="34" charset="-122"/>
          </a:endParaRPr>
        </a:p>
      </dgm:t>
    </dgm:pt>
    <dgm:pt modelId="{B37E7F91-27CC-4CE7-8376-70413B18A58B}" type="sibTrans" cxnId="{11B18673-486A-409A-8F83-5D6B1DA40CB7}">
      <dgm:prSet/>
      <dgm:spPr/>
      <dgm:t>
        <a:bodyPr/>
        <a:lstStyle/>
        <a:p>
          <a:endParaRPr lang="zh-CN" altLang="en-US">
            <a:latin typeface="微软雅黑" pitchFamily="34" charset="-122"/>
            <a:ea typeface="微软雅黑" pitchFamily="34" charset="-122"/>
          </a:endParaRPr>
        </a:p>
      </dgm:t>
    </dgm:pt>
    <dgm:pt modelId="{D40E4534-A7CA-4B0B-B018-3D2935C280FB}" type="pres">
      <dgm:prSet presAssocID="{029F48AA-5570-4B9E-8005-732FEF96B970}" presName="linearFlow" presStyleCnt="0">
        <dgm:presLayoutVars>
          <dgm:dir/>
          <dgm:animLvl val="lvl"/>
          <dgm:resizeHandles val="exact"/>
        </dgm:presLayoutVars>
      </dgm:prSet>
      <dgm:spPr/>
      <dgm:t>
        <a:bodyPr/>
        <a:lstStyle/>
        <a:p>
          <a:endParaRPr lang="zh-CN" altLang="en-US"/>
        </a:p>
      </dgm:t>
    </dgm:pt>
    <dgm:pt modelId="{1B023C16-31C2-400A-8C9F-8523A66063FD}" type="pres">
      <dgm:prSet presAssocID="{FEE7DA4E-D4D6-472F-9FBA-91F353D5C9CB}" presName="composite" presStyleCnt="0"/>
      <dgm:spPr/>
    </dgm:pt>
    <dgm:pt modelId="{1BD4E706-DE16-407D-AD74-4801AAD796CB}" type="pres">
      <dgm:prSet presAssocID="{FEE7DA4E-D4D6-472F-9FBA-91F353D5C9CB}" presName="parentText" presStyleLbl="alignNode1" presStyleIdx="0" presStyleCnt="3">
        <dgm:presLayoutVars>
          <dgm:chMax val="1"/>
          <dgm:bulletEnabled val="1"/>
        </dgm:presLayoutVars>
      </dgm:prSet>
      <dgm:spPr/>
      <dgm:t>
        <a:bodyPr/>
        <a:lstStyle/>
        <a:p>
          <a:endParaRPr lang="zh-CN" altLang="en-US"/>
        </a:p>
      </dgm:t>
    </dgm:pt>
    <dgm:pt modelId="{5F07EE5E-CEFD-46ED-8F9D-3130CF3147D9}" type="pres">
      <dgm:prSet presAssocID="{FEE7DA4E-D4D6-472F-9FBA-91F353D5C9CB}" presName="descendantText" presStyleLbl="alignAcc1" presStyleIdx="0" presStyleCnt="3">
        <dgm:presLayoutVars>
          <dgm:bulletEnabled val="1"/>
        </dgm:presLayoutVars>
      </dgm:prSet>
      <dgm:spPr/>
      <dgm:t>
        <a:bodyPr/>
        <a:lstStyle/>
        <a:p>
          <a:endParaRPr lang="zh-CN" altLang="en-US"/>
        </a:p>
      </dgm:t>
    </dgm:pt>
    <dgm:pt modelId="{236D50EF-A308-4C95-AB65-F1E64C833567}" type="pres">
      <dgm:prSet presAssocID="{3F1BFC89-75E1-4AAA-ADAE-8B999ED1AFC0}" presName="sp" presStyleCnt="0"/>
      <dgm:spPr/>
    </dgm:pt>
    <dgm:pt modelId="{243DA82C-D43C-4C46-8740-40A9EF6B03B5}" type="pres">
      <dgm:prSet presAssocID="{D18735E1-412C-42AF-A79D-3BECE521CA6C}" presName="composite" presStyleCnt="0"/>
      <dgm:spPr/>
    </dgm:pt>
    <dgm:pt modelId="{2E1A4DB8-B196-434E-B6A3-81F42E0C5CAE}" type="pres">
      <dgm:prSet presAssocID="{D18735E1-412C-42AF-A79D-3BECE521CA6C}" presName="parentText" presStyleLbl="alignNode1" presStyleIdx="1" presStyleCnt="3">
        <dgm:presLayoutVars>
          <dgm:chMax val="1"/>
          <dgm:bulletEnabled val="1"/>
        </dgm:presLayoutVars>
      </dgm:prSet>
      <dgm:spPr/>
      <dgm:t>
        <a:bodyPr/>
        <a:lstStyle/>
        <a:p>
          <a:endParaRPr lang="zh-CN" altLang="en-US"/>
        </a:p>
      </dgm:t>
    </dgm:pt>
    <dgm:pt modelId="{CA2F7621-B250-45B3-9E67-EBC1BB6E3DD3}" type="pres">
      <dgm:prSet presAssocID="{D18735E1-412C-42AF-A79D-3BECE521CA6C}" presName="descendantText" presStyleLbl="alignAcc1" presStyleIdx="1" presStyleCnt="3">
        <dgm:presLayoutVars>
          <dgm:bulletEnabled val="1"/>
        </dgm:presLayoutVars>
      </dgm:prSet>
      <dgm:spPr/>
      <dgm:t>
        <a:bodyPr/>
        <a:lstStyle/>
        <a:p>
          <a:endParaRPr lang="zh-CN" altLang="en-US"/>
        </a:p>
      </dgm:t>
    </dgm:pt>
    <dgm:pt modelId="{172766A3-7BA9-4B12-9EF8-C19F6186323A}" type="pres">
      <dgm:prSet presAssocID="{44A4EBA7-01F4-4397-9CD3-D65C861E35B9}" presName="sp" presStyleCnt="0"/>
      <dgm:spPr/>
    </dgm:pt>
    <dgm:pt modelId="{8EA668F0-C728-4F3D-A9FC-AD0B2B9168C7}" type="pres">
      <dgm:prSet presAssocID="{85AED43A-AAAD-48E1-8BF7-CB8786E1FF73}" presName="composite" presStyleCnt="0"/>
      <dgm:spPr/>
    </dgm:pt>
    <dgm:pt modelId="{E0149CE3-4D66-43C1-9300-A93F6AF42E9B}" type="pres">
      <dgm:prSet presAssocID="{85AED43A-AAAD-48E1-8BF7-CB8786E1FF73}" presName="parentText" presStyleLbl="alignNode1" presStyleIdx="2" presStyleCnt="3">
        <dgm:presLayoutVars>
          <dgm:chMax val="1"/>
          <dgm:bulletEnabled val="1"/>
        </dgm:presLayoutVars>
      </dgm:prSet>
      <dgm:spPr/>
      <dgm:t>
        <a:bodyPr/>
        <a:lstStyle/>
        <a:p>
          <a:endParaRPr lang="zh-CN" altLang="en-US"/>
        </a:p>
      </dgm:t>
    </dgm:pt>
    <dgm:pt modelId="{F52EA6E2-077D-46C7-86F8-2A9E0617545F}" type="pres">
      <dgm:prSet presAssocID="{85AED43A-AAAD-48E1-8BF7-CB8786E1FF73}" presName="descendantText" presStyleLbl="alignAcc1" presStyleIdx="2" presStyleCnt="3">
        <dgm:presLayoutVars>
          <dgm:bulletEnabled val="1"/>
        </dgm:presLayoutVars>
      </dgm:prSet>
      <dgm:spPr/>
      <dgm:t>
        <a:bodyPr/>
        <a:lstStyle/>
        <a:p>
          <a:endParaRPr lang="zh-CN" altLang="en-US"/>
        </a:p>
      </dgm:t>
    </dgm:pt>
  </dgm:ptLst>
  <dgm:cxnLst>
    <dgm:cxn modelId="{0AA5AFF3-C542-4A8F-B17D-F48E42E5FDFB}" type="presOf" srcId="{DA620F14-6DF6-489F-80EE-05FCED703512}" destId="{CA2F7621-B250-45B3-9E67-EBC1BB6E3DD3}" srcOrd="0" destOrd="1" presId="urn:microsoft.com/office/officeart/2005/8/layout/chevron2"/>
    <dgm:cxn modelId="{FF24C8E8-3CE2-41C9-9201-2757F2715DDC}" type="presOf" srcId="{43BC7723-2D86-40C5-B0E4-C163A08562E4}" destId="{F52EA6E2-077D-46C7-86F8-2A9E0617545F}" srcOrd="0" destOrd="0" presId="urn:microsoft.com/office/officeart/2005/8/layout/chevron2"/>
    <dgm:cxn modelId="{DC42BFCB-2A34-4B67-8738-34AB88180213}" type="presOf" srcId="{85AED43A-AAAD-48E1-8BF7-CB8786E1FF73}" destId="{E0149CE3-4D66-43C1-9300-A93F6AF42E9B}" srcOrd="0" destOrd="0" presId="urn:microsoft.com/office/officeart/2005/8/layout/chevron2"/>
    <dgm:cxn modelId="{79FC8DCA-5A0A-46F5-94EF-4134A607A06B}" srcId="{D18735E1-412C-42AF-A79D-3BECE521CA6C}" destId="{D05784EE-96C1-47EB-B216-F31473A6F8F7}" srcOrd="0" destOrd="0" parTransId="{666B20AD-0E73-488F-A6F0-EE530CD0CADF}" sibTransId="{FDF2FE7A-CDB9-44AC-997E-5609324C45F4}"/>
    <dgm:cxn modelId="{1BF520F9-B103-4E7D-868F-7F4E7DA2F93D}" srcId="{D18735E1-412C-42AF-A79D-3BECE521CA6C}" destId="{DA620F14-6DF6-489F-80EE-05FCED703512}" srcOrd="1" destOrd="0" parTransId="{22DC5DA4-B3C1-4F7D-AFB6-7B746B378574}" sibTransId="{69294FF9-5366-47C9-A934-75096CBFA05B}"/>
    <dgm:cxn modelId="{C6B9D0F4-F801-4A82-9939-4A1AD3A1397F}" srcId="{029F48AA-5570-4B9E-8005-732FEF96B970}" destId="{85AED43A-AAAD-48E1-8BF7-CB8786E1FF73}" srcOrd="2" destOrd="0" parTransId="{ECF1BF73-D99A-4D88-AA01-5C0915A32737}" sibTransId="{3939C158-7006-49CC-898B-7373375AAC1A}"/>
    <dgm:cxn modelId="{9629031B-3852-4E25-8806-D4705E7B5BA7}" srcId="{FEE7DA4E-D4D6-472F-9FBA-91F353D5C9CB}" destId="{EAF4EA2C-0306-437A-801C-C9C7B9816764}" srcOrd="0" destOrd="0" parTransId="{EB43A1F3-0661-4306-9DCF-CD3EA41D36B8}" sibTransId="{B219261F-5010-4CBB-A768-7C2E556D46BD}"/>
    <dgm:cxn modelId="{5CB4A7C3-47E9-44A9-B0DD-7ADAE55DFFE3}" type="presOf" srcId="{029F48AA-5570-4B9E-8005-732FEF96B970}" destId="{D40E4534-A7CA-4B0B-B018-3D2935C280FB}" srcOrd="0" destOrd="0" presId="urn:microsoft.com/office/officeart/2005/8/layout/chevron2"/>
    <dgm:cxn modelId="{1777A0E0-8FD6-4EAF-80F0-722CADD453DF}" srcId="{029F48AA-5570-4B9E-8005-732FEF96B970}" destId="{FEE7DA4E-D4D6-472F-9FBA-91F353D5C9CB}" srcOrd="0" destOrd="0" parTransId="{DEA9FB15-2431-4F77-9BFF-0CC84BACC43A}" sibTransId="{3F1BFC89-75E1-4AAA-ADAE-8B999ED1AFC0}"/>
    <dgm:cxn modelId="{5F3B2C25-13B5-4705-A71F-9547B6AF3F93}" srcId="{029F48AA-5570-4B9E-8005-732FEF96B970}" destId="{D18735E1-412C-42AF-A79D-3BECE521CA6C}" srcOrd="1" destOrd="0" parTransId="{11928D9F-7D61-416D-8DCA-77B2C5E146E2}" sibTransId="{44A4EBA7-01F4-4397-9CD3-D65C861E35B9}"/>
    <dgm:cxn modelId="{613A970D-7A0B-40C9-B1DB-10721CB5468B}" srcId="{85AED43A-AAAD-48E1-8BF7-CB8786E1FF73}" destId="{43BC7723-2D86-40C5-B0E4-C163A08562E4}" srcOrd="0" destOrd="0" parTransId="{2A6EB7E3-F0E8-4840-9450-FF05283F5E31}" sibTransId="{E2B03240-D83E-4AA3-8AA0-A634C3F30176}"/>
    <dgm:cxn modelId="{4F93C6A7-24F6-4180-AFF1-275C51BC4B26}" type="presOf" srcId="{FEE7DA4E-D4D6-472F-9FBA-91F353D5C9CB}" destId="{1BD4E706-DE16-407D-AD74-4801AAD796CB}" srcOrd="0" destOrd="0" presId="urn:microsoft.com/office/officeart/2005/8/layout/chevron2"/>
    <dgm:cxn modelId="{8867A37F-8133-4743-9868-26FCDDBA647C}" type="presOf" srcId="{D18735E1-412C-42AF-A79D-3BECE521CA6C}" destId="{2E1A4DB8-B196-434E-B6A3-81F42E0C5CAE}" srcOrd="0" destOrd="0" presId="urn:microsoft.com/office/officeart/2005/8/layout/chevron2"/>
    <dgm:cxn modelId="{91B2F496-C077-4B2C-80A1-E1F60787D11D}" type="presOf" srcId="{102EC857-C516-494E-863B-A4236CE8CE94}" destId="{5F07EE5E-CEFD-46ED-8F9D-3130CF3147D9}" srcOrd="0" destOrd="1" presId="urn:microsoft.com/office/officeart/2005/8/layout/chevron2"/>
    <dgm:cxn modelId="{11B18673-486A-409A-8F83-5D6B1DA40CB7}" srcId="{FEE7DA4E-D4D6-472F-9FBA-91F353D5C9CB}" destId="{102EC857-C516-494E-863B-A4236CE8CE94}" srcOrd="1" destOrd="0" parTransId="{9193E558-BA6C-4EEC-AD64-24931C800368}" sibTransId="{B37E7F91-27CC-4CE7-8376-70413B18A58B}"/>
    <dgm:cxn modelId="{1B24A3B3-6603-4989-AF6E-FA336E67B889}" srcId="{85AED43A-AAAD-48E1-8BF7-CB8786E1FF73}" destId="{17BDC5DB-A7DD-4154-8D42-7E9AFD649FFA}" srcOrd="1" destOrd="0" parTransId="{A2893D60-7222-492D-A326-5E3C95C28714}" sibTransId="{AB26C487-7DA5-48E7-BC3D-E628C2C1623D}"/>
    <dgm:cxn modelId="{E514011F-929B-47B2-AF75-00ED0DD71761}" type="presOf" srcId="{EAF4EA2C-0306-437A-801C-C9C7B9816764}" destId="{5F07EE5E-CEFD-46ED-8F9D-3130CF3147D9}" srcOrd="0" destOrd="0" presId="urn:microsoft.com/office/officeart/2005/8/layout/chevron2"/>
    <dgm:cxn modelId="{9120CD3F-235A-4E6D-89E1-C906ACBBBCFF}" type="presOf" srcId="{D05784EE-96C1-47EB-B216-F31473A6F8F7}" destId="{CA2F7621-B250-45B3-9E67-EBC1BB6E3DD3}" srcOrd="0" destOrd="0" presId="urn:microsoft.com/office/officeart/2005/8/layout/chevron2"/>
    <dgm:cxn modelId="{0451145A-952A-4A8F-A4ED-1FC7DEA4AA31}" type="presOf" srcId="{17BDC5DB-A7DD-4154-8D42-7E9AFD649FFA}" destId="{F52EA6E2-077D-46C7-86F8-2A9E0617545F}" srcOrd="0" destOrd="1" presId="urn:microsoft.com/office/officeart/2005/8/layout/chevron2"/>
    <dgm:cxn modelId="{5047EBE8-1576-4FAD-83B2-0ED8D670DB50}" type="presParOf" srcId="{D40E4534-A7CA-4B0B-B018-3D2935C280FB}" destId="{1B023C16-31C2-400A-8C9F-8523A66063FD}" srcOrd="0" destOrd="0" presId="urn:microsoft.com/office/officeart/2005/8/layout/chevron2"/>
    <dgm:cxn modelId="{7751F359-7183-4196-A615-AB0B85108E88}" type="presParOf" srcId="{1B023C16-31C2-400A-8C9F-8523A66063FD}" destId="{1BD4E706-DE16-407D-AD74-4801AAD796CB}" srcOrd="0" destOrd="0" presId="urn:microsoft.com/office/officeart/2005/8/layout/chevron2"/>
    <dgm:cxn modelId="{0DE96E50-EED1-4DEA-9167-384B7FC696AA}" type="presParOf" srcId="{1B023C16-31C2-400A-8C9F-8523A66063FD}" destId="{5F07EE5E-CEFD-46ED-8F9D-3130CF3147D9}" srcOrd="1" destOrd="0" presId="urn:microsoft.com/office/officeart/2005/8/layout/chevron2"/>
    <dgm:cxn modelId="{241A85DA-A5A6-4C12-B34A-C4DEE2B278B0}" type="presParOf" srcId="{D40E4534-A7CA-4B0B-B018-3D2935C280FB}" destId="{236D50EF-A308-4C95-AB65-F1E64C833567}" srcOrd="1" destOrd="0" presId="urn:microsoft.com/office/officeart/2005/8/layout/chevron2"/>
    <dgm:cxn modelId="{15E2C612-D3BE-4A0A-BCB5-61689D6223DA}" type="presParOf" srcId="{D40E4534-A7CA-4B0B-B018-3D2935C280FB}" destId="{243DA82C-D43C-4C46-8740-40A9EF6B03B5}" srcOrd="2" destOrd="0" presId="urn:microsoft.com/office/officeart/2005/8/layout/chevron2"/>
    <dgm:cxn modelId="{3F8B9761-36AF-4A15-8187-1EC53894A521}" type="presParOf" srcId="{243DA82C-D43C-4C46-8740-40A9EF6B03B5}" destId="{2E1A4DB8-B196-434E-B6A3-81F42E0C5CAE}" srcOrd="0" destOrd="0" presId="urn:microsoft.com/office/officeart/2005/8/layout/chevron2"/>
    <dgm:cxn modelId="{3927658D-9376-4D03-9526-572A85EEDDBE}" type="presParOf" srcId="{243DA82C-D43C-4C46-8740-40A9EF6B03B5}" destId="{CA2F7621-B250-45B3-9E67-EBC1BB6E3DD3}" srcOrd="1" destOrd="0" presId="urn:microsoft.com/office/officeart/2005/8/layout/chevron2"/>
    <dgm:cxn modelId="{D0AE2F81-7BAC-447A-AFC4-8EBF6641A9C7}" type="presParOf" srcId="{D40E4534-A7CA-4B0B-B018-3D2935C280FB}" destId="{172766A3-7BA9-4B12-9EF8-C19F6186323A}" srcOrd="3" destOrd="0" presId="urn:microsoft.com/office/officeart/2005/8/layout/chevron2"/>
    <dgm:cxn modelId="{63665E0F-EEBE-4D69-BEAD-600774DCFC7C}" type="presParOf" srcId="{D40E4534-A7CA-4B0B-B018-3D2935C280FB}" destId="{8EA668F0-C728-4F3D-A9FC-AD0B2B9168C7}" srcOrd="4" destOrd="0" presId="urn:microsoft.com/office/officeart/2005/8/layout/chevron2"/>
    <dgm:cxn modelId="{CBF4E470-34BE-47D8-8A9B-D980EF118649}" type="presParOf" srcId="{8EA668F0-C728-4F3D-A9FC-AD0B2B9168C7}" destId="{E0149CE3-4D66-43C1-9300-A93F6AF42E9B}" srcOrd="0" destOrd="0" presId="urn:microsoft.com/office/officeart/2005/8/layout/chevron2"/>
    <dgm:cxn modelId="{BA4C3303-71A6-4E15-A4B1-880BE65247A2}" type="presParOf" srcId="{8EA668F0-C728-4F3D-A9FC-AD0B2B9168C7}" destId="{F52EA6E2-077D-46C7-86F8-2A9E0617545F}"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F7AC865-0789-4C64-8BF1-40F79D40BCE1}" type="doc">
      <dgm:prSet loTypeId="urn:microsoft.com/office/officeart/2005/8/layout/list1" loCatId="list" qsTypeId="urn:microsoft.com/office/officeart/2005/8/quickstyle/simple4" qsCatId="simple" csTypeId="urn:microsoft.com/office/officeart/2005/8/colors/colorful4" csCatId="colorful" phldr="1"/>
      <dgm:spPr/>
      <dgm:t>
        <a:bodyPr/>
        <a:lstStyle/>
        <a:p>
          <a:endParaRPr lang="zh-CN" altLang="en-US"/>
        </a:p>
      </dgm:t>
    </dgm:pt>
    <dgm:pt modelId="{006CAF28-8D3E-400E-8949-8D8CDEDE833D}">
      <dgm:prSet phldrT="[文本]"/>
      <dgm:spPr/>
      <dgm:t>
        <a:bodyPr/>
        <a:lstStyle/>
        <a:p>
          <a:r>
            <a:rPr lang="zh-CN" altLang="en-US" dirty="0" smtClean="0"/>
            <a:t>覆盖源程序</a:t>
          </a:r>
          <a:r>
            <a:rPr lang="en-US" altLang="zh-CN" dirty="0" smtClean="0"/>
            <a:t>JSP</a:t>
          </a:r>
          <a:endParaRPr lang="zh-CN" altLang="en-US" dirty="0"/>
        </a:p>
      </dgm:t>
    </dgm:pt>
    <dgm:pt modelId="{A9C28652-ECBD-421E-8D40-2C2D84A80D46}" type="parTrans" cxnId="{E988AD10-52B5-4001-B706-389F5B217F0C}">
      <dgm:prSet/>
      <dgm:spPr/>
      <dgm:t>
        <a:bodyPr/>
        <a:lstStyle/>
        <a:p>
          <a:endParaRPr lang="zh-CN" altLang="en-US"/>
        </a:p>
      </dgm:t>
    </dgm:pt>
    <dgm:pt modelId="{22E4385C-C13B-4FF0-BE15-3717148601C8}" type="sibTrans" cxnId="{E988AD10-52B5-4001-B706-389F5B217F0C}">
      <dgm:prSet/>
      <dgm:spPr/>
      <dgm:t>
        <a:bodyPr/>
        <a:lstStyle/>
        <a:p>
          <a:endParaRPr lang="zh-CN" altLang="en-US"/>
        </a:p>
      </dgm:t>
    </dgm:pt>
    <dgm:pt modelId="{5F1F5247-68BB-4E27-A05D-3023A30C2D6F}">
      <dgm:prSet phldrT="[文本]"/>
      <dgm:spPr/>
      <dgm:t>
        <a:bodyPr/>
        <a:lstStyle/>
        <a:p>
          <a:r>
            <a:rPr lang="zh-CN" altLang="en-US" dirty="0" smtClean="0"/>
            <a:t>扩展语言包</a:t>
          </a:r>
          <a:endParaRPr lang="zh-CN" altLang="en-US" dirty="0"/>
        </a:p>
      </dgm:t>
    </dgm:pt>
    <dgm:pt modelId="{0CFEA012-4071-4CE7-91AA-B648D8A5BCFC}" type="parTrans" cxnId="{3DA46DF8-C0DA-4AB0-AFFE-3FAB1EDA4C7E}">
      <dgm:prSet/>
      <dgm:spPr/>
      <dgm:t>
        <a:bodyPr/>
        <a:lstStyle/>
        <a:p>
          <a:endParaRPr lang="zh-CN" altLang="en-US"/>
        </a:p>
      </dgm:t>
    </dgm:pt>
    <dgm:pt modelId="{20831836-7F44-4613-8AB7-A3E4F457A01E}" type="sibTrans" cxnId="{3DA46DF8-C0DA-4AB0-AFFE-3FAB1EDA4C7E}">
      <dgm:prSet/>
      <dgm:spPr/>
      <dgm:t>
        <a:bodyPr/>
        <a:lstStyle/>
        <a:p>
          <a:endParaRPr lang="zh-CN" altLang="en-US"/>
        </a:p>
      </dgm:t>
    </dgm:pt>
    <dgm:pt modelId="{B9AD390D-1A23-40D8-BE5B-321426A3FEB6}">
      <dgm:prSet phldrT="[文本]"/>
      <dgm:spPr/>
      <dgm:t>
        <a:bodyPr/>
        <a:lstStyle/>
        <a:p>
          <a:r>
            <a:rPr lang="zh-CN" altLang="en-US" dirty="0" smtClean="0"/>
            <a:t>修改门户的属性配置参数</a:t>
          </a:r>
          <a:endParaRPr lang="zh-CN" altLang="en-US" dirty="0"/>
        </a:p>
      </dgm:t>
    </dgm:pt>
    <dgm:pt modelId="{E87D5987-919A-44C4-9ECE-673163A1871D}" type="parTrans" cxnId="{832157DA-A828-40C2-81BE-F79C0495B7C2}">
      <dgm:prSet/>
      <dgm:spPr/>
      <dgm:t>
        <a:bodyPr/>
        <a:lstStyle/>
        <a:p>
          <a:endParaRPr lang="zh-CN" altLang="en-US"/>
        </a:p>
      </dgm:t>
    </dgm:pt>
    <dgm:pt modelId="{B1E119F2-561B-42FB-98BA-4206C252441D}" type="sibTrans" cxnId="{832157DA-A828-40C2-81BE-F79C0495B7C2}">
      <dgm:prSet/>
      <dgm:spPr/>
      <dgm:t>
        <a:bodyPr/>
        <a:lstStyle/>
        <a:p>
          <a:endParaRPr lang="zh-CN" altLang="en-US"/>
        </a:p>
      </dgm:t>
    </dgm:pt>
    <dgm:pt modelId="{F8C71D2B-E880-4F2B-85B9-4519B154BDFF}">
      <dgm:prSet phldrT="[文本]"/>
      <dgm:spPr/>
      <dgm:t>
        <a:bodyPr/>
        <a:lstStyle/>
        <a:p>
          <a:r>
            <a:rPr lang="zh-CN" altLang="en-US" dirty="0" smtClean="0"/>
            <a:t>可以通过</a:t>
          </a:r>
          <a:r>
            <a:rPr lang="en-US" altLang="zh-CN" dirty="0" smtClean="0"/>
            <a:t>Hook</a:t>
          </a:r>
          <a:r>
            <a:rPr lang="zh-CN" altLang="en-US" dirty="0" smtClean="0"/>
            <a:t>来修改覆盖源代码中的相应的</a:t>
          </a:r>
          <a:r>
            <a:rPr lang="en-US" altLang="zh-CN" dirty="0" smtClean="0"/>
            <a:t>JSP</a:t>
          </a:r>
          <a:r>
            <a:rPr lang="zh-CN" altLang="en-US" dirty="0" smtClean="0"/>
            <a:t>文件</a:t>
          </a:r>
          <a:endParaRPr lang="zh-CN" altLang="en-US" dirty="0"/>
        </a:p>
      </dgm:t>
    </dgm:pt>
    <dgm:pt modelId="{92B8556B-C212-4735-B4C1-5D92A22CF900}" type="parTrans" cxnId="{840E5FD9-B7BB-466B-8DDE-5FB8A08D06CB}">
      <dgm:prSet/>
      <dgm:spPr/>
      <dgm:t>
        <a:bodyPr/>
        <a:lstStyle/>
        <a:p>
          <a:endParaRPr lang="zh-CN" altLang="en-US"/>
        </a:p>
      </dgm:t>
    </dgm:pt>
    <dgm:pt modelId="{221C166E-0E68-49DF-AACE-08643B08D521}" type="sibTrans" cxnId="{840E5FD9-B7BB-466B-8DDE-5FB8A08D06CB}">
      <dgm:prSet/>
      <dgm:spPr/>
      <dgm:t>
        <a:bodyPr/>
        <a:lstStyle/>
        <a:p>
          <a:endParaRPr lang="zh-CN" altLang="en-US"/>
        </a:p>
      </dgm:t>
    </dgm:pt>
    <dgm:pt modelId="{7FC1B398-4126-4944-AF61-423603468AD7}">
      <dgm:prSet phldrT="[文本]"/>
      <dgm:spPr/>
      <dgm:t>
        <a:bodyPr/>
        <a:lstStyle/>
        <a:p>
          <a:r>
            <a:rPr lang="en-US" altLang="zh-CN" dirty="0" err="1" smtClean="0"/>
            <a:t>Liferay</a:t>
          </a:r>
          <a:r>
            <a:rPr lang="zh-CN" altLang="en-US" dirty="0" smtClean="0"/>
            <a:t>中有些中文翻译不够准确，可以使用</a:t>
          </a:r>
          <a:r>
            <a:rPr lang="en-US" altLang="zh-CN" dirty="0" smtClean="0"/>
            <a:t>Hook</a:t>
          </a:r>
          <a:r>
            <a:rPr lang="zh-CN" altLang="en-US" dirty="0" smtClean="0"/>
            <a:t>来进行修改扩展</a:t>
          </a:r>
          <a:endParaRPr lang="zh-CN" altLang="en-US" dirty="0"/>
        </a:p>
      </dgm:t>
    </dgm:pt>
    <dgm:pt modelId="{E44DC0EC-F848-41A0-9C1B-7F7CC0B09E7E}" type="parTrans" cxnId="{768ABEA9-42D5-432E-BE2E-5AD402A49A57}">
      <dgm:prSet/>
      <dgm:spPr/>
      <dgm:t>
        <a:bodyPr/>
        <a:lstStyle/>
        <a:p>
          <a:endParaRPr lang="zh-CN" altLang="en-US"/>
        </a:p>
      </dgm:t>
    </dgm:pt>
    <dgm:pt modelId="{FEC3CA47-ED0B-4018-8034-710E1A0281F1}" type="sibTrans" cxnId="{768ABEA9-42D5-432E-BE2E-5AD402A49A57}">
      <dgm:prSet/>
      <dgm:spPr/>
      <dgm:t>
        <a:bodyPr/>
        <a:lstStyle/>
        <a:p>
          <a:endParaRPr lang="zh-CN" altLang="en-US"/>
        </a:p>
      </dgm:t>
    </dgm:pt>
    <dgm:pt modelId="{D202FFDB-2B86-4880-8D2A-D2149C2755E1}">
      <dgm:prSet phldrT="[文本]"/>
      <dgm:spPr/>
      <dgm:t>
        <a:bodyPr/>
        <a:lstStyle/>
        <a:p>
          <a:r>
            <a:rPr lang="en-US" altLang="zh-CN" dirty="0" err="1" smtClean="0"/>
            <a:t>Liferay</a:t>
          </a:r>
          <a:r>
            <a:rPr lang="zh-CN" altLang="en-US" dirty="0" smtClean="0"/>
            <a:t>中很多配置参数放在</a:t>
          </a:r>
          <a:r>
            <a:rPr lang="en-US" altLang="zh-CN" dirty="0" err="1" smtClean="0"/>
            <a:t>Portal.properties</a:t>
          </a:r>
          <a:r>
            <a:rPr lang="zh-CN" altLang="en-US" dirty="0" smtClean="0"/>
            <a:t>里面，可以使用</a:t>
          </a:r>
          <a:r>
            <a:rPr lang="en-US" altLang="zh-CN" dirty="0" smtClean="0"/>
            <a:t>Hook</a:t>
          </a:r>
          <a:r>
            <a:rPr lang="zh-CN" altLang="en-US" dirty="0" smtClean="0"/>
            <a:t>覆盖相应的参数</a:t>
          </a:r>
          <a:endParaRPr lang="zh-CN" altLang="en-US" dirty="0"/>
        </a:p>
      </dgm:t>
    </dgm:pt>
    <dgm:pt modelId="{8E1B3A5C-790C-4AAC-93D8-4A353893CAEC}" type="parTrans" cxnId="{8D62D019-564D-45E5-8E02-8F9A58580B79}">
      <dgm:prSet/>
      <dgm:spPr/>
      <dgm:t>
        <a:bodyPr/>
        <a:lstStyle/>
        <a:p>
          <a:endParaRPr lang="zh-CN" altLang="en-US"/>
        </a:p>
      </dgm:t>
    </dgm:pt>
    <dgm:pt modelId="{E4D90844-78AE-44B1-B7B6-DEA2D22ACD58}" type="sibTrans" cxnId="{8D62D019-564D-45E5-8E02-8F9A58580B79}">
      <dgm:prSet/>
      <dgm:spPr/>
      <dgm:t>
        <a:bodyPr/>
        <a:lstStyle/>
        <a:p>
          <a:endParaRPr lang="zh-CN" altLang="en-US"/>
        </a:p>
      </dgm:t>
    </dgm:pt>
    <dgm:pt modelId="{03277AA1-F2CA-48CC-898A-40949A861A34}">
      <dgm:prSet phldrT="[文本]"/>
      <dgm:spPr/>
      <dgm:t>
        <a:bodyPr/>
        <a:lstStyle/>
        <a:p>
          <a:r>
            <a:rPr lang="zh-CN" altLang="en-US" dirty="0" smtClean="0"/>
            <a:t>覆盖</a:t>
          </a:r>
          <a:r>
            <a:rPr lang="en-US" altLang="zh-CN" dirty="0" err="1" smtClean="0"/>
            <a:t>Liferay</a:t>
          </a:r>
          <a:r>
            <a:rPr lang="zh-CN" altLang="en-US" dirty="0" smtClean="0"/>
            <a:t>中</a:t>
          </a:r>
          <a:r>
            <a:rPr lang="en-US" altLang="zh-CN" dirty="0" smtClean="0"/>
            <a:t>Service</a:t>
          </a:r>
          <a:r>
            <a:rPr lang="zh-CN" altLang="en-US" dirty="0" smtClean="0"/>
            <a:t>里面的方法</a:t>
          </a:r>
          <a:endParaRPr lang="zh-CN" altLang="en-US" dirty="0"/>
        </a:p>
      </dgm:t>
    </dgm:pt>
    <dgm:pt modelId="{F74CABD6-65F2-426D-965F-AD2FDAFF272F}" type="parTrans" cxnId="{37FA9E2F-3AC3-432A-B053-B338C481E652}">
      <dgm:prSet/>
      <dgm:spPr/>
      <dgm:t>
        <a:bodyPr/>
        <a:lstStyle/>
        <a:p>
          <a:endParaRPr lang="zh-CN" altLang="en-US"/>
        </a:p>
      </dgm:t>
    </dgm:pt>
    <dgm:pt modelId="{E3095B55-EE28-435A-907F-FB733EBC3ED8}" type="sibTrans" cxnId="{37FA9E2F-3AC3-432A-B053-B338C481E652}">
      <dgm:prSet/>
      <dgm:spPr/>
      <dgm:t>
        <a:bodyPr/>
        <a:lstStyle/>
        <a:p>
          <a:endParaRPr lang="zh-CN" altLang="en-US"/>
        </a:p>
      </dgm:t>
    </dgm:pt>
    <dgm:pt modelId="{5AF06C31-F3A3-4470-A1F5-16F284944AFA}">
      <dgm:prSet phldrT="[文本]"/>
      <dgm:spPr/>
      <dgm:t>
        <a:bodyPr/>
        <a:lstStyle/>
        <a:p>
          <a:r>
            <a:rPr lang="en-US" altLang="zh-CN" dirty="0" err="1" smtClean="0"/>
            <a:t>Liferay</a:t>
          </a:r>
          <a:r>
            <a:rPr lang="zh-CN" altLang="en-US" dirty="0" smtClean="0"/>
            <a:t>的核心工程中有许多</a:t>
          </a:r>
          <a:r>
            <a:rPr lang="en-US" altLang="zh-CN" dirty="0" smtClean="0"/>
            <a:t>Service</a:t>
          </a:r>
          <a:r>
            <a:rPr lang="zh-CN" altLang="en-US" dirty="0" smtClean="0"/>
            <a:t>层的方法，可以通过此</a:t>
          </a:r>
          <a:r>
            <a:rPr lang="en-US" altLang="zh-CN" dirty="0" smtClean="0"/>
            <a:t>Hook</a:t>
          </a:r>
          <a:r>
            <a:rPr lang="zh-CN" altLang="en-US" dirty="0" smtClean="0"/>
            <a:t>来进行覆盖</a:t>
          </a:r>
          <a:endParaRPr lang="zh-CN" altLang="en-US" dirty="0"/>
        </a:p>
      </dgm:t>
    </dgm:pt>
    <dgm:pt modelId="{8B7EA23E-93F6-4334-AB5E-ACAFF766246B}" type="parTrans" cxnId="{3FC4BCAC-00D5-47B1-9237-1E38C1893DC9}">
      <dgm:prSet/>
      <dgm:spPr/>
      <dgm:t>
        <a:bodyPr/>
        <a:lstStyle/>
        <a:p>
          <a:endParaRPr lang="zh-CN" altLang="en-US"/>
        </a:p>
      </dgm:t>
    </dgm:pt>
    <dgm:pt modelId="{4C384583-5386-44A4-B600-57D8D1D6C1A6}" type="sibTrans" cxnId="{3FC4BCAC-00D5-47B1-9237-1E38C1893DC9}">
      <dgm:prSet/>
      <dgm:spPr/>
      <dgm:t>
        <a:bodyPr/>
        <a:lstStyle/>
        <a:p>
          <a:endParaRPr lang="zh-CN" altLang="en-US"/>
        </a:p>
      </dgm:t>
    </dgm:pt>
    <dgm:pt modelId="{15AC914C-8F84-4625-BA10-2869F2D9491A}">
      <dgm:prSet phldrT="[文本]"/>
      <dgm:spPr/>
      <dgm:t>
        <a:bodyPr/>
        <a:lstStyle/>
        <a:p>
          <a:r>
            <a:rPr lang="zh-CN" altLang="en-US" dirty="0" smtClean="0"/>
            <a:t>添加或者修改</a:t>
          </a:r>
          <a:r>
            <a:rPr lang="en-US" altLang="zh-CN" dirty="0" smtClean="0"/>
            <a:t>Struts Action</a:t>
          </a:r>
          <a:endParaRPr lang="zh-CN" altLang="en-US" dirty="0"/>
        </a:p>
      </dgm:t>
    </dgm:pt>
    <dgm:pt modelId="{557C5690-DEAC-4021-B795-CBD0EDAD4074}" type="parTrans" cxnId="{00391240-A639-4500-AB3A-F276A4A91E90}">
      <dgm:prSet/>
      <dgm:spPr/>
      <dgm:t>
        <a:bodyPr/>
        <a:lstStyle/>
        <a:p>
          <a:endParaRPr lang="zh-CN" altLang="en-US"/>
        </a:p>
      </dgm:t>
    </dgm:pt>
    <dgm:pt modelId="{1C56EFA3-9CCB-4363-8C29-87F9842CB2C8}" type="sibTrans" cxnId="{00391240-A639-4500-AB3A-F276A4A91E90}">
      <dgm:prSet/>
      <dgm:spPr/>
      <dgm:t>
        <a:bodyPr/>
        <a:lstStyle/>
        <a:p>
          <a:endParaRPr lang="zh-CN" altLang="en-US"/>
        </a:p>
      </dgm:t>
    </dgm:pt>
    <dgm:pt modelId="{AC574E28-B5A7-4EB5-B58E-96ACE4952B6D}">
      <dgm:prSet phldrT="[文本]"/>
      <dgm:spPr/>
      <dgm:t>
        <a:bodyPr/>
        <a:lstStyle/>
        <a:p>
          <a:r>
            <a:rPr lang="en-US" altLang="zh-CN" dirty="0" err="1" smtClean="0"/>
            <a:t>Liferay</a:t>
          </a:r>
          <a:r>
            <a:rPr lang="zh-CN" altLang="en-US" dirty="0" smtClean="0"/>
            <a:t>的核心都是使用</a:t>
          </a:r>
          <a:r>
            <a:rPr lang="en-US" altLang="zh-CN" dirty="0" smtClean="0"/>
            <a:t>Struts 1</a:t>
          </a:r>
          <a:r>
            <a:rPr lang="zh-CN" altLang="en-US" dirty="0" smtClean="0"/>
            <a:t>，可以通过</a:t>
          </a:r>
          <a:r>
            <a:rPr lang="en-US" altLang="zh-CN" dirty="0" smtClean="0"/>
            <a:t>hook</a:t>
          </a:r>
          <a:r>
            <a:rPr lang="zh-CN" altLang="en-US" dirty="0" smtClean="0"/>
            <a:t>来覆盖或者修改</a:t>
          </a:r>
          <a:r>
            <a:rPr lang="en-US" altLang="zh-CN" dirty="0" err="1" smtClean="0"/>
            <a:t>Liferay</a:t>
          </a:r>
          <a:r>
            <a:rPr lang="zh-CN" altLang="en-US" dirty="0" smtClean="0"/>
            <a:t>核心功能的这些</a:t>
          </a:r>
          <a:r>
            <a:rPr lang="en-US" altLang="zh-CN" dirty="0" smtClean="0"/>
            <a:t>Action</a:t>
          </a:r>
          <a:r>
            <a:rPr lang="zh-CN" altLang="en-US" dirty="0" smtClean="0"/>
            <a:t>层的代码</a:t>
          </a:r>
          <a:endParaRPr lang="zh-CN" altLang="en-US" dirty="0"/>
        </a:p>
      </dgm:t>
    </dgm:pt>
    <dgm:pt modelId="{C1BDA78A-8761-4244-AF31-295CE161D1C3}" type="parTrans" cxnId="{3DD90710-A86E-47AA-B4FD-7FEB3C1AD1F0}">
      <dgm:prSet/>
      <dgm:spPr/>
      <dgm:t>
        <a:bodyPr/>
        <a:lstStyle/>
        <a:p>
          <a:endParaRPr lang="zh-CN" altLang="en-US"/>
        </a:p>
      </dgm:t>
    </dgm:pt>
    <dgm:pt modelId="{0A4FED8B-6401-48C6-B174-C4041167C08F}" type="sibTrans" cxnId="{3DD90710-A86E-47AA-B4FD-7FEB3C1AD1F0}">
      <dgm:prSet/>
      <dgm:spPr/>
      <dgm:t>
        <a:bodyPr/>
        <a:lstStyle/>
        <a:p>
          <a:endParaRPr lang="zh-CN" altLang="en-US"/>
        </a:p>
      </dgm:t>
    </dgm:pt>
    <dgm:pt modelId="{846C9D3C-1B8B-402A-9F73-7D2734904D3C}">
      <dgm:prSet phldrT="[文本]"/>
      <dgm:spPr/>
      <dgm:t>
        <a:bodyPr/>
        <a:lstStyle/>
        <a:p>
          <a:r>
            <a:rPr lang="zh-CN" altLang="en-US" dirty="0" smtClean="0"/>
            <a:t>覆盖事件处理程序</a:t>
          </a:r>
          <a:endParaRPr lang="zh-CN" altLang="en-US" dirty="0"/>
        </a:p>
      </dgm:t>
    </dgm:pt>
    <dgm:pt modelId="{F4A2EDD1-6D4A-41CA-ACE2-089B7B229666}" type="parTrans" cxnId="{49E33705-FD54-46FF-B234-0E85F3837D47}">
      <dgm:prSet/>
      <dgm:spPr/>
      <dgm:t>
        <a:bodyPr/>
        <a:lstStyle/>
        <a:p>
          <a:endParaRPr lang="zh-CN" altLang="en-US"/>
        </a:p>
      </dgm:t>
    </dgm:pt>
    <dgm:pt modelId="{35DB3684-38C6-4838-8CD9-ACD4937918BE}" type="sibTrans" cxnId="{49E33705-FD54-46FF-B234-0E85F3837D47}">
      <dgm:prSet/>
      <dgm:spPr/>
      <dgm:t>
        <a:bodyPr/>
        <a:lstStyle/>
        <a:p>
          <a:endParaRPr lang="zh-CN" altLang="en-US"/>
        </a:p>
      </dgm:t>
    </dgm:pt>
    <dgm:pt modelId="{3432FEC2-AFAC-4002-96FA-8A5CFFA6641A}">
      <dgm:prSet phldrT="[文本]"/>
      <dgm:spPr/>
      <dgm:t>
        <a:bodyPr/>
        <a:lstStyle/>
        <a:p>
          <a:r>
            <a:rPr lang="zh-CN" altLang="en-US" b="0" i="0" smtClean="0"/>
            <a:t>如程序启动事件（</a:t>
          </a:r>
          <a:r>
            <a:rPr lang="en-US" b="0" i="0" smtClean="0"/>
            <a:t>application.startup.events）、</a:t>
          </a:r>
          <a:r>
            <a:rPr lang="zh-CN" altLang="en-US" b="0" i="0" smtClean="0"/>
            <a:t>登录注销事件（</a:t>
          </a:r>
          <a:r>
            <a:rPr lang="en-US" b="0" i="0" smtClean="0"/>
            <a:t>login.events.pre、login.events.post）、session</a:t>
          </a:r>
          <a:r>
            <a:rPr lang="zh-CN" altLang="en-US" b="0" i="0" smtClean="0"/>
            <a:t>的创建销毁事件等</a:t>
          </a:r>
          <a:endParaRPr lang="zh-CN" altLang="en-US" dirty="0"/>
        </a:p>
      </dgm:t>
    </dgm:pt>
    <dgm:pt modelId="{4608980A-ECC3-4FFE-99CF-166287E56317}" type="parTrans" cxnId="{0BA7CCF1-A68C-4DDC-8D30-B14DB31D9DEA}">
      <dgm:prSet/>
      <dgm:spPr/>
      <dgm:t>
        <a:bodyPr/>
        <a:lstStyle/>
        <a:p>
          <a:endParaRPr lang="zh-CN" altLang="en-US"/>
        </a:p>
      </dgm:t>
    </dgm:pt>
    <dgm:pt modelId="{3AFDB2E0-2973-4A2F-B4EB-E700C1A62A11}" type="sibTrans" cxnId="{0BA7CCF1-A68C-4DDC-8D30-B14DB31D9DEA}">
      <dgm:prSet/>
      <dgm:spPr/>
      <dgm:t>
        <a:bodyPr/>
        <a:lstStyle/>
        <a:p>
          <a:endParaRPr lang="zh-CN" altLang="en-US"/>
        </a:p>
      </dgm:t>
    </dgm:pt>
    <dgm:pt modelId="{6E3BF729-064C-438F-AA0A-A35B495784DC}" type="pres">
      <dgm:prSet presAssocID="{FF7AC865-0789-4C64-8BF1-40F79D40BCE1}" presName="linear" presStyleCnt="0">
        <dgm:presLayoutVars>
          <dgm:dir/>
          <dgm:animLvl val="lvl"/>
          <dgm:resizeHandles val="exact"/>
        </dgm:presLayoutVars>
      </dgm:prSet>
      <dgm:spPr/>
      <dgm:t>
        <a:bodyPr/>
        <a:lstStyle/>
        <a:p>
          <a:endParaRPr lang="zh-CN" altLang="en-US"/>
        </a:p>
      </dgm:t>
    </dgm:pt>
    <dgm:pt modelId="{7C7048FF-466A-47DE-BC84-3920D0917C4E}" type="pres">
      <dgm:prSet presAssocID="{006CAF28-8D3E-400E-8949-8D8CDEDE833D}" presName="parentLin" presStyleCnt="0"/>
      <dgm:spPr/>
    </dgm:pt>
    <dgm:pt modelId="{49F3574B-1C10-4105-951E-6C6CABFA5AAC}" type="pres">
      <dgm:prSet presAssocID="{006CAF28-8D3E-400E-8949-8D8CDEDE833D}" presName="parentLeftMargin" presStyleLbl="node1" presStyleIdx="0" presStyleCnt="6"/>
      <dgm:spPr/>
      <dgm:t>
        <a:bodyPr/>
        <a:lstStyle/>
        <a:p>
          <a:endParaRPr lang="zh-CN" altLang="en-US"/>
        </a:p>
      </dgm:t>
    </dgm:pt>
    <dgm:pt modelId="{E8716892-F2B0-4871-9337-4F7CC1CA9841}" type="pres">
      <dgm:prSet presAssocID="{006CAF28-8D3E-400E-8949-8D8CDEDE833D}" presName="parentText" presStyleLbl="node1" presStyleIdx="0" presStyleCnt="6">
        <dgm:presLayoutVars>
          <dgm:chMax val="0"/>
          <dgm:bulletEnabled val="1"/>
        </dgm:presLayoutVars>
      </dgm:prSet>
      <dgm:spPr/>
      <dgm:t>
        <a:bodyPr/>
        <a:lstStyle/>
        <a:p>
          <a:endParaRPr lang="zh-CN" altLang="en-US"/>
        </a:p>
      </dgm:t>
    </dgm:pt>
    <dgm:pt modelId="{297EF7CF-16C3-4CEF-8ABC-73F01251D30E}" type="pres">
      <dgm:prSet presAssocID="{006CAF28-8D3E-400E-8949-8D8CDEDE833D}" presName="negativeSpace" presStyleCnt="0"/>
      <dgm:spPr/>
    </dgm:pt>
    <dgm:pt modelId="{388F9054-6695-403C-AD61-46F709984373}" type="pres">
      <dgm:prSet presAssocID="{006CAF28-8D3E-400E-8949-8D8CDEDE833D}" presName="childText" presStyleLbl="conFgAcc1" presStyleIdx="0" presStyleCnt="6">
        <dgm:presLayoutVars>
          <dgm:bulletEnabled val="1"/>
        </dgm:presLayoutVars>
      </dgm:prSet>
      <dgm:spPr/>
      <dgm:t>
        <a:bodyPr/>
        <a:lstStyle/>
        <a:p>
          <a:endParaRPr lang="zh-CN" altLang="en-US"/>
        </a:p>
      </dgm:t>
    </dgm:pt>
    <dgm:pt modelId="{C333A9C7-A4C3-4168-824C-5B8A54FB5FCC}" type="pres">
      <dgm:prSet presAssocID="{22E4385C-C13B-4FF0-BE15-3717148601C8}" presName="spaceBetweenRectangles" presStyleCnt="0"/>
      <dgm:spPr/>
    </dgm:pt>
    <dgm:pt modelId="{3EFBBE1E-5526-4E8F-99C1-40620E4347BB}" type="pres">
      <dgm:prSet presAssocID="{5F1F5247-68BB-4E27-A05D-3023A30C2D6F}" presName="parentLin" presStyleCnt="0"/>
      <dgm:spPr/>
    </dgm:pt>
    <dgm:pt modelId="{1DEF58B9-367C-4C4D-BDB9-22F61F394FD5}" type="pres">
      <dgm:prSet presAssocID="{5F1F5247-68BB-4E27-A05D-3023A30C2D6F}" presName="parentLeftMargin" presStyleLbl="node1" presStyleIdx="0" presStyleCnt="6"/>
      <dgm:spPr/>
      <dgm:t>
        <a:bodyPr/>
        <a:lstStyle/>
        <a:p>
          <a:endParaRPr lang="zh-CN" altLang="en-US"/>
        </a:p>
      </dgm:t>
    </dgm:pt>
    <dgm:pt modelId="{43987C80-394D-4DC5-98C1-857F83602C5A}" type="pres">
      <dgm:prSet presAssocID="{5F1F5247-68BB-4E27-A05D-3023A30C2D6F}" presName="parentText" presStyleLbl="node1" presStyleIdx="1" presStyleCnt="6">
        <dgm:presLayoutVars>
          <dgm:chMax val="0"/>
          <dgm:bulletEnabled val="1"/>
        </dgm:presLayoutVars>
      </dgm:prSet>
      <dgm:spPr/>
      <dgm:t>
        <a:bodyPr/>
        <a:lstStyle/>
        <a:p>
          <a:endParaRPr lang="zh-CN" altLang="en-US"/>
        </a:p>
      </dgm:t>
    </dgm:pt>
    <dgm:pt modelId="{9DCCB20A-88BB-441C-9C9E-C3EA5C673DE8}" type="pres">
      <dgm:prSet presAssocID="{5F1F5247-68BB-4E27-A05D-3023A30C2D6F}" presName="negativeSpace" presStyleCnt="0"/>
      <dgm:spPr/>
    </dgm:pt>
    <dgm:pt modelId="{7D7FAB44-BD2A-436B-B27B-1D09E40DCAB0}" type="pres">
      <dgm:prSet presAssocID="{5F1F5247-68BB-4E27-A05D-3023A30C2D6F}" presName="childText" presStyleLbl="conFgAcc1" presStyleIdx="1" presStyleCnt="6">
        <dgm:presLayoutVars>
          <dgm:bulletEnabled val="1"/>
        </dgm:presLayoutVars>
      </dgm:prSet>
      <dgm:spPr/>
      <dgm:t>
        <a:bodyPr/>
        <a:lstStyle/>
        <a:p>
          <a:endParaRPr lang="zh-CN" altLang="en-US"/>
        </a:p>
      </dgm:t>
    </dgm:pt>
    <dgm:pt modelId="{FF688F49-686E-42EC-945B-7D459FA30677}" type="pres">
      <dgm:prSet presAssocID="{20831836-7F44-4613-8AB7-A3E4F457A01E}" presName="spaceBetweenRectangles" presStyleCnt="0"/>
      <dgm:spPr/>
    </dgm:pt>
    <dgm:pt modelId="{17585BE8-08DA-438F-99E0-72D3FC114EE4}" type="pres">
      <dgm:prSet presAssocID="{B9AD390D-1A23-40D8-BE5B-321426A3FEB6}" presName="parentLin" presStyleCnt="0"/>
      <dgm:spPr/>
    </dgm:pt>
    <dgm:pt modelId="{19163A71-9169-479D-8C04-855E339188A3}" type="pres">
      <dgm:prSet presAssocID="{B9AD390D-1A23-40D8-BE5B-321426A3FEB6}" presName="parentLeftMargin" presStyleLbl="node1" presStyleIdx="1" presStyleCnt="6"/>
      <dgm:spPr/>
      <dgm:t>
        <a:bodyPr/>
        <a:lstStyle/>
        <a:p>
          <a:endParaRPr lang="zh-CN" altLang="en-US"/>
        </a:p>
      </dgm:t>
    </dgm:pt>
    <dgm:pt modelId="{1CDEF7C4-C288-4EA7-A926-96D293DF7C49}" type="pres">
      <dgm:prSet presAssocID="{B9AD390D-1A23-40D8-BE5B-321426A3FEB6}" presName="parentText" presStyleLbl="node1" presStyleIdx="2" presStyleCnt="6">
        <dgm:presLayoutVars>
          <dgm:chMax val="0"/>
          <dgm:bulletEnabled val="1"/>
        </dgm:presLayoutVars>
      </dgm:prSet>
      <dgm:spPr/>
      <dgm:t>
        <a:bodyPr/>
        <a:lstStyle/>
        <a:p>
          <a:endParaRPr lang="zh-CN" altLang="en-US"/>
        </a:p>
      </dgm:t>
    </dgm:pt>
    <dgm:pt modelId="{6528AA97-7615-41B6-B4B4-820F108AEDD6}" type="pres">
      <dgm:prSet presAssocID="{B9AD390D-1A23-40D8-BE5B-321426A3FEB6}" presName="negativeSpace" presStyleCnt="0"/>
      <dgm:spPr/>
    </dgm:pt>
    <dgm:pt modelId="{20843427-F48D-4CEE-9AF9-EB369C5060F4}" type="pres">
      <dgm:prSet presAssocID="{B9AD390D-1A23-40D8-BE5B-321426A3FEB6}" presName="childText" presStyleLbl="conFgAcc1" presStyleIdx="2" presStyleCnt="6">
        <dgm:presLayoutVars>
          <dgm:bulletEnabled val="1"/>
        </dgm:presLayoutVars>
      </dgm:prSet>
      <dgm:spPr/>
      <dgm:t>
        <a:bodyPr/>
        <a:lstStyle/>
        <a:p>
          <a:endParaRPr lang="zh-CN" altLang="en-US"/>
        </a:p>
      </dgm:t>
    </dgm:pt>
    <dgm:pt modelId="{E3D19AC4-4C51-4B09-AF0A-44B8B5DE8154}" type="pres">
      <dgm:prSet presAssocID="{B1E119F2-561B-42FB-98BA-4206C252441D}" presName="spaceBetweenRectangles" presStyleCnt="0"/>
      <dgm:spPr/>
    </dgm:pt>
    <dgm:pt modelId="{DB894EF4-ADD7-4720-B589-5C6DFB19B8CA}" type="pres">
      <dgm:prSet presAssocID="{03277AA1-F2CA-48CC-898A-40949A861A34}" presName="parentLin" presStyleCnt="0"/>
      <dgm:spPr/>
    </dgm:pt>
    <dgm:pt modelId="{C75ED621-4624-4D3B-813C-B04912648C98}" type="pres">
      <dgm:prSet presAssocID="{03277AA1-F2CA-48CC-898A-40949A861A34}" presName="parentLeftMargin" presStyleLbl="node1" presStyleIdx="2" presStyleCnt="6"/>
      <dgm:spPr/>
      <dgm:t>
        <a:bodyPr/>
        <a:lstStyle/>
        <a:p>
          <a:endParaRPr lang="zh-CN" altLang="en-US"/>
        </a:p>
      </dgm:t>
    </dgm:pt>
    <dgm:pt modelId="{270D0EFC-7940-46AA-94B2-A48A488BF70F}" type="pres">
      <dgm:prSet presAssocID="{03277AA1-F2CA-48CC-898A-40949A861A34}" presName="parentText" presStyleLbl="node1" presStyleIdx="3" presStyleCnt="6">
        <dgm:presLayoutVars>
          <dgm:chMax val="0"/>
          <dgm:bulletEnabled val="1"/>
        </dgm:presLayoutVars>
      </dgm:prSet>
      <dgm:spPr/>
      <dgm:t>
        <a:bodyPr/>
        <a:lstStyle/>
        <a:p>
          <a:endParaRPr lang="zh-CN" altLang="en-US"/>
        </a:p>
      </dgm:t>
    </dgm:pt>
    <dgm:pt modelId="{7EEB0A98-72EC-4B3C-8E8A-FDDE4649E7C1}" type="pres">
      <dgm:prSet presAssocID="{03277AA1-F2CA-48CC-898A-40949A861A34}" presName="negativeSpace" presStyleCnt="0"/>
      <dgm:spPr/>
    </dgm:pt>
    <dgm:pt modelId="{D74E91DD-6A99-49FD-ABB6-BE2E89971450}" type="pres">
      <dgm:prSet presAssocID="{03277AA1-F2CA-48CC-898A-40949A861A34}" presName="childText" presStyleLbl="conFgAcc1" presStyleIdx="3" presStyleCnt="6">
        <dgm:presLayoutVars>
          <dgm:bulletEnabled val="1"/>
        </dgm:presLayoutVars>
      </dgm:prSet>
      <dgm:spPr/>
      <dgm:t>
        <a:bodyPr/>
        <a:lstStyle/>
        <a:p>
          <a:endParaRPr lang="zh-CN" altLang="en-US"/>
        </a:p>
      </dgm:t>
    </dgm:pt>
    <dgm:pt modelId="{BA052056-E9BD-42E3-8F79-1E68E4A5A82B}" type="pres">
      <dgm:prSet presAssocID="{E3095B55-EE28-435A-907F-FB733EBC3ED8}" presName="spaceBetweenRectangles" presStyleCnt="0"/>
      <dgm:spPr/>
    </dgm:pt>
    <dgm:pt modelId="{A3E12943-B135-4365-AAFB-AB0889714175}" type="pres">
      <dgm:prSet presAssocID="{15AC914C-8F84-4625-BA10-2869F2D9491A}" presName="parentLin" presStyleCnt="0"/>
      <dgm:spPr/>
    </dgm:pt>
    <dgm:pt modelId="{7D755B0A-6B7D-4116-AA05-D258E8E9B243}" type="pres">
      <dgm:prSet presAssocID="{15AC914C-8F84-4625-BA10-2869F2D9491A}" presName="parentLeftMargin" presStyleLbl="node1" presStyleIdx="3" presStyleCnt="6"/>
      <dgm:spPr/>
      <dgm:t>
        <a:bodyPr/>
        <a:lstStyle/>
        <a:p>
          <a:endParaRPr lang="zh-CN" altLang="en-US"/>
        </a:p>
      </dgm:t>
    </dgm:pt>
    <dgm:pt modelId="{F20DE637-1E8B-42D3-8A72-8BDA902362FB}" type="pres">
      <dgm:prSet presAssocID="{15AC914C-8F84-4625-BA10-2869F2D9491A}" presName="parentText" presStyleLbl="node1" presStyleIdx="4" presStyleCnt="6">
        <dgm:presLayoutVars>
          <dgm:chMax val="0"/>
          <dgm:bulletEnabled val="1"/>
        </dgm:presLayoutVars>
      </dgm:prSet>
      <dgm:spPr/>
      <dgm:t>
        <a:bodyPr/>
        <a:lstStyle/>
        <a:p>
          <a:endParaRPr lang="zh-CN" altLang="en-US"/>
        </a:p>
      </dgm:t>
    </dgm:pt>
    <dgm:pt modelId="{ECDC4D3A-B8A7-400A-82DA-2F379912D0E8}" type="pres">
      <dgm:prSet presAssocID="{15AC914C-8F84-4625-BA10-2869F2D9491A}" presName="negativeSpace" presStyleCnt="0"/>
      <dgm:spPr/>
    </dgm:pt>
    <dgm:pt modelId="{DE75A7E7-1AAC-4F59-A353-12351694B9A4}" type="pres">
      <dgm:prSet presAssocID="{15AC914C-8F84-4625-BA10-2869F2D9491A}" presName="childText" presStyleLbl="conFgAcc1" presStyleIdx="4" presStyleCnt="6">
        <dgm:presLayoutVars>
          <dgm:bulletEnabled val="1"/>
        </dgm:presLayoutVars>
      </dgm:prSet>
      <dgm:spPr/>
      <dgm:t>
        <a:bodyPr/>
        <a:lstStyle/>
        <a:p>
          <a:endParaRPr lang="zh-CN" altLang="en-US"/>
        </a:p>
      </dgm:t>
    </dgm:pt>
    <dgm:pt modelId="{44738490-C094-4AE8-8B59-C95C05136F96}" type="pres">
      <dgm:prSet presAssocID="{1C56EFA3-9CCB-4363-8C29-87F9842CB2C8}" presName="spaceBetweenRectangles" presStyleCnt="0"/>
      <dgm:spPr/>
    </dgm:pt>
    <dgm:pt modelId="{782E8BD5-65D4-4A14-B912-E5FA1713918F}" type="pres">
      <dgm:prSet presAssocID="{846C9D3C-1B8B-402A-9F73-7D2734904D3C}" presName="parentLin" presStyleCnt="0"/>
      <dgm:spPr/>
    </dgm:pt>
    <dgm:pt modelId="{F2B4D217-AFC4-4635-A3C5-79B630792EC6}" type="pres">
      <dgm:prSet presAssocID="{846C9D3C-1B8B-402A-9F73-7D2734904D3C}" presName="parentLeftMargin" presStyleLbl="node1" presStyleIdx="4" presStyleCnt="6"/>
      <dgm:spPr/>
      <dgm:t>
        <a:bodyPr/>
        <a:lstStyle/>
        <a:p>
          <a:endParaRPr lang="zh-CN" altLang="en-US"/>
        </a:p>
      </dgm:t>
    </dgm:pt>
    <dgm:pt modelId="{C4D11A6E-5685-4781-89A3-69B80BBA147E}" type="pres">
      <dgm:prSet presAssocID="{846C9D3C-1B8B-402A-9F73-7D2734904D3C}" presName="parentText" presStyleLbl="node1" presStyleIdx="5" presStyleCnt="6">
        <dgm:presLayoutVars>
          <dgm:chMax val="0"/>
          <dgm:bulletEnabled val="1"/>
        </dgm:presLayoutVars>
      </dgm:prSet>
      <dgm:spPr/>
      <dgm:t>
        <a:bodyPr/>
        <a:lstStyle/>
        <a:p>
          <a:endParaRPr lang="zh-CN" altLang="en-US"/>
        </a:p>
      </dgm:t>
    </dgm:pt>
    <dgm:pt modelId="{F7EFC2A8-8A87-46D6-95C6-BE7422806972}" type="pres">
      <dgm:prSet presAssocID="{846C9D3C-1B8B-402A-9F73-7D2734904D3C}" presName="negativeSpace" presStyleCnt="0"/>
      <dgm:spPr/>
    </dgm:pt>
    <dgm:pt modelId="{94F51EB8-9256-4D64-9311-1CA871ADE871}" type="pres">
      <dgm:prSet presAssocID="{846C9D3C-1B8B-402A-9F73-7D2734904D3C}" presName="childText" presStyleLbl="conFgAcc1" presStyleIdx="5" presStyleCnt="6">
        <dgm:presLayoutVars>
          <dgm:bulletEnabled val="1"/>
        </dgm:presLayoutVars>
      </dgm:prSet>
      <dgm:spPr/>
      <dgm:t>
        <a:bodyPr/>
        <a:lstStyle/>
        <a:p>
          <a:endParaRPr lang="zh-CN" altLang="en-US"/>
        </a:p>
      </dgm:t>
    </dgm:pt>
  </dgm:ptLst>
  <dgm:cxnLst>
    <dgm:cxn modelId="{24E66CAF-1E8D-43C1-B122-EA00D4E7E2BC}" type="presOf" srcId="{03277AA1-F2CA-48CC-898A-40949A861A34}" destId="{270D0EFC-7940-46AA-94B2-A48A488BF70F}" srcOrd="1" destOrd="0" presId="urn:microsoft.com/office/officeart/2005/8/layout/list1"/>
    <dgm:cxn modelId="{840E5FD9-B7BB-466B-8DDE-5FB8A08D06CB}" srcId="{006CAF28-8D3E-400E-8949-8D8CDEDE833D}" destId="{F8C71D2B-E880-4F2B-85B9-4519B154BDFF}" srcOrd="0" destOrd="0" parTransId="{92B8556B-C212-4735-B4C1-5D92A22CF900}" sibTransId="{221C166E-0E68-49DF-AACE-08643B08D521}"/>
    <dgm:cxn modelId="{3FC4BCAC-00D5-47B1-9237-1E38C1893DC9}" srcId="{03277AA1-F2CA-48CC-898A-40949A861A34}" destId="{5AF06C31-F3A3-4470-A1F5-16F284944AFA}" srcOrd="0" destOrd="0" parTransId="{8B7EA23E-93F6-4334-AB5E-ACAFF766246B}" sibTransId="{4C384583-5386-44A4-B600-57D8D1D6C1A6}"/>
    <dgm:cxn modelId="{58B514AB-1E16-469B-B6E7-B4FE2573243D}" type="presOf" srcId="{846C9D3C-1B8B-402A-9F73-7D2734904D3C}" destId="{C4D11A6E-5685-4781-89A3-69B80BBA147E}" srcOrd="1" destOrd="0" presId="urn:microsoft.com/office/officeart/2005/8/layout/list1"/>
    <dgm:cxn modelId="{E988AD10-52B5-4001-B706-389F5B217F0C}" srcId="{FF7AC865-0789-4C64-8BF1-40F79D40BCE1}" destId="{006CAF28-8D3E-400E-8949-8D8CDEDE833D}" srcOrd="0" destOrd="0" parTransId="{A9C28652-ECBD-421E-8D40-2C2D84A80D46}" sibTransId="{22E4385C-C13B-4FF0-BE15-3717148601C8}"/>
    <dgm:cxn modelId="{DECA04C5-5CD4-461D-8093-6FBC30047D92}" type="presOf" srcId="{B9AD390D-1A23-40D8-BE5B-321426A3FEB6}" destId="{19163A71-9169-479D-8C04-855E339188A3}" srcOrd="0" destOrd="0" presId="urn:microsoft.com/office/officeart/2005/8/layout/list1"/>
    <dgm:cxn modelId="{9C8F68BA-E223-427C-AD08-5A800A48780F}" type="presOf" srcId="{3432FEC2-AFAC-4002-96FA-8A5CFFA6641A}" destId="{94F51EB8-9256-4D64-9311-1CA871ADE871}" srcOrd="0" destOrd="0" presId="urn:microsoft.com/office/officeart/2005/8/layout/list1"/>
    <dgm:cxn modelId="{832157DA-A828-40C2-81BE-F79C0495B7C2}" srcId="{FF7AC865-0789-4C64-8BF1-40F79D40BCE1}" destId="{B9AD390D-1A23-40D8-BE5B-321426A3FEB6}" srcOrd="2" destOrd="0" parTransId="{E87D5987-919A-44C4-9ECE-673163A1871D}" sibTransId="{B1E119F2-561B-42FB-98BA-4206C252441D}"/>
    <dgm:cxn modelId="{7B6AC27A-5A14-487E-9840-C137A5F0C956}" type="presOf" srcId="{846C9D3C-1B8B-402A-9F73-7D2734904D3C}" destId="{F2B4D217-AFC4-4635-A3C5-79B630792EC6}" srcOrd="0" destOrd="0" presId="urn:microsoft.com/office/officeart/2005/8/layout/list1"/>
    <dgm:cxn modelId="{00391240-A639-4500-AB3A-F276A4A91E90}" srcId="{FF7AC865-0789-4C64-8BF1-40F79D40BCE1}" destId="{15AC914C-8F84-4625-BA10-2869F2D9491A}" srcOrd="4" destOrd="0" parTransId="{557C5690-DEAC-4021-B795-CBD0EDAD4074}" sibTransId="{1C56EFA3-9CCB-4363-8C29-87F9842CB2C8}"/>
    <dgm:cxn modelId="{ED5BFBC5-49BA-4484-86F5-BFE00927FD81}" type="presOf" srcId="{15AC914C-8F84-4625-BA10-2869F2D9491A}" destId="{7D755B0A-6B7D-4116-AA05-D258E8E9B243}" srcOrd="0" destOrd="0" presId="urn:microsoft.com/office/officeart/2005/8/layout/list1"/>
    <dgm:cxn modelId="{8ADBD5E9-04C5-4149-A8F8-880F56662A35}" type="presOf" srcId="{D202FFDB-2B86-4880-8D2A-D2149C2755E1}" destId="{20843427-F48D-4CEE-9AF9-EB369C5060F4}" srcOrd="0" destOrd="0" presId="urn:microsoft.com/office/officeart/2005/8/layout/list1"/>
    <dgm:cxn modelId="{3DA46DF8-C0DA-4AB0-AFFE-3FAB1EDA4C7E}" srcId="{FF7AC865-0789-4C64-8BF1-40F79D40BCE1}" destId="{5F1F5247-68BB-4E27-A05D-3023A30C2D6F}" srcOrd="1" destOrd="0" parTransId="{0CFEA012-4071-4CE7-91AA-B648D8A5BCFC}" sibTransId="{20831836-7F44-4613-8AB7-A3E4F457A01E}"/>
    <dgm:cxn modelId="{853AE75C-A7F3-4189-AA2F-061EDC85B447}" type="presOf" srcId="{7FC1B398-4126-4944-AF61-423603468AD7}" destId="{7D7FAB44-BD2A-436B-B27B-1D09E40DCAB0}" srcOrd="0" destOrd="0" presId="urn:microsoft.com/office/officeart/2005/8/layout/list1"/>
    <dgm:cxn modelId="{2FA73918-844C-4BAD-A91F-8D2787717CB9}" type="presOf" srcId="{006CAF28-8D3E-400E-8949-8D8CDEDE833D}" destId="{E8716892-F2B0-4871-9337-4F7CC1CA9841}" srcOrd="1" destOrd="0" presId="urn:microsoft.com/office/officeart/2005/8/layout/list1"/>
    <dgm:cxn modelId="{C27D9020-193F-439C-A7AC-9B2D56681EAB}" type="presOf" srcId="{FF7AC865-0789-4C64-8BF1-40F79D40BCE1}" destId="{6E3BF729-064C-438F-AA0A-A35B495784DC}" srcOrd="0" destOrd="0" presId="urn:microsoft.com/office/officeart/2005/8/layout/list1"/>
    <dgm:cxn modelId="{1AD3E7F1-18EC-4CB9-AB9A-83F76372627F}" type="presOf" srcId="{B9AD390D-1A23-40D8-BE5B-321426A3FEB6}" destId="{1CDEF7C4-C288-4EA7-A926-96D293DF7C49}" srcOrd="1" destOrd="0" presId="urn:microsoft.com/office/officeart/2005/8/layout/list1"/>
    <dgm:cxn modelId="{3DD90710-A86E-47AA-B4FD-7FEB3C1AD1F0}" srcId="{15AC914C-8F84-4625-BA10-2869F2D9491A}" destId="{AC574E28-B5A7-4EB5-B58E-96ACE4952B6D}" srcOrd="0" destOrd="0" parTransId="{C1BDA78A-8761-4244-AF31-295CE161D1C3}" sibTransId="{0A4FED8B-6401-48C6-B174-C4041167C08F}"/>
    <dgm:cxn modelId="{49E33705-FD54-46FF-B234-0E85F3837D47}" srcId="{FF7AC865-0789-4C64-8BF1-40F79D40BCE1}" destId="{846C9D3C-1B8B-402A-9F73-7D2734904D3C}" srcOrd="5" destOrd="0" parTransId="{F4A2EDD1-6D4A-41CA-ACE2-089B7B229666}" sibTransId="{35DB3684-38C6-4838-8CD9-ACD4937918BE}"/>
    <dgm:cxn modelId="{046247E4-577E-4CBE-A477-5D4C5A5C9344}" type="presOf" srcId="{AC574E28-B5A7-4EB5-B58E-96ACE4952B6D}" destId="{DE75A7E7-1AAC-4F59-A353-12351694B9A4}" srcOrd="0" destOrd="0" presId="urn:microsoft.com/office/officeart/2005/8/layout/list1"/>
    <dgm:cxn modelId="{8D62D019-564D-45E5-8E02-8F9A58580B79}" srcId="{B9AD390D-1A23-40D8-BE5B-321426A3FEB6}" destId="{D202FFDB-2B86-4880-8D2A-D2149C2755E1}" srcOrd="0" destOrd="0" parTransId="{8E1B3A5C-790C-4AAC-93D8-4A353893CAEC}" sibTransId="{E4D90844-78AE-44B1-B7B6-DEA2D22ACD58}"/>
    <dgm:cxn modelId="{45A70F0B-DD07-4AA6-B297-A64A4C1E59EC}" type="presOf" srcId="{F8C71D2B-E880-4F2B-85B9-4519B154BDFF}" destId="{388F9054-6695-403C-AD61-46F709984373}" srcOrd="0" destOrd="0" presId="urn:microsoft.com/office/officeart/2005/8/layout/list1"/>
    <dgm:cxn modelId="{768ABEA9-42D5-432E-BE2E-5AD402A49A57}" srcId="{5F1F5247-68BB-4E27-A05D-3023A30C2D6F}" destId="{7FC1B398-4126-4944-AF61-423603468AD7}" srcOrd="0" destOrd="0" parTransId="{E44DC0EC-F848-41A0-9C1B-7F7CC0B09E7E}" sibTransId="{FEC3CA47-ED0B-4018-8034-710E1A0281F1}"/>
    <dgm:cxn modelId="{6BDA3D9B-AE25-430E-9017-B69C371AE4A7}" type="presOf" srcId="{5F1F5247-68BB-4E27-A05D-3023A30C2D6F}" destId="{1DEF58B9-367C-4C4D-BDB9-22F61F394FD5}" srcOrd="0" destOrd="0" presId="urn:microsoft.com/office/officeart/2005/8/layout/list1"/>
    <dgm:cxn modelId="{7570CF94-C362-4F59-A9FE-7C947DB3508A}" type="presOf" srcId="{006CAF28-8D3E-400E-8949-8D8CDEDE833D}" destId="{49F3574B-1C10-4105-951E-6C6CABFA5AAC}" srcOrd="0" destOrd="0" presId="urn:microsoft.com/office/officeart/2005/8/layout/list1"/>
    <dgm:cxn modelId="{D5DE5543-26B9-43AA-BFA3-835D222FE9E7}" type="presOf" srcId="{5F1F5247-68BB-4E27-A05D-3023A30C2D6F}" destId="{43987C80-394D-4DC5-98C1-857F83602C5A}" srcOrd="1" destOrd="0" presId="urn:microsoft.com/office/officeart/2005/8/layout/list1"/>
    <dgm:cxn modelId="{37FA9E2F-3AC3-432A-B053-B338C481E652}" srcId="{FF7AC865-0789-4C64-8BF1-40F79D40BCE1}" destId="{03277AA1-F2CA-48CC-898A-40949A861A34}" srcOrd="3" destOrd="0" parTransId="{F74CABD6-65F2-426D-965F-AD2FDAFF272F}" sibTransId="{E3095B55-EE28-435A-907F-FB733EBC3ED8}"/>
    <dgm:cxn modelId="{334C45E3-0A73-4C40-A4BC-401CDE8C690C}" type="presOf" srcId="{15AC914C-8F84-4625-BA10-2869F2D9491A}" destId="{F20DE637-1E8B-42D3-8A72-8BDA902362FB}" srcOrd="1" destOrd="0" presId="urn:microsoft.com/office/officeart/2005/8/layout/list1"/>
    <dgm:cxn modelId="{FB8733E6-4D03-4158-8582-D1CBEB89B327}" type="presOf" srcId="{5AF06C31-F3A3-4470-A1F5-16F284944AFA}" destId="{D74E91DD-6A99-49FD-ABB6-BE2E89971450}" srcOrd="0" destOrd="0" presId="urn:microsoft.com/office/officeart/2005/8/layout/list1"/>
    <dgm:cxn modelId="{6EA615EF-4EED-4324-9ACA-111E11B88CCE}" type="presOf" srcId="{03277AA1-F2CA-48CC-898A-40949A861A34}" destId="{C75ED621-4624-4D3B-813C-B04912648C98}" srcOrd="0" destOrd="0" presId="urn:microsoft.com/office/officeart/2005/8/layout/list1"/>
    <dgm:cxn modelId="{0BA7CCF1-A68C-4DDC-8D30-B14DB31D9DEA}" srcId="{846C9D3C-1B8B-402A-9F73-7D2734904D3C}" destId="{3432FEC2-AFAC-4002-96FA-8A5CFFA6641A}" srcOrd="0" destOrd="0" parTransId="{4608980A-ECC3-4FFE-99CF-166287E56317}" sibTransId="{3AFDB2E0-2973-4A2F-B4EB-E700C1A62A11}"/>
    <dgm:cxn modelId="{CF97AD68-1CCB-4A35-BE02-337C867055EB}" type="presParOf" srcId="{6E3BF729-064C-438F-AA0A-A35B495784DC}" destId="{7C7048FF-466A-47DE-BC84-3920D0917C4E}" srcOrd="0" destOrd="0" presId="urn:microsoft.com/office/officeart/2005/8/layout/list1"/>
    <dgm:cxn modelId="{AC27BDE0-2F63-45EE-8BF9-EC756123FC18}" type="presParOf" srcId="{7C7048FF-466A-47DE-BC84-3920D0917C4E}" destId="{49F3574B-1C10-4105-951E-6C6CABFA5AAC}" srcOrd="0" destOrd="0" presId="urn:microsoft.com/office/officeart/2005/8/layout/list1"/>
    <dgm:cxn modelId="{FEBBEE12-4C10-4E61-85F0-A6A59717AC28}" type="presParOf" srcId="{7C7048FF-466A-47DE-BC84-3920D0917C4E}" destId="{E8716892-F2B0-4871-9337-4F7CC1CA9841}" srcOrd="1" destOrd="0" presId="urn:microsoft.com/office/officeart/2005/8/layout/list1"/>
    <dgm:cxn modelId="{FBD41804-32E6-448D-8A15-64D6215B9EA5}" type="presParOf" srcId="{6E3BF729-064C-438F-AA0A-A35B495784DC}" destId="{297EF7CF-16C3-4CEF-8ABC-73F01251D30E}" srcOrd="1" destOrd="0" presId="urn:microsoft.com/office/officeart/2005/8/layout/list1"/>
    <dgm:cxn modelId="{533F7D92-CF7A-4EB7-BB34-030B3CCEF326}" type="presParOf" srcId="{6E3BF729-064C-438F-AA0A-A35B495784DC}" destId="{388F9054-6695-403C-AD61-46F709984373}" srcOrd="2" destOrd="0" presId="urn:microsoft.com/office/officeart/2005/8/layout/list1"/>
    <dgm:cxn modelId="{D2A9D932-1F77-48D4-B16B-AC7CAF20F341}" type="presParOf" srcId="{6E3BF729-064C-438F-AA0A-A35B495784DC}" destId="{C333A9C7-A4C3-4168-824C-5B8A54FB5FCC}" srcOrd="3" destOrd="0" presId="urn:microsoft.com/office/officeart/2005/8/layout/list1"/>
    <dgm:cxn modelId="{26C3C38F-E642-4247-B123-607086A2B779}" type="presParOf" srcId="{6E3BF729-064C-438F-AA0A-A35B495784DC}" destId="{3EFBBE1E-5526-4E8F-99C1-40620E4347BB}" srcOrd="4" destOrd="0" presId="urn:microsoft.com/office/officeart/2005/8/layout/list1"/>
    <dgm:cxn modelId="{0622D2B8-50AD-4C2D-A825-EC541B73FC7C}" type="presParOf" srcId="{3EFBBE1E-5526-4E8F-99C1-40620E4347BB}" destId="{1DEF58B9-367C-4C4D-BDB9-22F61F394FD5}" srcOrd="0" destOrd="0" presId="urn:microsoft.com/office/officeart/2005/8/layout/list1"/>
    <dgm:cxn modelId="{6151CB2A-80C2-4F72-81E1-0BB287877D03}" type="presParOf" srcId="{3EFBBE1E-5526-4E8F-99C1-40620E4347BB}" destId="{43987C80-394D-4DC5-98C1-857F83602C5A}" srcOrd="1" destOrd="0" presId="urn:microsoft.com/office/officeart/2005/8/layout/list1"/>
    <dgm:cxn modelId="{3E5E0D50-1C5D-44F4-9D1F-FED5B42B25C1}" type="presParOf" srcId="{6E3BF729-064C-438F-AA0A-A35B495784DC}" destId="{9DCCB20A-88BB-441C-9C9E-C3EA5C673DE8}" srcOrd="5" destOrd="0" presId="urn:microsoft.com/office/officeart/2005/8/layout/list1"/>
    <dgm:cxn modelId="{8A4B8A40-0B1F-4F19-A4A2-3755A51F0AC8}" type="presParOf" srcId="{6E3BF729-064C-438F-AA0A-A35B495784DC}" destId="{7D7FAB44-BD2A-436B-B27B-1D09E40DCAB0}" srcOrd="6" destOrd="0" presId="urn:microsoft.com/office/officeart/2005/8/layout/list1"/>
    <dgm:cxn modelId="{1128B8BB-6293-481A-944D-4B170F5864D0}" type="presParOf" srcId="{6E3BF729-064C-438F-AA0A-A35B495784DC}" destId="{FF688F49-686E-42EC-945B-7D459FA30677}" srcOrd="7" destOrd="0" presId="urn:microsoft.com/office/officeart/2005/8/layout/list1"/>
    <dgm:cxn modelId="{38BE42D5-EA5A-41EB-B52D-B7931B165BD1}" type="presParOf" srcId="{6E3BF729-064C-438F-AA0A-A35B495784DC}" destId="{17585BE8-08DA-438F-99E0-72D3FC114EE4}" srcOrd="8" destOrd="0" presId="urn:microsoft.com/office/officeart/2005/8/layout/list1"/>
    <dgm:cxn modelId="{152EB6F3-3D44-4116-8D37-956FDEFC6EBC}" type="presParOf" srcId="{17585BE8-08DA-438F-99E0-72D3FC114EE4}" destId="{19163A71-9169-479D-8C04-855E339188A3}" srcOrd="0" destOrd="0" presId="urn:microsoft.com/office/officeart/2005/8/layout/list1"/>
    <dgm:cxn modelId="{BA95B829-D83B-4CBC-97ED-70469382198B}" type="presParOf" srcId="{17585BE8-08DA-438F-99E0-72D3FC114EE4}" destId="{1CDEF7C4-C288-4EA7-A926-96D293DF7C49}" srcOrd="1" destOrd="0" presId="urn:microsoft.com/office/officeart/2005/8/layout/list1"/>
    <dgm:cxn modelId="{3FC7F81A-B4D3-4E46-995C-9F1291650950}" type="presParOf" srcId="{6E3BF729-064C-438F-AA0A-A35B495784DC}" destId="{6528AA97-7615-41B6-B4B4-820F108AEDD6}" srcOrd="9" destOrd="0" presId="urn:microsoft.com/office/officeart/2005/8/layout/list1"/>
    <dgm:cxn modelId="{E0F4251A-B354-4825-91F1-10FA148A0D01}" type="presParOf" srcId="{6E3BF729-064C-438F-AA0A-A35B495784DC}" destId="{20843427-F48D-4CEE-9AF9-EB369C5060F4}" srcOrd="10" destOrd="0" presId="urn:microsoft.com/office/officeart/2005/8/layout/list1"/>
    <dgm:cxn modelId="{B2BC8AAD-FE97-4521-9833-B0CB5D1271B9}" type="presParOf" srcId="{6E3BF729-064C-438F-AA0A-A35B495784DC}" destId="{E3D19AC4-4C51-4B09-AF0A-44B8B5DE8154}" srcOrd="11" destOrd="0" presId="urn:microsoft.com/office/officeart/2005/8/layout/list1"/>
    <dgm:cxn modelId="{8FBC03C4-8923-4C74-BA4D-4E5B16D9F6B9}" type="presParOf" srcId="{6E3BF729-064C-438F-AA0A-A35B495784DC}" destId="{DB894EF4-ADD7-4720-B589-5C6DFB19B8CA}" srcOrd="12" destOrd="0" presId="urn:microsoft.com/office/officeart/2005/8/layout/list1"/>
    <dgm:cxn modelId="{901C6308-18D0-4E70-9725-369FB38A6EB0}" type="presParOf" srcId="{DB894EF4-ADD7-4720-B589-5C6DFB19B8CA}" destId="{C75ED621-4624-4D3B-813C-B04912648C98}" srcOrd="0" destOrd="0" presId="urn:microsoft.com/office/officeart/2005/8/layout/list1"/>
    <dgm:cxn modelId="{1DAE289E-5D2B-43AB-BB78-6EDD616FC1D8}" type="presParOf" srcId="{DB894EF4-ADD7-4720-B589-5C6DFB19B8CA}" destId="{270D0EFC-7940-46AA-94B2-A48A488BF70F}" srcOrd="1" destOrd="0" presId="urn:microsoft.com/office/officeart/2005/8/layout/list1"/>
    <dgm:cxn modelId="{31F307C4-49C2-4ADB-9301-07984DE203EA}" type="presParOf" srcId="{6E3BF729-064C-438F-AA0A-A35B495784DC}" destId="{7EEB0A98-72EC-4B3C-8E8A-FDDE4649E7C1}" srcOrd="13" destOrd="0" presId="urn:microsoft.com/office/officeart/2005/8/layout/list1"/>
    <dgm:cxn modelId="{6214C2CC-93E7-4A97-8DEA-A8766888A0AC}" type="presParOf" srcId="{6E3BF729-064C-438F-AA0A-A35B495784DC}" destId="{D74E91DD-6A99-49FD-ABB6-BE2E89971450}" srcOrd="14" destOrd="0" presId="urn:microsoft.com/office/officeart/2005/8/layout/list1"/>
    <dgm:cxn modelId="{70C4E404-09B9-4772-9CDE-505E0BDCAAA5}" type="presParOf" srcId="{6E3BF729-064C-438F-AA0A-A35B495784DC}" destId="{BA052056-E9BD-42E3-8F79-1E68E4A5A82B}" srcOrd="15" destOrd="0" presId="urn:microsoft.com/office/officeart/2005/8/layout/list1"/>
    <dgm:cxn modelId="{2679FEBA-2DB5-4CB7-A988-0F4DBFB89864}" type="presParOf" srcId="{6E3BF729-064C-438F-AA0A-A35B495784DC}" destId="{A3E12943-B135-4365-AAFB-AB0889714175}" srcOrd="16" destOrd="0" presId="urn:microsoft.com/office/officeart/2005/8/layout/list1"/>
    <dgm:cxn modelId="{8248DBA5-B606-49AF-8010-3085706CF24F}" type="presParOf" srcId="{A3E12943-B135-4365-AAFB-AB0889714175}" destId="{7D755B0A-6B7D-4116-AA05-D258E8E9B243}" srcOrd="0" destOrd="0" presId="urn:microsoft.com/office/officeart/2005/8/layout/list1"/>
    <dgm:cxn modelId="{8DC958A8-4DE6-45FD-8D31-B0B5AC6A4BC6}" type="presParOf" srcId="{A3E12943-B135-4365-AAFB-AB0889714175}" destId="{F20DE637-1E8B-42D3-8A72-8BDA902362FB}" srcOrd="1" destOrd="0" presId="urn:microsoft.com/office/officeart/2005/8/layout/list1"/>
    <dgm:cxn modelId="{253DFBB6-88ED-4BAB-8951-ACBD025EF902}" type="presParOf" srcId="{6E3BF729-064C-438F-AA0A-A35B495784DC}" destId="{ECDC4D3A-B8A7-400A-82DA-2F379912D0E8}" srcOrd="17" destOrd="0" presId="urn:microsoft.com/office/officeart/2005/8/layout/list1"/>
    <dgm:cxn modelId="{9D3CA04D-BA62-40EF-8689-730A139AD37C}" type="presParOf" srcId="{6E3BF729-064C-438F-AA0A-A35B495784DC}" destId="{DE75A7E7-1AAC-4F59-A353-12351694B9A4}" srcOrd="18" destOrd="0" presId="urn:microsoft.com/office/officeart/2005/8/layout/list1"/>
    <dgm:cxn modelId="{24FE4A19-CC97-43EF-A1F9-E9BF2BB63DD5}" type="presParOf" srcId="{6E3BF729-064C-438F-AA0A-A35B495784DC}" destId="{44738490-C094-4AE8-8B59-C95C05136F96}" srcOrd="19" destOrd="0" presId="urn:microsoft.com/office/officeart/2005/8/layout/list1"/>
    <dgm:cxn modelId="{F7CBBDE9-9DF6-4D9D-B07A-B5D35AE7D174}" type="presParOf" srcId="{6E3BF729-064C-438F-AA0A-A35B495784DC}" destId="{782E8BD5-65D4-4A14-B912-E5FA1713918F}" srcOrd="20" destOrd="0" presId="urn:microsoft.com/office/officeart/2005/8/layout/list1"/>
    <dgm:cxn modelId="{FBC28ABE-F58D-43CD-888A-E55CF3590FAC}" type="presParOf" srcId="{782E8BD5-65D4-4A14-B912-E5FA1713918F}" destId="{F2B4D217-AFC4-4635-A3C5-79B630792EC6}" srcOrd="0" destOrd="0" presId="urn:microsoft.com/office/officeart/2005/8/layout/list1"/>
    <dgm:cxn modelId="{DBC39DA0-F9C8-4BFA-BD32-BE5847A7F2D6}" type="presParOf" srcId="{782E8BD5-65D4-4A14-B912-E5FA1713918F}" destId="{C4D11A6E-5685-4781-89A3-69B80BBA147E}" srcOrd="1" destOrd="0" presId="urn:microsoft.com/office/officeart/2005/8/layout/list1"/>
    <dgm:cxn modelId="{EDC46F15-3883-4779-B7D1-1D6F6765A84E}" type="presParOf" srcId="{6E3BF729-064C-438F-AA0A-A35B495784DC}" destId="{F7EFC2A8-8A87-46D6-95C6-BE7422806972}" srcOrd="21" destOrd="0" presId="urn:microsoft.com/office/officeart/2005/8/layout/list1"/>
    <dgm:cxn modelId="{12E27D70-7E17-4D03-A3B2-10E77AA2805D}" type="presParOf" srcId="{6E3BF729-064C-438F-AA0A-A35B495784DC}" destId="{94F51EB8-9256-4D64-9311-1CA871ADE871}" srcOrd="2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F455B525-F588-43FC-A4EC-05E7856FA0F5}" type="doc">
      <dgm:prSet loTypeId="urn:microsoft.com/office/officeart/2008/layout/LinedList" loCatId="list" qsTypeId="urn:microsoft.com/office/officeart/2005/8/quickstyle/simple4" qsCatId="simple" csTypeId="urn:microsoft.com/office/officeart/2005/8/colors/colorful5" csCatId="colorful" phldr="1"/>
      <dgm:spPr/>
      <dgm:t>
        <a:bodyPr/>
        <a:lstStyle/>
        <a:p>
          <a:endParaRPr lang="zh-CN" altLang="en-US"/>
        </a:p>
      </dgm:t>
    </dgm:pt>
    <dgm:pt modelId="{4B30FA18-D3FF-46F1-84AF-17D23D147EDA}">
      <dgm:prSet phldrT="[文本]"/>
      <dgm:spPr/>
      <dgm:t>
        <a:bodyPr/>
        <a:lstStyle/>
        <a:p>
          <a:r>
            <a:rPr lang="zh-CN" altLang="en-US" dirty="0" smtClean="0">
              <a:latin typeface="微软雅黑" panose="020B0503020204020204" pitchFamily="34" charset="-122"/>
              <a:ea typeface="微软雅黑" panose="020B0503020204020204" pitchFamily="34" charset="-122"/>
            </a:rPr>
            <a:t>资源</a:t>
          </a:r>
          <a:endParaRPr lang="zh-CN" altLang="en-US" dirty="0">
            <a:latin typeface="微软雅黑" panose="020B0503020204020204" pitchFamily="34" charset="-122"/>
            <a:ea typeface="微软雅黑" panose="020B0503020204020204" pitchFamily="34" charset="-122"/>
          </a:endParaRPr>
        </a:p>
      </dgm:t>
    </dgm:pt>
    <dgm:pt modelId="{7EFE1A8D-E9F4-4316-9179-833BA31EC2B1}" type="parTrans" cxnId="{9E2696F8-1230-4749-B64E-BD1364620983}">
      <dgm:prSet/>
      <dgm:spPr/>
      <dgm:t>
        <a:bodyPr/>
        <a:lstStyle/>
        <a:p>
          <a:endParaRPr lang="zh-CN" altLang="en-US">
            <a:latin typeface="微软雅黑" panose="020B0503020204020204" pitchFamily="34" charset="-122"/>
            <a:ea typeface="微软雅黑" panose="020B0503020204020204" pitchFamily="34" charset="-122"/>
          </a:endParaRPr>
        </a:p>
      </dgm:t>
    </dgm:pt>
    <dgm:pt modelId="{9328B071-2E9C-4A29-A937-338A409FD20A}" type="sibTrans" cxnId="{9E2696F8-1230-4749-B64E-BD1364620983}">
      <dgm:prSet/>
      <dgm:spPr/>
      <dgm:t>
        <a:bodyPr/>
        <a:lstStyle/>
        <a:p>
          <a:endParaRPr lang="zh-CN" altLang="en-US">
            <a:latin typeface="微软雅黑" panose="020B0503020204020204" pitchFamily="34" charset="-122"/>
            <a:ea typeface="微软雅黑" panose="020B0503020204020204" pitchFamily="34" charset="-122"/>
          </a:endParaRPr>
        </a:p>
      </dgm:t>
    </dgm:pt>
    <dgm:pt modelId="{1E4E3888-7D7B-4A80-952F-5FD1258CFB46}">
      <dgm:prSet phldrT="[文本]"/>
      <dgm:spPr/>
      <dgm:t>
        <a:bodyPr/>
        <a:lstStyle/>
        <a:p>
          <a:r>
            <a:rPr lang="zh-CN" altLang="en-US" dirty="0" smtClean="0">
              <a:latin typeface="微软雅黑" panose="020B0503020204020204" pitchFamily="34" charset="-122"/>
              <a:ea typeface="微软雅黑" panose="020B0503020204020204" pitchFamily="34" charset="-122"/>
            </a:rPr>
            <a:t>权限</a:t>
          </a:r>
          <a:endParaRPr lang="zh-CN" altLang="en-US" dirty="0">
            <a:latin typeface="微软雅黑" panose="020B0503020204020204" pitchFamily="34" charset="-122"/>
            <a:ea typeface="微软雅黑" panose="020B0503020204020204" pitchFamily="34" charset="-122"/>
          </a:endParaRPr>
        </a:p>
      </dgm:t>
    </dgm:pt>
    <dgm:pt modelId="{2610DCB8-CE21-4281-A082-A8DD97358525}" type="parTrans" cxnId="{1A765E11-FF63-4E39-981C-DA3B7E2F407C}">
      <dgm:prSet/>
      <dgm:spPr/>
      <dgm:t>
        <a:bodyPr/>
        <a:lstStyle/>
        <a:p>
          <a:endParaRPr lang="zh-CN" altLang="en-US">
            <a:latin typeface="微软雅黑" panose="020B0503020204020204" pitchFamily="34" charset="-122"/>
            <a:ea typeface="微软雅黑" panose="020B0503020204020204" pitchFamily="34" charset="-122"/>
          </a:endParaRPr>
        </a:p>
      </dgm:t>
    </dgm:pt>
    <dgm:pt modelId="{2F590648-5291-48ED-87E7-9F8DC5ACEEF8}" type="sibTrans" cxnId="{1A765E11-FF63-4E39-981C-DA3B7E2F407C}">
      <dgm:prSet/>
      <dgm:spPr/>
      <dgm:t>
        <a:bodyPr/>
        <a:lstStyle/>
        <a:p>
          <a:endParaRPr lang="zh-CN" altLang="en-US">
            <a:latin typeface="微软雅黑" panose="020B0503020204020204" pitchFamily="34" charset="-122"/>
            <a:ea typeface="微软雅黑" panose="020B0503020204020204" pitchFamily="34" charset="-122"/>
          </a:endParaRPr>
        </a:p>
      </dgm:t>
    </dgm:pt>
    <dgm:pt modelId="{E982D1AD-75CA-4F95-ADD3-600CF0BB068A}">
      <dgm:prSet phldrT="[文本]"/>
      <dgm:spPr/>
      <dgm:t>
        <a:bodyPr/>
        <a:lstStyle/>
        <a:p>
          <a:pPr>
            <a:lnSpc>
              <a:spcPct val="150000"/>
            </a:lnSpc>
          </a:pPr>
          <a:r>
            <a:rPr lang="zh-CN" altLang="en-US" dirty="0" smtClean="0">
              <a:latin typeface="微软雅黑" panose="020B0503020204020204" pitchFamily="34" charset="-122"/>
              <a:ea typeface="微软雅黑" panose="020B0503020204020204" pitchFamily="34" charset="-122"/>
            </a:rPr>
            <a:t>权限是在资源上面的动作控制，如果</a:t>
          </a:r>
          <a:r>
            <a:rPr lang="en-US" altLang="zh-CN" dirty="0" smtClean="0">
              <a:latin typeface="微软雅黑" panose="020B0503020204020204" pitchFamily="34" charset="-122"/>
              <a:ea typeface="微软雅黑" panose="020B0503020204020204" pitchFamily="34" charset="-122"/>
            </a:rPr>
            <a:t>View</a:t>
          </a:r>
          <a:r>
            <a:rPr lang="zh-CN" altLang="en-US" dirty="0" smtClean="0">
              <a:latin typeface="微软雅黑" panose="020B0503020204020204" pitchFamily="34" charset="-122"/>
              <a:ea typeface="微软雅黑" panose="020B0503020204020204" pitchFamily="34" charset="-122"/>
            </a:rPr>
            <a:t>权限在某一个</a:t>
          </a:r>
          <a:r>
            <a:rPr lang="en-US" altLang="zh-CN" dirty="0" err="1" smtClean="0">
              <a:latin typeface="微软雅黑" panose="020B0503020204020204" pitchFamily="34" charset="-122"/>
              <a:ea typeface="微软雅黑" panose="020B0503020204020204" pitchFamily="34" charset="-122"/>
            </a:rPr>
            <a:t>Portlet</a:t>
          </a:r>
          <a:r>
            <a:rPr lang="zh-CN" altLang="en-US" dirty="0" smtClean="0">
              <a:latin typeface="微软雅黑" panose="020B0503020204020204" pitchFamily="34" charset="-122"/>
              <a:ea typeface="微软雅黑" panose="020B0503020204020204" pitchFamily="34" charset="-122"/>
            </a:rPr>
            <a:t>上面，则是表示拥有查看某一个</a:t>
          </a:r>
          <a:r>
            <a:rPr lang="en-US" altLang="zh-CN" dirty="0" err="1" smtClean="0">
              <a:latin typeface="微软雅黑" panose="020B0503020204020204" pitchFamily="34" charset="-122"/>
              <a:ea typeface="微软雅黑" panose="020B0503020204020204" pitchFamily="34" charset="-122"/>
            </a:rPr>
            <a:t>Portlet</a:t>
          </a:r>
          <a:r>
            <a:rPr lang="zh-CN" altLang="en-US" dirty="0" smtClean="0">
              <a:latin typeface="微软雅黑" panose="020B0503020204020204" pitchFamily="34" charset="-122"/>
              <a:ea typeface="微软雅黑" panose="020B0503020204020204" pitchFamily="34" charset="-122"/>
            </a:rPr>
            <a:t>的权限</a:t>
          </a:r>
          <a:endParaRPr lang="en-US" altLang="zh-CN" dirty="0" smtClean="0">
            <a:latin typeface="微软雅黑" panose="020B0503020204020204" pitchFamily="34" charset="-122"/>
            <a:ea typeface="微软雅黑" panose="020B0503020204020204" pitchFamily="34" charset="-122"/>
          </a:endParaRPr>
        </a:p>
        <a:p>
          <a:pPr>
            <a:lnSpc>
              <a:spcPct val="150000"/>
            </a:lnSpc>
          </a:pPr>
          <a:r>
            <a:rPr lang="zh-CN" altLang="en-US" dirty="0" smtClean="0">
              <a:latin typeface="微软雅黑" panose="020B0503020204020204" pitchFamily="34" charset="-122"/>
              <a:ea typeface="微软雅黑" panose="020B0503020204020204" pitchFamily="34" charset="-122"/>
            </a:rPr>
            <a:t>如对一个资源的查询、编辑、修改、删除等都是在这个资源的上的动作</a:t>
          </a:r>
          <a:endParaRPr lang="zh-CN" altLang="en-US" dirty="0">
            <a:latin typeface="微软雅黑" panose="020B0503020204020204" pitchFamily="34" charset="-122"/>
            <a:ea typeface="微软雅黑" panose="020B0503020204020204" pitchFamily="34" charset="-122"/>
          </a:endParaRPr>
        </a:p>
      </dgm:t>
    </dgm:pt>
    <dgm:pt modelId="{0556A947-7D1F-4F2C-9C51-C2AA12EC8E09}" type="parTrans" cxnId="{3BDD0BD2-F791-4198-99CA-E379AC117E9E}">
      <dgm:prSet/>
      <dgm:spPr/>
      <dgm:t>
        <a:bodyPr/>
        <a:lstStyle/>
        <a:p>
          <a:endParaRPr lang="zh-CN" altLang="en-US">
            <a:latin typeface="微软雅黑" panose="020B0503020204020204" pitchFamily="34" charset="-122"/>
            <a:ea typeface="微软雅黑" panose="020B0503020204020204" pitchFamily="34" charset="-122"/>
          </a:endParaRPr>
        </a:p>
      </dgm:t>
    </dgm:pt>
    <dgm:pt modelId="{B1791472-3ACE-4E3A-948D-4AAE14A3E983}" type="sibTrans" cxnId="{3BDD0BD2-F791-4198-99CA-E379AC117E9E}">
      <dgm:prSet/>
      <dgm:spPr/>
      <dgm:t>
        <a:bodyPr/>
        <a:lstStyle/>
        <a:p>
          <a:endParaRPr lang="zh-CN" altLang="en-US">
            <a:latin typeface="微软雅黑" panose="020B0503020204020204" pitchFamily="34" charset="-122"/>
            <a:ea typeface="微软雅黑" panose="020B0503020204020204" pitchFamily="34" charset="-122"/>
          </a:endParaRPr>
        </a:p>
      </dgm:t>
    </dgm:pt>
    <dgm:pt modelId="{E90908E6-9E4B-40D4-9FF6-596370DE6879}">
      <dgm:prSet phldrT="[文本]"/>
      <dgm:spPr/>
      <dgm:t>
        <a:bodyPr/>
        <a:lstStyle/>
        <a:p>
          <a:r>
            <a:rPr lang="en-US" altLang="zh-CN" b="1" dirty="0" err="1" smtClean="0">
              <a:latin typeface="微软雅黑" panose="020B0503020204020204" pitchFamily="34" charset="-122"/>
              <a:ea typeface="微软雅黑" panose="020B0503020204020204" pitchFamily="34" charset="-122"/>
            </a:rPr>
            <a:t>Portlets</a:t>
          </a:r>
          <a:r>
            <a:rPr lang="zh-CN" altLang="en-US" dirty="0" smtClean="0">
              <a:latin typeface="微软雅黑" panose="020B0503020204020204" pitchFamily="34" charset="-122"/>
              <a:ea typeface="微软雅黑" panose="020B0503020204020204" pitchFamily="34" charset="-122"/>
            </a:rPr>
            <a:t>：我们开发的</a:t>
          </a:r>
          <a:r>
            <a:rPr lang="en-US" altLang="zh-CN" dirty="0" err="1" smtClean="0">
              <a:latin typeface="微软雅黑" panose="020B0503020204020204" pitchFamily="34" charset="-122"/>
              <a:ea typeface="微软雅黑" panose="020B0503020204020204" pitchFamily="34" charset="-122"/>
            </a:rPr>
            <a:t>portlet</a:t>
          </a:r>
          <a:r>
            <a:rPr lang="zh-CN" altLang="en-US" dirty="0" smtClean="0">
              <a:latin typeface="微软雅黑" panose="020B0503020204020204" pitchFamily="34" charset="-122"/>
              <a:ea typeface="微软雅黑" panose="020B0503020204020204" pitchFamily="34" charset="-122"/>
            </a:rPr>
            <a:t>或者</a:t>
          </a:r>
          <a:r>
            <a:rPr lang="en-US" altLang="zh-CN" dirty="0" err="1" smtClean="0">
              <a:latin typeface="微软雅黑" panose="020B0503020204020204" pitchFamily="34" charset="-122"/>
              <a:ea typeface="微软雅黑" panose="020B0503020204020204" pitchFamily="34" charset="-122"/>
            </a:rPr>
            <a:t>Liferay</a:t>
          </a:r>
          <a:r>
            <a:rPr lang="zh-CN" altLang="en-US" dirty="0" smtClean="0">
              <a:latin typeface="微软雅黑" panose="020B0503020204020204" pitchFamily="34" charset="-122"/>
              <a:ea typeface="微软雅黑" panose="020B0503020204020204" pitchFamily="34" charset="-122"/>
            </a:rPr>
            <a:t>自带的</a:t>
          </a:r>
          <a:r>
            <a:rPr lang="en-US" altLang="zh-CN" dirty="0" err="1" smtClean="0">
              <a:latin typeface="微软雅黑" panose="020B0503020204020204" pitchFamily="34" charset="-122"/>
              <a:ea typeface="微软雅黑" panose="020B0503020204020204" pitchFamily="34" charset="-122"/>
            </a:rPr>
            <a:t>Portlet</a:t>
          </a:r>
          <a:r>
            <a:rPr lang="zh-CN" altLang="en-US" dirty="0" smtClean="0">
              <a:latin typeface="微软雅黑" panose="020B0503020204020204" pitchFamily="34" charset="-122"/>
              <a:ea typeface="微软雅黑" panose="020B0503020204020204" pitchFamily="34" charset="-122"/>
            </a:rPr>
            <a:t>（文档管理、公告、博客、</a:t>
          </a:r>
          <a:r>
            <a:rPr lang="en-US" altLang="zh-CN" dirty="0" smtClean="0">
              <a:latin typeface="微软雅黑" panose="020B0503020204020204" pitchFamily="34" charset="-122"/>
              <a:ea typeface="微软雅黑" panose="020B0503020204020204" pitchFamily="34" charset="-122"/>
            </a:rPr>
            <a:t>WIKI</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r>
            <a:rPr lang="en-US" altLang="zh-CN" b="1" dirty="0" smtClean="0">
              <a:latin typeface="微软雅黑" panose="020B0503020204020204" pitchFamily="34" charset="-122"/>
              <a:ea typeface="微软雅黑" panose="020B0503020204020204" pitchFamily="34" charset="-122"/>
            </a:rPr>
            <a:t>Java</a:t>
          </a:r>
          <a:r>
            <a:rPr lang="zh-CN" altLang="en-US" b="1" dirty="0" smtClean="0">
              <a:latin typeface="微软雅黑" panose="020B0503020204020204" pitchFamily="34" charset="-122"/>
              <a:ea typeface="微软雅黑" panose="020B0503020204020204" pitchFamily="34" charset="-122"/>
            </a:rPr>
            <a:t>类</a:t>
          </a:r>
          <a:r>
            <a:rPr lang="zh-CN" altLang="en-US" dirty="0" smtClean="0">
              <a:latin typeface="微软雅黑" panose="020B0503020204020204" pitchFamily="34" charset="-122"/>
              <a:ea typeface="微软雅黑" panose="020B0503020204020204" pitchFamily="34" charset="-122"/>
            </a:rPr>
            <a:t>：例如每一个实体类，如</a:t>
          </a:r>
          <a:r>
            <a:rPr lang="en-US" altLang="zh-CN" dirty="0" smtClean="0">
              <a:latin typeface="微软雅黑" panose="020B0503020204020204" pitchFamily="34" charset="-122"/>
              <a:ea typeface="微软雅黑" panose="020B0503020204020204" pitchFamily="34" charset="-122"/>
            </a:rPr>
            <a:t>user</a:t>
          </a:r>
          <a:r>
            <a:rPr lang="zh-CN" altLang="en-US" dirty="0" smtClean="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group</a:t>
          </a:r>
          <a:r>
            <a:rPr lang="zh-CN" altLang="en-US" dirty="0" smtClean="0">
              <a:latin typeface="微软雅黑" panose="020B0503020204020204" pitchFamily="34" charset="-122"/>
              <a:ea typeface="微软雅黑" panose="020B0503020204020204" pitchFamily="34" charset="-122"/>
            </a:rPr>
            <a:t>，及这些实体产生的数据，如一个公告信息、一篇博客信息</a:t>
          </a:r>
          <a:endParaRPr lang="en-US" altLang="zh-CN" dirty="0" smtClean="0">
            <a:latin typeface="微软雅黑" panose="020B0503020204020204" pitchFamily="34" charset="-122"/>
            <a:ea typeface="微软雅黑" panose="020B0503020204020204" pitchFamily="34" charset="-122"/>
          </a:endParaRPr>
        </a:p>
        <a:p>
          <a:r>
            <a:rPr lang="zh-CN" altLang="en-US" b="1" dirty="0" smtClean="0">
              <a:latin typeface="微软雅黑" panose="020B0503020204020204" pitchFamily="34" charset="-122"/>
              <a:ea typeface="微软雅黑" panose="020B0503020204020204" pitchFamily="34" charset="-122"/>
            </a:rPr>
            <a:t>文件</a:t>
          </a:r>
          <a:r>
            <a:rPr lang="zh-CN" altLang="en-US"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sym typeface="Wingdings" panose="05000000000000000000" pitchFamily="2" charset="2"/>
            </a:rPr>
            <a:t>如一张图片、一个文档、一个视频等</a:t>
          </a:r>
          <a:endParaRPr lang="en-US" altLang="zh-CN" dirty="0" smtClean="0">
            <a:latin typeface="微软雅黑" panose="020B0503020204020204" pitchFamily="34" charset="-122"/>
            <a:ea typeface="微软雅黑" panose="020B0503020204020204" pitchFamily="34" charset="-122"/>
            <a:sym typeface="Wingdings" panose="05000000000000000000" pitchFamily="2" charset="2"/>
          </a:endParaRPr>
        </a:p>
        <a:p>
          <a:r>
            <a:rPr lang="zh-CN" altLang="en-US" b="1" dirty="0" smtClean="0">
              <a:latin typeface="微软雅黑" panose="020B0503020204020204" pitchFamily="34" charset="-122"/>
              <a:ea typeface="微软雅黑" panose="020B0503020204020204" pitchFamily="34" charset="-122"/>
              <a:sym typeface="Wingdings" panose="05000000000000000000" pitchFamily="2" charset="2"/>
            </a:rPr>
            <a:t>一个字段</a:t>
          </a:r>
          <a:r>
            <a:rPr lang="zh-CN" altLang="en-US" dirty="0" smtClean="0">
              <a:latin typeface="微软雅黑" panose="020B0503020204020204" pitchFamily="34" charset="-122"/>
              <a:ea typeface="微软雅黑" panose="020B0503020204020204" pitchFamily="34" charset="-122"/>
              <a:sym typeface="Wingdings" panose="05000000000000000000" pitchFamily="2" charset="2"/>
            </a:rPr>
            <a:t>：如添加的自定义字段的具体的一个字段等</a:t>
          </a:r>
          <a:endParaRPr lang="en-US" altLang="zh-CN" dirty="0" smtClean="0">
            <a:latin typeface="微软雅黑" panose="020B0503020204020204" pitchFamily="34" charset="-122"/>
            <a:ea typeface="微软雅黑" panose="020B0503020204020204" pitchFamily="34" charset="-122"/>
            <a:sym typeface="Wingdings" panose="05000000000000000000" pitchFamily="2" charset="2"/>
          </a:endParaRPr>
        </a:p>
        <a:p>
          <a:r>
            <a:rPr lang="zh-CN" altLang="en-US" b="1" dirty="0" smtClean="0">
              <a:latin typeface="微软雅黑" panose="020B0503020204020204" pitchFamily="34" charset="-122"/>
              <a:ea typeface="微软雅黑" panose="020B0503020204020204" pitchFamily="34" charset="-122"/>
              <a:sym typeface="Wingdings" panose="05000000000000000000" pitchFamily="2" charset="2"/>
            </a:rPr>
            <a:t>其他</a:t>
          </a:r>
          <a:r>
            <a:rPr lang="zh-CN" altLang="en-US" dirty="0" smtClean="0">
              <a:latin typeface="微软雅黑" panose="020B0503020204020204" pitchFamily="34" charset="-122"/>
              <a:ea typeface="微软雅黑" panose="020B0503020204020204" pitchFamily="34" charset="-122"/>
              <a:sym typeface="Wingdings" panose="05000000000000000000" pitchFamily="2" charset="2"/>
            </a:rPr>
            <a:t>：一个社区、一个站点、一个用户等</a:t>
          </a:r>
          <a:endParaRPr lang="zh-CN" altLang="en-US" dirty="0">
            <a:latin typeface="微软雅黑" panose="020B0503020204020204" pitchFamily="34" charset="-122"/>
            <a:ea typeface="微软雅黑" panose="020B0503020204020204" pitchFamily="34" charset="-122"/>
          </a:endParaRPr>
        </a:p>
      </dgm:t>
    </dgm:pt>
    <dgm:pt modelId="{CF9A1D27-D927-4C75-B4B7-31E35442583B}" type="sibTrans" cxnId="{5B72CBDA-4327-4C06-BC6F-54F2C2CE8F7B}">
      <dgm:prSet/>
      <dgm:spPr/>
      <dgm:t>
        <a:bodyPr/>
        <a:lstStyle/>
        <a:p>
          <a:endParaRPr lang="zh-CN" altLang="en-US">
            <a:latin typeface="微软雅黑" panose="020B0503020204020204" pitchFamily="34" charset="-122"/>
            <a:ea typeface="微软雅黑" panose="020B0503020204020204" pitchFamily="34" charset="-122"/>
          </a:endParaRPr>
        </a:p>
      </dgm:t>
    </dgm:pt>
    <dgm:pt modelId="{7E64534A-92C0-468B-8EF0-2C8A3067A96D}" type="parTrans" cxnId="{5B72CBDA-4327-4C06-BC6F-54F2C2CE8F7B}">
      <dgm:prSet/>
      <dgm:spPr/>
      <dgm:t>
        <a:bodyPr/>
        <a:lstStyle/>
        <a:p>
          <a:endParaRPr lang="zh-CN" altLang="en-US">
            <a:latin typeface="微软雅黑" panose="020B0503020204020204" pitchFamily="34" charset="-122"/>
            <a:ea typeface="微软雅黑" panose="020B0503020204020204" pitchFamily="34" charset="-122"/>
          </a:endParaRPr>
        </a:p>
      </dgm:t>
    </dgm:pt>
    <dgm:pt modelId="{A8822F7D-09DA-43B5-8196-7BA6CE91B724}" type="pres">
      <dgm:prSet presAssocID="{F455B525-F588-43FC-A4EC-05E7856FA0F5}" presName="vert0" presStyleCnt="0">
        <dgm:presLayoutVars>
          <dgm:dir/>
          <dgm:animOne val="branch"/>
          <dgm:animLvl val="lvl"/>
        </dgm:presLayoutVars>
      </dgm:prSet>
      <dgm:spPr/>
      <dgm:t>
        <a:bodyPr/>
        <a:lstStyle/>
        <a:p>
          <a:endParaRPr lang="zh-CN" altLang="en-US"/>
        </a:p>
      </dgm:t>
    </dgm:pt>
    <dgm:pt modelId="{2518C798-D61F-4465-AA15-44BA65DC4F17}" type="pres">
      <dgm:prSet presAssocID="{4B30FA18-D3FF-46F1-84AF-17D23D147EDA}" presName="thickLine" presStyleLbl="alignNode1" presStyleIdx="0" presStyleCnt="2"/>
      <dgm:spPr/>
      <dgm:t>
        <a:bodyPr/>
        <a:lstStyle/>
        <a:p>
          <a:endParaRPr lang="zh-CN" altLang="en-US"/>
        </a:p>
      </dgm:t>
    </dgm:pt>
    <dgm:pt modelId="{F2DB54E5-29E0-4C1D-9F56-A22B5005854C}" type="pres">
      <dgm:prSet presAssocID="{4B30FA18-D3FF-46F1-84AF-17D23D147EDA}" presName="horz1" presStyleCnt="0"/>
      <dgm:spPr/>
      <dgm:t>
        <a:bodyPr/>
        <a:lstStyle/>
        <a:p>
          <a:endParaRPr lang="zh-CN" altLang="en-US"/>
        </a:p>
      </dgm:t>
    </dgm:pt>
    <dgm:pt modelId="{42251DD1-A80F-44E7-80A4-CF92B59D2D6F}" type="pres">
      <dgm:prSet presAssocID="{4B30FA18-D3FF-46F1-84AF-17D23D147EDA}" presName="tx1" presStyleLbl="revTx" presStyleIdx="0" presStyleCnt="4"/>
      <dgm:spPr/>
      <dgm:t>
        <a:bodyPr/>
        <a:lstStyle/>
        <a:p>
          <a:endParaRPr lang="zh-CN" altLang="en-US"/>
        </a:p>
      </dgm:t>
    </dgm:pt>
    <dgm:pt modelId="{80912998-5A25-44C3-84F4-C0E032E12DCF}" type="pres">
      <dgm:prSet presAssocID="{4B30FA18-D3FF-46F1-84AF-17D23D147EDA}" presName="vert1" presStyleCnt="0"/>
      <dgm:spPr/>
      <dgm:t>
        <a:bodyPr/>
        <a:lstStyle/>
        <a:p>
          <a:endParaRPr lang="zh-CN" altLang="en-US"/>
        </a:p>
      </dgm:t>
    </dgm:pt>
    <dgm:pt modelId="{BC3A9993-8EC9-492D-8278-AF9FB850A5D5}" type="pres">
      <dgm:prSet presAssocID="{E90908E6-9E4B-40D4-9FF6-596370DE6879}" presName="vertSpace2a" presStyleCnt="0"/>
      <dgm:spPr/>
      <dgm:t>
        <a:bodyPr/>
        <a:lstStyle/>
        <a:p>
          <a:endParaRPr lang="zh-CN" altLang="en-US"/>
        </a:p>
      </dgm:t>
    </dgm:pt>
    <dgm:pt modelId="{2D5D8DCF-71BF-4853-BF56-851EDEBBC32C}" type="pres">
      <dgm:prSet presAssocID="{E90908E6-9E4B-40D4-9FF6-596370DE6879}" presName="horz2" presStyleCnt="0"/>
      <dgm:spPr/>
      <dgm:t>
        <a:bodyPr/>
        <a:lstStyle/>
        <a:p>
          <a:endParaRPr lang="zh-CN" altLang="en-US"/>
        </a:p>
      </dgm:t>
    </dgm:pt>
    <dgm:pt modelId="{387B7817-351B-496F-9CAE-A783E26A5779}" type="pres">
      <dgm:prSet presAssocID="{E90908E6-9E4B-40D4-9FF6-596370DE6879}" presName="horzSpace2" presStyleCnt="0"/>
      <dgm:spPr/>
      <dgm:t>
        <a:bodyPr/>
        <a:lstStyle/>
        <a:p>
          <a:endParaRPr lang="zh-CN" altLang="en-US"/>
        </a:p>
      </dgm:t>
    </dgm:pt>
    <dgm:pt modelId="{DBC3131A-B812-4FF8-BF23-55DD38AF3B3A}" type="pres">
      <dgm:prSet presAssocID="{E90908E6-9E4B-40D4-9FF6-596370DE6879}" presName="tx2" presStyleLbl="revTx" presStyleIdx="1" presStyleCnt="4"/>
      <dgm:spPr/>
      <dgm:t>
        <a:bodyPr/>
        <a:lstStyle/>
        <a:p>
          <a:endParaRPr lang="zh-CN" altLang="en-US"/>
        </a:p>
      </dgm:t>
    </dgm:pt>
    <dgm:pt modelId="{A6D5D955-BF76-4B6D-A71C-609C21C44E60}" type="pres">
      <dgm:prSet presAssocID="{E90908E6-9E4B-40D4-9FF6-596370DE6879}" presName="vert2" presStyleCnt="0"/>
      <dgm:spPr/>
      <dgm:t>
        <a:bodyPr/>
        <a:lstStyle/>
        <a:p>
          <a:endParaRPr lang="zh-CN" altLang="en-US"/>
        </a:p>
      </dgm:t>
    </dgm:pt>
    <dgm:pt modelId="{B71D9FDE-7E54-454A-9B77-D1A9F6ECFED1}" type="pres">
      <dgm:prSet presAssocID="{E90908E6-9E4B-40D4-9FF6-596370DE6879}" presName="thinLine2b" presStyleLbl="callout" presStyleIdx="0" presStyleCnt="2"/>
      <dgm:spPr/>
      <dgm:t>
        <a:bodyPr/>
        <a:lstStyle/>
        <a:p>
          <a:endParaRPr lang="zh-CN" altLang="en-US"/>
        </a:p>
      </dgm:t>
    </dgm:pt>
    <dgm:pt modelId="{0A670B39-A948-41CD-9FBD-3D031834219B}" type="pres">
      <dgm:prSet presAssocID="{E90908E6-9E4B-40D4-9FF6-596370DE6879}" presName="vertSpace2b" presStyleCnt="0"/>
      <dgm:spPr/>
      <dgm:t>
        <a:bodyPr/>
        <a:lstStyle/>
        <a:p>
          <a:endParaRPr lang="zh-CN" altLang="en-US"/>
        </a:p>
      </dgm:t>
    </dgm:pt>
    <dgm:pt modelId="{6DA1316C-A68D-4F95-8A27-03214EEFB75A}" type="pres">
      <dgm:prSet presAssocID="{1E4E3888-7D7B-4A80-952F-5FD1258CFB46}" presName="thickLine" presStyleLbl="alignNode1" presStyleIdx="1" presStyleCnt="2"/>
      <dgm:spPr/>
      <dgm:t>
        <a:bodyPr/>
        <a:lstStyle/>
        <a:p>
          <a:endParaRPr lang="zh-CN" altLang="en-US"/>
        </a:p>
      </dgm:t>
    </dgm:pt>
    <dgm:pt modelId="{EF48292E-B577-4F79-AC12-12A63298526E}" type="pres">
      <dgm:prSet presAssocID="{1E4E3888-7D7B-4A80-952F-5FD1258CFB46}" presName="horz1" presStyleCnt="0"/>
      <dgm:spPr/>
      <dgm:t>
        <a:bodyPr/>
        <a:lstStyle/>
        <a:p>
          <a:endParaRPr lang="zh-CN" altLang="en-US"/>
        </a:p>
      </dgm:t>
    </dgm:pt>
    <dgm:pt modelId="{B8F8A7C8-E53C-4194-9788-78A50EF24FE4}" type="pres">
      <dgm:prSet presAssocID="{1E4E3888-7D7B-4A80-952F-5FD1258CFB46}" presName="tx1" presStyleLbl="revTx" presStyleIdx="2" presStyleCnt="4"/>
      <dgm:spPr/>
      <dgm:t>
        <a:bodyPr/>
        <a:lstStyle/>
        <a:p>
          <a:endParaRPr lang="zh-CN" altLang="en-US"/>
        </a:p>
      </dgm:t>
    </dgm:pt>
    <dgm:pt modelId="{D71B531F-4815-445C-A2AA-C2C8911E783C}" type="pres">
      <dgm:prSet presAssocID="{1E4E3888-7D7B-4A80-952F-5FD1258CFB46}" presName="vert1" presStyleCnt="0"/>
      <dgm:spPr/>
      <dgm:t>
        <a:bodyPr/>
        <a:lstStyle/>
        <a:p>
          <a:endParaRPr lang="zh-CN" altLang="en-US"/>
        </a:p>
      </dgm:t>
    </dgm:pt>
    <dgm:pt modelId="{1AA03058-0099-4E9E-B3B1-2B31772C0AB4}" type="pres">
      <dgm:prSet presAssocID="{E982D1AD-75CA-4F95-ADD3-600CF0BB068A}" presName="vertSpace2a" presStyleCnt="0"/>
      <dgm:spPr/>
      <dgm:t>
        <a:bodyPr/>
        <a:lstStyle/>
        <a:p>
          <a:endParaRPr lang="zh-CN" altLang="en-US"/>
        </a:p>
      </dgm:t>
    </dgm:pt>
    <dgm:pt modelId="{6A85D613-2D29-43AF-826E-62950A6A3CD8}" type="pres">
      <dgm:prSet presAssocID="{E982D1AD-75CA-4F95-ADD3-600CF0BB068A}" presName="horz2" presStyleCnt="0"/>
      <dgm:spPr/>
      <dgm:t>
        <a:bodyPr/>
        <a:lstStyle/>
        <a:p>
          <a:endParaRPr lang="zh-CN" altLang="en-US"/>
        </a:p>
      </dgm:t>
    </dgm:pt>
    <dgm:pt modelId="{9BE158FF-DDE4-4402-9F43-E902AC59CC2C}" type="pres">
      <dgm:prSet presAssocID="{E982D1AD-75CA-4F95-ADD3-600CF0BB068A}" presName="horzSpace2" presStyleCnt="0"/>
      <dgm:spPr/>
      <dgm:t>
        <a:bodyPr/>
        <a:lstStyle/>
        <a:p>
          <a:endParaRPr lang="zh-CN" altLang="en-US"/>
        </a:p>
      </dgm:t>
    </dgm:pt>
    <dgm:pt modelId="{FD1718CB-AB81-484C-88B5-935B5B136BFA}" type="pres">
      <dgm:prSet presAssocID="{E982D1AD-75CA-4F95-ADD3-600CF0BB068A}" presName="tx2" presStyleLbl="revTx" presStyleIdx="3" presStyleCnt="4"/>
      <dgm:spPr/>
      <dgm:t>
        <a:bodyPr/>
        <a:lstStyle/>
        <a:p>
          <a:endParaRPr lang="zh-CN" altLang="en-US"/>
        </a:p>
      </dgm:t>
    </dgm:pt>
    <dgm:pt modelId="{CC19FC7A-5C27-4866-A536-77BF55682F74}" type="pres">
      <dgm:prSet presAssocID="{E982D1AD-75CA-4F95-ADD3-600CF0BB068A}" presName="vert2" presStyleCnt="0"/>
      <dgm:spPr/>
      <dgm:t>
        <a:bodyPr/>
        <a:lstStyle/>
        <a:p>
          <a:endParaRPr lang="zh-CN" altLang="en-US"/>
        </a:p>
      </dgm:t>
    </dgm:pt>
    <dgm:pt modelId="{881084C6-DED4-4B1F-BB90-D98832965282}" type="pres">
      <dgm:prSet presAssocID="{E982D1AD-75CA-4F95-ADD3-600CF0BB068A}" presName="thinLine2b" presStyleLbl="callout" presStyleIdx="1" presStyleCnt="2"/>
      <dgm:spPr/>
      <dgm:t>
        <a:bodyPr/>
        <a:lstStyle/>
        <a:p>
          <a:endParaRPr lang="zh-CN" altLang="en-US"/>
        </a:p>
      </dgm:t>
    </dgm:pt>
    <dgm:pt modelId="{FE96D341-6692-4070-8813-E4DC34DF83D0}" type="pres">
      <dgm:prSet presAssocID="{E982D1AD-75CA-4F95-ADD3-600CF0BB068A}" presName="vertSpace2b" presStyleCnt="0"/>
      <dgm:spPr/>
      <dgm:t>
        <a:bodyPr/>
        <a:lstStyle/>
        <a:p>
          <a:endParaRPr lang="zh-CN" altLang="en-US"/>
        </a:p>
      </dgm:t>
    </dgm:pt>
  </dgm:ptLst>
  <dgm:cxnLst>
    <dgm:cxn modelId="{9E2696F8-1230-4749-B64E-BD1364620983}" srcId="{F455B525-F588-43FC-A4EC-05E7856FA0F5}" destId="{4B30FA18-D3FF-46F1-84AF-17D23D147EDA}" srcOrd="0" destOrd="0" parTransId="{7EFE1A8D-E9F4-4316-9179-833BA31EC2B1}" sibTransId="{9328B071-2E9C-4A29-A937-338A409FD20A}"/>
    <dgm:cxn modelId="{1A765E11-FF63-4E39-981C-DA3B7E2F407C}" srcId="{F455B525-F588-43FC-A4EC-05E7856FA0F5}" destId="{1E4E3888-7D7B-4A80-952F-5FD1258CFB46}" srcOrd="1" destOrd="0" parTransId="{2610DCB8-CE21-4281-A082-A8DD97358525}" sibTransId="{2F590648-5291-48ED-87E7-9F8DC5ACEEF8}"/>
    <dgm:cxn modelId="{5B72CBDA-4327-4C06-BC6F-54F2C2CE8F7B}" srcId="{4B30FA18-D3FF-46F1-84AF-17D23D147EDA}" destId="{E90908E6-9E4B-40D4-9FF6-596370DE6879}" srcOrd="0" destOrd="0" parTransId="{7E64534A-92C0-468B-8EF0-2C8A3067A96D}" sibTransId="{CF9A1D27-D927-4C75-B4B7-31E35442583B}"/>
    <dgm:cxn modelId="{3BDD0BD2-F791-4198-99CA-E379AC117E9E}" srcId="{1E4E3888-7D7B-4A80-952F-5FD1258CFB46}" destId="{E982D1AD-75CA-4F95-ADD3-600CF0BB068A}" srcOrd="0" destOrd="0" parTransId="{0556A947-7D1F-4F2C-9C51-C2AA12EC8E09}" sibTransId="{B1791472-3ACE-4E3A-948D-4AAE14A3E983}"/>
    <dgm:cxn modelId="{74D9E68A-D611-4507-A201-142ADF940FED}" type="presOf" srcId="{1E4E3888-7D7B-4A80-952F-5FD1258CFB46}" destId="{B8F8A7C8-E53C-4194-9788-78A50EF24FE4}" srcOrd="0" destOrd="0" presId="urn:microsoft.com/office/officeart/2008/layout/LinedList"/>
    <dgm:cxn modelId="{4C03DBBF-56FA-4AF3-86B5-7AFDDD082F66}" type="presOf" srcId="{E982D1AD-75CA-4F95-ADD3-600CF0BB068A}" destId="{FD1718CB-AB81-484C-88B5-935B5B136BFA}" srcOrd="0" destOrd="0" presId="urn:microsoft.com/office/officeart/2008/layout/LinedList"/>
    <dgm:cxn modelId="{3433DC1B-14C5-469C-BF11-0548C759F99C}" type="presOf" srcId="{E90908E6-9E4B-40D4-9FF6-596370DE6879}" destId="{DBC3131A-B812-4FF8-BF23-55DD38AF3B3A}" srcOrd="0" destOrd="0" presId="urn:microsoft.com/office/officeart/2008/layout/LinedList"/>
    <dgm:cxn modelId="{B7475C05-2F51-4521-A588-1A08AF5FAAF5}" type="presOf" srcId="{4B30FA18-D3FF-46F1-84AF-17D23D147EDA}" destId="{42251DD1-A80F-44E7-80A4-CF92B59D2D6F}" srcOrd="0" destOrd="0" presId="urn:microsoft.com/office/officeart/2008/layout/LinedList"/>
    <dgm:cxn modelId="{F66C2174-ECA2-4F33-A79C-B8C181EF33AE}" type="presOf" srcId="{F455B525-F588-43FC-A4EC-05E7856FA0F5}" destId="{A8822F7D-09DA-43B5-8196-7BA6CE91B724}" srcOrd="0" destOrd="0" presId="urn:microsoft.com/office/officeart/2008/layout/LinedList"/>
    <dgm:cxn modelId="{615054FF-82E9-4161-9673-5A1229405E95}" type="presParOf" srcId="{A8822F7D-09DA-43B5-8196-7BA6CE91B724}" destId="{2518C798-D61F-4465-AA15-44BA65DC4F17}" srcOrd="0" destOrd="0" presId="urn:microsoft.com/office/officeart/2008/layout/LinedList"/>
    <dgm:cxn modelId="{84061121-89DC-4F2C-9A1A-4C5F882701CA}" type="presParOf" srcId="{A8822F7D-09DA-43B5-8196-7BA6CE91B724}" destId="{F2DB54E5-29E0-4C1D-9F56-A22B5005854C}" srcOrd="1" destOrd="0" presId="urn:microsoft.com/office/officeart/2008/layout/LinedList"/>
    <dgm:cxn modelId="{7D135153-0889-4EB9-87C0-22E00E87919B}" type="presParOf" srcId="{F2DB54E5-29E0-4C1D-9F56-A22B5005854C}" destId="{42251DD1-A80F-44E7-80A4-CF92B59D2D6F}" srcOrd="0" destOrd="0" presId="urn:microsoft.com/office/officeart/2008/layout/LinedList"/>
    <dgm:cxn modelId="{998CA6AD-C06E-48D2-8C73-E4AA20CCB0AF}" type="presParOf" srcId="{F2DB54E5-29E0-4C1D-9F56-A22B5005854C}" destId="{80912998-5A25-44C3-84F4-C0E032E12DCF}" srcOrd="1" destOrd="0" presId="urn:microsoft.com/office/officeart/2008/layout/LinedList"/>
    <dgm:cxn modelId="{7AFD4A43-FDC5-4CAB-8C3A-36FA42C98E9C}" type="presParOf" srcId="{80912998-5A25-44C3-84F4-C0E032E12DCF}" destId="{BC3A9993-8EC9-492D-8278-AF9FB850A5D5}" srcOrd="0" destOrd="0" presId="urn:microsoft.com/office/officeart/2008/layout/LinedList"/>
    <dgm:cxn modelId="{638DB6DC-FB5E-4A0F-B0A4-2566E18CB4B2}" type="presParOf" srcId="{80912998-5A25-44C3-84F4-C0E032E12DCF}" destId="{2D5D8DCF-71BF-4853-BF56-851EDEBBC32C}" srcOrd="1" destOrd="0" presId="urn:microsoft.com/office/officeart/2008/layout/LinedList"/>
    <dgm:cxn modelId="{2EEACA87-10CB-452F-B261-012F5C81E816}" type="presParOf" srcId="{2D5D8DCF-71BF-4853-BF56-851EDEBBC32C}" destId="{387B7817-351B-496F-9CAE-A783E26A5779}" srcOrd="0" destOrd="0" presId="urn:microsoft.com/office/officeart/2008/layout/LinedList"/>
    <dgm:cxn modelId="{27BD5916-EB55-4D11-83EA-56E58924FDFF}" type="presParOf" srcId="{2D5D8DCF-71BF-4853-BF56-851EDEBBC32C}" destId="{DBC3131A-B812-4FF8-BF23-55DD38AF3B3A}" srcOrd="1" destOrd="0" presId="urn:microsoft.com/office/officeart/2008/layout/LinedList"/>
    <dgm:cxn modelId="{34AE6E0B-A428-4C19-9DCF-8223EBA7AB10}" type="presParOf" srcId="{2D5D8DCF-71BF-4853-BF56-851EDEBBC32C}" destId="{A6D5D955-BF76-4B6D-A71C-609C21C44E60}" srcOrd="2" destOrd="0" presId="urn:microsoft.com/office/officeart/2008/layout/LinedList"/>
    <dgm:cxn modelId="{9A972DAE-32D2-452A-A479-194403D8D88F}" type="presParOf" srcId="{80912998-5A25-44C3-84F4-C0E032E12DCF}" destId="{B71D9FDE-7E54-454A-9B77-D1A9F6ECFED1}" srcOrd="2" destOrd="0" presId="urn:microsoft.com/office/officeart/2008/layout/LinedList"/>
    <dgm:cxn modelId="{E75CB223-EEE7-42A6-9488-4C826B258B65}" type="presParOf" srcId="{80912998-5A25-44C3-84F4-C0E032E12DCF}" destId="{0A670B39-A948-41CD-9FBD-3D031834219B}" srcOrd="3" destOrd="0" presId="urn:microsoft.com/office/officeart/2008/layout/LinedList"/>
    <dgm:cxn modelId="{36F4D607-8ADA-44CC-8AAE-77B7D1D9159E}" type="presParOf" srcId="{A8822F7D-09DA-43B5-8196-7BA6CE91B724}" destId="{6DA1316C-A68D-4F95-8A27-03214EEFB75A}" srcOrd="2" destOrd="0" presId="urn:microsoft.com/office/officeart/2008/layout/LinedList"/>
    <dgm:cxn modelId="{3F952E3A-0D04-4512-8145-2E3AE322484D}" type="presParOf" srcId="{A8822F7D-09DA-43B5-8196-7BA6CE91B724}" destId="{EF48292E-B577-4F79-AC12-12A63298526E}" srcOrd="3" destOrd="0" presId="urn:microsoft.com/office/officeart/2008/layout/LinedList"/>
    <dgm:cxn modelId="{38D246C3-E578-4B48-B40E-E90E22F8DEF6}" type="presParOf" srcId="{EF48292E-B577-4F79-AC12-12A63298526E}" destId="{B8F8A7C8-E53C-4194-9788-78A50EF24FE4}" srcOrd="0" destOrd="0" presId="urn:microsoft.com/office/officeart/2008/layout/LinedList"/>
    <dgm:cxn modelId="{2F999654-2ADB-4A4B-9870-4FB6B2D7A860}" type="presParOf" srcId="{EF48292E-B577-4F79-AC12-12A63298526E}" destId="{D71B531F-4815-445C-A2AA-C2C8911E783C}" srcOrd="1" destOrd="0" presId="urn:microsoft.com/office/officeart/2008/layout/LinedList"/>
    <dgm:cxn modelId="{28050537-4239-4073-9717-27D9B37282F0}" type="presParOf" srcId="{D71B531F-4815-445C-A2AA-C2C8911E783C}" destId="{1AA03058-0099-4E9E-B3B1-2B31772C0AB4}" srcOrd="0" destOrd="0" presId="urn:microsoft.com/office/officeart/2008/layout/LinedList"/>
    <dgm:cxn modelId="{AABCB6B8-37A6-466B-A2C8-148F1FC86961}" type="presParOf" srcId="{D71B531F-4815-445C-A2AA-C2C8911E783C}" destId="{6A85D613-2D29-43AF-826E-62950A6A3CD8}" srcOrd="1" destOrd="0" presId="urn:microsoft.com/office/officeart/2008/layout/LinedList"/>
    <dgm:cxn modelId="{D061AC73-5C2A-4FC2-9C21-F61BEE59E2D3}" type="presParOf" srcId="{6A85D613-2D29-43AF-826E-62950A6A3CD8}" destId="{9BE158FF-DDE4-4402-9F43-E902AC59CC2C}" srcOrd="0" destOrd="0" presId="urn:microsoft.com/office/officeart/2008/layout/LinedList"/>
    <dgm:cxn modelId="{F66368F6-792C-4D6F-9EF9-9194D203A975}" type="presParOf" srcId="{6A85D613-2D29-43AF-826E-62950A6A3CD8}" destId="{FD1718CB-AB81-484C-88B5-935B5B136BFA}" srcOrd="1" destOrd="0" presId="urn:microsoft.com/office/officeart/2008/layout/LinedList"/>
    <dgm:cxn modelId="{171C9D64-881D-40C9-BE8F-44E2155CC562}" type="presParOf" srcId="{6A85D613-2D29-43AF-826E-62950A6A3CD8}" destId="{CC19FC7A-5C27-4866-A536-77BF55682F74}" srcOrd="2" destOrd="0" presId="urn:microsoft.com/office/officeart/2008/layout/LinedList"/>
    <dgm:cxn modelId="{AAD2C790-5CFF-40C5-8706-CF18F2461CC9}" type="presParOf" srcId="{D71B531F-4815-445C-A2AA-C2C8911E783C}" destId="{881084C6-DED4-4B1F-BB90-D98832965282}" srcOrd="2" destOrd="0" presId="urn:microsoft.com/office/officeart/2008/layout/LinedList"/>
    <dgm:cxn modelId="{29F835DF-F04D-45E0-BC1F-4F65214339A6}" type="presParOf" srcId="{D71B531F-4815-445C-A2AA-C2C8911E783C}" destId="{FE96D341-6692-4070-8813-E4DC34DF83D0}" srcOrd="3"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560FBC-DE6D-4FFF-9F27-FDCDA5A55A4C}">
      <dsp:nvSpPr>
        <dsp:cNvPr id="0" name=""/>
        <dsp:cNvSpPr/>
      </dsp:nvSpPr>
      <dsp:spPr>
        <a:xfrm>
          <a:off x="0" y="4731"/>
          <a:ext cx="8659688" cy="926640"/>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rtl="0">
            <a:lnSpc>
              <a:spcPct val="90000"/>
            </a:lnSpc>
            <a:spcBef>
              <a:spcPct val="0"/>
            </a:spcBef>
            <a:spcAft>
              <a:spcPct val="35000"/>
            </a:spcAft>
          </a:pPr>
          <a:r>
            <a:rPr lang="zh-CN" sz="2200" kern="1200" dirty="0" smtClean="0"/>
            <a:t>门户（</a:t>
          </a:r>
          <a:r>
            <a:rPr lang="en-US" sz="2200" kern="1200" dirty="0" smtClean="0"/>
            <a:t>portal</a:t>
          </a:r>
          <a:r>
            <a:rPr lang="zh-CN" sz="2200" kern="1200" dirty="0" smtClean="0"/>
            <a:t>）</a:t>
          </a:r>
          <a:r>
            <a:rPr lang="en-US" altLang="zh-CN" sz="2200" kern="1200" dirty="0" smtClean="0"/>
            <a:t>:</a:t>
          </a:r>
          <a:r>
            <a:rPr lang="zh-CN" sz="2200" kern="1200" dirty="0" smtClean="0"/>
            <a:t>原意是指正门、入口，现多用于互联网的门户网站和企业应用系统的门户系统。</a:t>
          </a:r>
          <a:endParaRPr lang="zh-CN" sz="2200" kern="1200" dirty="0"/>
        </a:p>
      </dsp:txBody>
      <dsp:txXfrm>
        <a:off x="45235" y="49966"/>
        <a:ext cx="8569218" cy="83617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E192CE-99C5-4242-AD41-C50387BBA4B8}">
      <dsp:nvSpPr>
        <dsp:cNvPr id="0" name=""/>
        <dsp:cNvSpPr/>
      </dsp:nvSpPr>
      <dsp:spPr>
        <a:xfrm>
          <a:off x="2677" y="138661"/>
          <a:ext cx="2610852" cy="1044341"/>
        </a:xfrm>
        <a:prstGeom prst="rect">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lvl="0" algn="ctr" defTabSz="711200">
            <a:lnSpc>
              <a:spcPct val="90000"/>
            </a:lnSpc>
            <a:spcBef>
              <a:spcPct val="0"/>
            </a:spcBef>
            <a:spcAft>
              <a:spcPct val="35000"/>
            </a:spcAft>
          </a:pPr>
          <a:r>
            <a:rPr lang="zh-CN" altLang="en-US" sz="1600" kern="1200" dirty="0" smtClean="0">
              <a:latin typeface="微软雅黑" panose="020B0503020204020204" pitchFamily="34" charset="-122"/>
              <a:ea typeface="微软雅黑" panose="020B0503020204020204" pitchFamily="34" charset="-122"/>
            </a:rPr>
            <a:t>公共门户</a:t>
          </a:r>
          <a:endParaRPr lang="en-US" altLang="zh-CN" sz="1600" kern="1200" dirty="0" smtClean="0">
            <a:latin typeface="微软雅黑" panose="020B0503020204020204" pitchFamily="34" charset="-122"/>
            <a:ea typeface="微软雅黑" panose="020B0503020204020204" pitchFamily="34" charset="-122"/>
          </a:endParaRPr>
        </a:p>
        <a:p>
          <a:pPr lvl="0" algn="ctr" defTabSz="711200">
            <a:lnSpc>
              <a:spcPct val="90000"/>
            </a:lnSpc>
            <a:spcBef>
              <a:spcPct val="0"/>
            </a:spcBef>
            <a:spcAft>
              <a:spcPct val="35000"/>
            </a:spcAft>
          </a:pPr>
          <a:r>
            <a:rPr lang="zh-CN" altLang="en-US" sz="1400" kern="1200" dirty="0" smtClean="0">
              <a:latin typeface="微软雅黑" panose="020B0503020204020204" pitchFamily="34" charset="-122"/>
              <a:ea typeface="微软雅黑" panose="020B0503020204020204" pitchFamily="34" charset="-122"/>
            </a:rPr>
            <a:t>（</a:t>
          </a:r>
          <a:r>
            <a:rPr lang="en-US" altLang="zh-CN" sz="1400" kern="1200" dirty="0" smtClean="0">
              <a:latin typeface="微软雅黑" panose="020B0503020204020204" pitchFamily="34" charset="-122"/>
              <a:ea typeface="微软雅黑" panose="020B0503020204020204" pitchFamily="34" charset="-122"/>
            </a:rPr>
            <a:t>Public Portal</a:t>
          </a:r>
          <a:r>
            <a:rPr lang="zh-CN" altLang="en-US" sz="1400" kern="1200" dirty="0" smtClean="0">
              <a:latin typeface="微软雅黑" panose="020B0503020204020204" pitchFamily="34" charset="-122"/>
              <a:ea typeface="微软雅黑" panose="020B0503020204020204" pitchFamily="34" charset="-122"/>
            </a:rPr>
            <a:t>）</a:t>
          </a:r>
          <a:endParaRPr lang="zh-CN" altLang="en-US" sz="1400" kern="1200" dirty="0">
            <a:latin typeface="微软雅黑" panose="020B0503020204020204" pitchFamily="34" charset="-122"/>
            <a:ea typeface="微软雅黑" panose="020B0503020204020204" pitchFamily="34" charset="-122"/>
          </a:endParaRPr>
        </a:p>
      </dsp:txBody>
      <dsp:txXfrm>
        <a:off x="2677" y="138661"/>
        <a:ext cx="2610852" cy="1044341"/>
      </dsp:txXfrm>
    </dsp:sp>
    <dsp:sp modelId="{F1130179-03ED-417C-BE38-EE25A7B79216}">
      <dsp:nvSpPr>
        <dsp:cNvPr id="0" name=""/>
        <dsp:cNvSpPr/>
      </dsp:nvSpPr>
      <dsp:spPr>
        <a:xfrm>
          <a:off x="2677" y="1183002"/>
          <a:ext cx="2610852" cy="2854800"/>
        </a:xfrm>
        <a:prstGeom prst="rect">
          <a:avLst/>
        </a:prstGeom>
        <a:solidFill>
          <a:schemeClr val="accent4">
            <a:tint val="40000"/>
            <a:alpha val="90000"/>
            <a:hueOff val="0"/>
            <a:satOff val="0"/>
            <a:lumOff val="0"/>
            <a:alphaOff val="0"/>
          </a:schemeClr>
        </a:solidFill>
        <a:ln w="2540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zh-CN" altLang="en-US" sz="1400" kern="1200" dirty="0" smtClean="0">
              <a:latin typeface="微软雅黑" panose="020B0503020204020204" pitchFamily="34" charset="-122"/>
              <a:ea typeface="微软雅黑" panose="020B0503020204020204" pitchFamily="34" charset="-122"/>
            </a:rPr>
            <a:t>主要是指腾讯、新浪、网易等这样的门户网站，他们可服务于广泛的社会群体，为用户提供了检索、分类的个性化定制服务，这类门户被称为</a:t>
          </a:r>
          <a:r>
            <a:rPr lang="en-US" altLang="zh-CN" sz="1400" kern="1200" dirty="0" smtClean="0">
              <a:latin typeface="微软雅黑" panose="020B0503020204020204" pitchFamily="34" charset="-122"/>
              <a:ea typeface="微软雅黑" panose="020B0503020204020204" pitchFamily="34" charset="-122"/>
            </a:rPr>
            <a:t>Public Portal</a:t>
          </a:r>
          <a:r>
            <a:rPr lang="zh-CN" altLang="en-US" sz="1400" kern="1200" dirty="0" smtClean="0">
              <a:latin typeface="微软雅黑" panose="020B0503020204020204" pitchFamily="34" charset="-122"/>
              <a:ea typeface="微软雅黑" panose="020B0503020204020204" pitchFamily="34" charset="-122"/>
            </a:rPr>
            <a:t>。</a:t>
          </a:r>
          <a:endParaRPr lang="zh-CN" altLang="en-US" sz="1400" kern="1200" dirty="0">
            <a:latin typeface="微软雅黑" panose="020B0503020204020204" pitchFamily="34" charset="-122"/>
            <a:ea typeface="微软雅黑" panose="020B0503020204020204" pitchFamily="34" charset="-122"/>
          </a:endParaRPr>
        </a:p>
      </dsp:txBody>
      <dsp:txXfrm>
        <a:off x="2677" y="1183002"/>
        <a:ext cx="2610852" cy="2854800"/>
      </dsp:txXfrm>
    </dsp:sp>
    <dsp:sp modelId="{76D9BAAC-553A-4733-A48E-0BF6E5374FEE}">
      <dsp:nvSpPr>
        <dsp:cNvPr id="0" name=""/>
        <dsp:cNvSpPr/>
      </dsp:nvSpPr>
      <dsp:spPr>
        <a:xfrm>
          <a:off x="2979049" y="138661"/>
          <a:ext cx="2610852" cy="1044341"/>
        </a:xfrm>
        <a:prstGeom prst="rect">
          <a:avLst/>
        </a:prstGeom>
        <a:solidFill>
          <a:schemeClr val="accent4">
            <a:hueOff val="-2232385"/>
            <a:satOff val="13449"/>
            <a:lumOff val="1078"/>
            <a:alphaOff val="0"/>
          </a:schemeClr>
        </a:solidFill>
        <a:ln w="25400" cap="flat" cmpd="sng" algn="ctr">
          <a:solidFill>
            <a:schemeClr val="accent4">
              <a:hueOff val="-2232385"/>
              <a:satOff val="13449"/>
              <a:lumOff val="1078"/>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lvl="0" algn="ctr" defTabSz="711200">
            <a:lnSpc>
              <a:spcPct val="90000"/>
            </a:lnSpc>
            <a:spcBef>
              <a:spcPct val="0"/>
            </a:spcBef>
            <a:spcAft>
              <a:spcPct val="35000"/>
            </a:spcAft>
          </a:pPr>
          <a:r>
            <a:rPr lang="zh-CN" altLang="en-US" sz="1600" kern="1200" dirty="0" smtClean="0">
              <a:latin typeface="微软雅黑" panose="020B0503020204020204" pitchFamily="34" charset="-122"/>
              <a:ea typeface="微软雅黑" panose="020B0503020204020204" pitchFamily="34" charset="-122"/>
            </a:rPr>
            <a:t>垂直门户</a:t>
          </a:r>
          <a:endParaRPr lang="en-US" altLang="zh-CN" sz="1600" kern="1200" dirty="0" smtClean="0">
            <a:latin typeface="微软雅黑" panose="020B0503020204020204" pitchFamily="34" charset="-122"/>
            <a:ea typeface="微软雅黑" panose="020B0503020204020204" pitchFamily="34" charset="-122"/>
          </a:endParaRPr>
        </a:p>
        <a:p>
          <a:pPr lvl="0" algn="ctr" defTabSz="711200">
            <a:lnSpc>
              <a:spcPct val="90000"/>
            </a:lnSpc>
            <a:spcBef>
              <a:spcPct val="0"/>
            </a:spcBef>
            <a:spcAft>
              <a:spcPct val="35000"/>
            </a:spcAft>
          </a:pPr>
          <a:r>
            <a:rPr lang="zh-CN" altLang="en-US" sz="1400" kern="1200" dirty="0" smtClean="0">
              <a:latin typeface="微软雅黑" panose="020B0503020204020204" pitchFamily="34" charset="-122"/>
              <a:ea typeface="微软雅黑" panose="020B0503020204020204" pitchFamily="34" charset="-122"/>
            </a:rPr>
            <a:t>（</a:t>
          </a:r>
          <a:r>
            <a:rPr lang="en-US" altLang="zh-CN" sz="1400" kern="1200" dirty="0" smtClean="0">
              <a:latin typeface="微软雅黑" panose="020B0503020204020204" pitchFamily="34" charset="-122"/>
              <a:ea typeface="微软雅黑" panose="020B0503020204020204" pitchFamily="34" charset="-122"/>
            </a:rPr>
            <a:t>Vertical Portal</a:t>
          </a:r>
          <a:r>
            <a:rPr lang="zh-CN" altLang="en-US" sz="1400" kern="1200" dirty="0" smtClean="0">
              <a:latin typeface="微软雅黑" panose="020B0503020204020204" pitchFamily="34" charset="-122"/>
              <a:ea typeface="微软雅黑" panose="020B0503020204020204" pitchFamily="34" charset="-122"/>
            </a:rPr>
            <a:t>）</a:t>
          </a:r>
          <a:endParaRPr lang="zh-CN" altLang="en-US" sz="1400" kern="1200" dirty="0">
            <a:latin typeface="微软雅黑" panose="020B0503020204020204" pitchFamily="34" charset="-122"/>
            <a:ea typeface="微软雅黑" panose="020B0503020204020204" pitchFamily="34" charset="-122"/>
          </a:endParaRPr>
        </a:p>
      </dsp:txBody>
      <dsp:txXfrm>
        <a:off x="2979049" y="138661"/>
        <a:ext cx="2610852" cy="1044341"/>
      </dsp:txXfrm>
    </dsp:sp>
    <dsp:sp modelId="{9B967183-0B18-4344-8263-30199C3B5C6F}">
      <dsp:nvSpPr>
        <dsp:cNvPr id="0" name=""/>
        <dsp:cNvSpPr/>
      </dsp:nvSpPr>
      <dsp:spPr>
        <a:xfrm>
          <a:off x="2979049" y="1183002"/>
          <a:ext cx="2610852" cy="2854800"/>
        </a:xfrm>
        <a:prstGeom prst="rect">
          <a:avLst/>
        </a:prstGeom>
        <a:solidFill>
          <a:schemeClr val="accent4">
            <a:tint val="40000"/>
            <a:alpha val="90000"/>
            <a:hueOff val="-1972853"/>
            <a:satOff val="11079"/>
            <a:lumOff val="704"/>
            <a:alphaOff val="0"/>
          </a:schemeClr>
        </a:solidFill>
        <a:ln w="25400" cap="flat" cmpd="sng" algn="ctr">
          <a:solidFill>
            <a:schemeClr val="accent4">
              <a:tint val="40000"/>
              <a:alpha val="90000"/>
              <a:hueOff val="-1972853"/>
              <a:satOff val="11079"/>
              <a:lumOff val="70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zh-CN" altLang="en-US" sz="1400" kern="1200" dirty="0" smtClean="0">
              <a:latin typeface="微软雅黑" panose="020B0503020204020204" pitchFamily="34" charset="-122"/>
              <a:ea typeface="微软雅黑" panose="020B0503020204020204" pitchFamily="34" charset="-122"/>
            </a:rPr>
            <a:t>针对某一行业构建的门户网站，包括这个行业的产、供、销等供应链以及周边相关行业的企业、产品、商机、咨询类信息的棸合平台。</a:t>
          </a:r>
          <a:endParaRPr lang="zh-CN" altLang="en-US" sz="1400" kern="1200" dirty="0">
            <a:latin typeface="微软雅黑" panose="020B0503020204020204" pitchFamily="34" charset="-122"/>
            <a:ea typeface="微软雅黑" panose="020B0503020204020204" pitchFamily="34" charset="-122"/>
          </a:endParaRPr>
        </a:p>
        <a:p>
          <a:pPr marL="114300" lvl="1" indent="-114300" algn="l" defTabSz="622300">
            <a:lnSpc>
              <a:spcPct val="90000"/>
            </a:lnSpc>
            <a:spcBef>
              <a:spcPct val="0"/>
            </a:spcBef>
            <a:spcAft>
              <a:spcPct val="15000"/>
            </a:spcAft>
            <a:buChar char="••"/>
          </a:pPr>
          <a:r>
            <a:rPr lang="zh-CN" altLang="en-US" sz="1400" kern="1200" dirty="0" smtClean="0">
              <a:latin typeface="微软雅黑" panose="020B0503020204020204" pitchFamily="34" charset="-122"/>
              <a:ea typeface="微软雅黑" panose="020B0503020204020204" pitchFamily="34" charset="-122"/>
            </a:rPr>
            <a:t>例如：专注于</a:t>
          </a:r>
          <a:r>
            <a:rPr lang="en-US" altLang="zh-CN" sz="1400" kern="1200" dirty="0" smtClean="0">
              <a:latin typeface="微软雅黑" panose="020B0503020204020204" pitchFamily="34" charset="-122"/>
              <a:ea typeface="微软雅黑" panose="020B0503020204020204" pitchFamily="34" charset="-122"/>
            </a:rPr>
            <a:t>IT</a:t>
          </a:r>
          <a:r>
            <a:rPr lang="zh-CN" altLang="en-US" sz="1400" kern="1200" dirty="0" smtClean="0">
              <a:latin typeface="微软雅黑" panose="020B0503020204020204" pitchFamily="34" charset="-122"/>
              <a:ea typeface="微软雅黑" panose="020B0503020204020204" pitchFamily="34" charset="-122"/>
            </a:rPr>
            <a:t>领域的“中关村在线”，专注财经的“和讯网”，专注汽车的“汽车之家”等等都是典型的垂直门户。</a:t>
          </a:r>
          <a:endParaRPr lang="zh-CN" altLang="en-US" sz="1400" kern="1200" dirty="0">
            <a:latin typeface="微软雅黑" panose="020B0503020204020204" pitchFamily="34" charset="-122"/>
            <a:ea typeface="微软雅黑" panose="020B0503020204020204" pitchFamily="34" charset="-122"/>
          </a:endParaRPr>
        </a:p>
      </dsp:txBody>
      <dsp:txXfrm>
        <a:off x="2979049" y="1183002"/>
        <a:ext cx="2610852" cy="2854800"/>
      </dsp:txXfrm>
    </dsp:sp>
    <dsp:sp modelId="{A87FA9F4-249A-4727-8B7B-2FC59806EC38}">
      <dsp:nvSpPr>
        <dsp:cNvPr id="0" name=""/>
        <dsp:cNvSpPr/>
      </dsp:nvSpPr>
      <dsp:spPr>
        <a:xfrm>
          <a:off x="5955421" y="138661"/>
          <a:ext cx="2610852" cy="1044341"/>
        </a:xfrm>
        <a:prstGeom prst="rect">
          <a:avLst/>
        </a:prstGeom>
        <a:solidFill>
          <a:schemeClr val="accent4">
            <a:hueOff val="-4464770"/>
            <a:satOff val="26899"/>
            <a:lumOff val="2156"/>
            <a:alphaOff val="0"/>
          </a:schemeClr>
        </a:solidFill>
        <a:ln w="25400" cap="flat" cmpd="sng" algn="ctr">
          <a:solidFill>
            <a:schemeClr val="accent4">
              <a:hueOff val="-4464770"/>
              <a:satOff val="26899"/>
              <a:lumOff val="2156"/>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lvl="0" algn="ctr" defTabSz="711200">
            <a:lnSpc>
              <a:spcPct val="90000"/>
            </a:lnSpc>
            <a:spcBef>
              <a:spcPct val="0"/>
            </a:spcBef>
            <a:spcAft>
              <a:spcPct val="35000"/>
            </a:spcAft>
          </a:pPr>
          <a:r>
            <a:rPr lang="zh-CN" altLang="en-US" sz="1600" kern="1200" dirty="0" smtClean="0">
              <a:latin typeface="微软雅黑" panose="020B0503020204020204" pitchFamily="34" charset="-122"/>
              <a:ea typeface="微软雅黑" panose="020B0503020204020204" pitchFamily="34" charset="-122"/>
            </a:rPr>
            <a:t>企业信息门户</a:t>
          </a:r>
          <a:r>
            <a:rPr lang="zh-CN" altLang="en-US" sz="1400" kern="1200" dirty="0" smtClean="0">
              <a:latin typeface="微软雅黑" panose="020B0503020204020204" pitchFamily="34" charset="-122"/>
              <a:ea typeface="微软雅黑" panose="020B0503020204020204" pitchFamily="34" charset="-122"/>
            </a:rPr>
            <a:t>（</a:t>
          </a:r>
          <a:r>
            <a:rPr lang="en-US" altLang="zh-CN" sz="1400" kern="1200" dirty="0" smtClean="0">
              <a:latin typeface="微软雅黑" panose="020B0503020204020204" pitchFamily="34" charset="-122"/>
              <a:ea typeface="微软雅黑" panose="020B0503020204020204" pitchFamily="34" charset="-122"/>
            </a:rPr>
            <a:t>Enterprise Information Portal</a:t>
          </a:r>
          <a:r>
            <a:rPr lang="zh-CN" altLang="en-US" sz="1400" kern="1200" dirty="0" smtClean="0">
              <a:latin typeface="微软雅黑" panose="020B0503020204020204" pitchFamily="34" charset="-122"/>
              <a:ea typeface="微软雅黑" panose="020B0503020204020204" pitchFamily="34" charset="-122"/>
            </a:rPr>
            <a:t>）</a:t>
          </a:r>
          <a:endParaRPr lang="zh-CN" altLang="en-US" sz="1400" kern="1200" dirty="0">
            <a:latin typeface="微软雅黑" panose="020B0503020204020204" pitchFamily="34" charset="-122"/>
            <a:ea typeface="微软雅黑" panose="020B0503020204020204" pitchFamily="34" charset="-122"/>
          </a:endParaRPr>
        </a:p>
      </dsp:txBody>
      <dsp:txXfrm>
        <a:off x="5955421" y="138661"/>
        <a:ext cx="2610852" cy="1044341"/>
      </dsp:txXfrm>
    </dsp:sp>
    <dsp:sp modelId="{44393113-5278-40BB-A522-B4CC88EDEBD7}">
      <dsp:nvSpPr>
        <dsp:cNvPr id="0" name=""/>
        <dsp:cNvSpPr/>
      </dsp:nvSpPr>
      <dsp:spPr>
        <a:xfrm>
          <a:off x="5955421" y="1183002"/>
          <a:ext cx="2610852" cy="2854800"/>
        </a:xfrm>
        <a:prstGeom prst="rect">
          <a:avLst/>
        </a:prstGeom>
        <a:solidFill>
          <a:schemeClr val="accent4">
            <a:tint val="40000"/>
            <a:alpha val="90000"/>
            <a:hueOff val="-3945706"/>
            <a:satOff val="22157"/>
            <a:lumOff val="1408"/>
            <a:alphaOff val="0"/>
          </a:schemeClr>
        </a:solidFill>
        <a:ln w="25400" cap="flat" cmpd="sng" algn="ctr">
          <a:solidFill>
            <a:schemeClr val="accent4">
              <a:tint val="40000"/>
              <a:alpha val="90000"/>
              <a:hueOff val="-3945706"/>
              <a:satOff val="22157"/>
              <a:lumOff val="140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zh-CN" altLang="en-US" sz="1400" kern="1200" dirty="0" smtClean="0">
              <a:latin typeface="微软雅黑" panose="020B0503020204020204" pitchFamily="34" charset="-122"/>
              <a:ea typeface="微软雅黑" panose="020B0503020204020204" pitchFamily="34" charset="-122"/>
            </a:rPr>
            <a:t>企业信息门户是帮助企业用户及员工能够通过统一的入口找到分布于企业内外部的各类信息资源。</a:t>
          </a:r>
          <a:endParaRPr lang="zh-CN" altLang="en-US" sz="1400" kern="1200" dirty="0">
            <a:latin typeface="微软雅黑" panose="020B0503020204020204" pitchFamily="34" charset="-122"/>
            <a:ea typeface="微软雅黑" panose="020B0503020204020204" pitchFamily="34" charset="-122"/>
          </a:endParaRPr>
        </a:p>
      </dsp:txBody>
      <dsp:txXfrm>
        <a:off x="5955421" y="1183002"/>
        <a:ext cx="2610852" cy="28548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198451-AFFC-4631-9409-D849DEC33E68}">
      <dsp:nvSpPr>
        <dsp:cNvPr id="0" name=""/>
        <dsp:cNvSpPr/>
      </dsp:nvSpPr>
      <dsp:spPr>
        <a:xfrm rot="5400000">
          <a:off x="-204802" y="206847"/>
          <a:ext cx="1365349" cy="955744"/>
        </a:xfrm>
        <a:prstGeom prst="chevron">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w="9525" cap="flat" cmpd="sng" algn="ctr">
          <a:solidFill>
            <a:schemeClr val="accent4">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zh-CN" altLang="en-US" sz="1900" kern="1200" dirty="0" smtClean="0">
              <a:latin typeface="微软雅黑" panose="020B0503020204020204" pitchFamily="34" charset="-122"/>
              <a:ea typeface="微软雅黑" panose="020B0503020204020204" pitchFamily="34" charset="-122"/>
            </a:rPr>
            <a:t>基础</a:t>
          </a:r>
          <a:endParaRPr lang="zh-CN" altLang="en-US" sz="1900" kern="1200" dirty="0">
            <a:latin typeface="微软雅黑" panose="020B0503020204020204" pitchFamily="34" charset="-122"/>
            <a:ea typeface="微软雅黑" panose="020B0503020204020204" pitchFamily="34" charset="-122"/>
          </a:endParaRPr>
        </a:p>
      </dsp:txBody>
      <dsp:txXfrm rot="-5400000">
        <a:off x="1" y="479916"/>
        <a:ext cx="955744" cy="409605"/>
      </dsp:txXfrm>
    </dsp:sp>
    <dsp:sp modelId="{EB31BF5A-C147-459C-911A-B9313371FD7B}">
      <dsp:nvSpPr>
        <dsp:cNvPr id="0" name=""/>
        <dsp:cNvSpPr/>
      </dsp:nvSpPr>
      <dsp:spPr>
        <a:xfrm rot="5400000">
          <a:off x="4364040" y="-3406251"/>
          <a:ext cx="887476" cy="7704068"/>
        </a:xfrm>
        <a:prstGeom prst="round2SameRect">
          <a:avLst/>
        </a:prstGeom>
        <a:solidFill>
          <a:schemeClr val="lt1">
            <a:alpha val="90000"/>
            <a:hueOff val="0"/>
            <a:satOff val="0"/>
            <a:lumOff val="0"/>
            <a:alphaOff val="0"/>
          </a:schemeClr>
        </a:solidFill>
        <a:ln w="9525" cap="flat" cmpd="sng" algn="ctr">
          <a:solidFill>
            <a:schemeClr val="accent4">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8232" tIns="6985" rIns="6985" bIns="6985" numCol="1" spcCol="1270" anchor="ctr" anchorCtr="0">
          <a:noAutofit/>
        </a:bodyPr>
        <a:lstStyle/>
        <a:p>
          <a:pPr marL="57150" lvl="1" indent="-57150" algn="l" defTabSz="488950">
            <a:lnSpc>
              <a:spcPct val="90000"/>
            </a:lnSpc>
            <a:spcBef>
              <a:spcPct val="0"/>
            </a:spcBef>
            <a:spcAft>
              <a:spcPct val="15000"/>
            </a:spcAft>
            <a:buChar char="••"/>
          </a:pPr>
          <a:r>
            <a:rPr lang="zh-CN" altLang="en-US" sz="1100" kern="1200" dirty="0" smtClean="0">
              <a:latin typeface="微软雅黑" panose="020B0503020204020204" pitchFamily="34" charset="-122"/>
              <a:ea typeface="微软雅黑" panose="020B0503020204020204" pitchFamily="34" charset="-122"/>
            </a:rPr>
            <a:t>熟练掌握</a:t>
          </a:r>
          <a:r>
            <a:rPr lang="en-US" altLang="zh-CN" sz="1100" kern="1200" dirty="0" smtClean="0">
              <a:latin typeface="微软雅黑" panose="020B0503020204020204" pitchFamily="34" charset="-122"/>
              <a:ea typeface="微软雅黑" panose="020B0503020204020204" pitchFamily="34" charset="-122"/>
            </a:rPr>
            <a:t>JSP</a:t>
          </a:r>
          <a:r>
            <a:rPr lang="zh-CN" altLang="en-US" sz="1100" kern="1200" dirty="0" smtClean="0">
              <a:latin typeface="微软雅黑" panose="020B0503020204020204" pitchFamily="34" charset="-122"/>
              <a:ea typeface="微软雅黑" panose="020B0503020204020204" pitchFamily="34" charset="-122"/>
            </a:rPr>
            <a:t>开发，</a:t>
          </a:r>
          <a:r>
            <a:rPr lang="en-US" altLang="zh-CN" sz="1100" kern="1200" dirty="0" smtClean="0">
              <a:latin typeface="微软雅黑" panose="020B0503020204020204" pitchFamily="34" charset="-122"/>
              <a:ea typeface="微软雅黑" panose="020B0503020204020204" pitchFamily="34" charset="-122"/>
            </a:rPr>
            <a:t>JSP</a:t>
          </a:r>
          <a:r>
            <a:rPr lang="zh-CN" altLang="en-US" sz="1100" kern="1200" dirty="0" smtClean="0">
              <a:latin typeface="微软雅黑" panose="020B0503020204020204" pitchFamily="34" charset="-122"/>
              <a:ea typeface="微软雅黑" panose="020B0503020204020204" pitchFamily="34" charset="-122"/>
            </a:rPr>
            <a:t>运行过程、工作原理、内置对象、</a:t>
          </a:r>
          <a:r>
            <a:rPr lang="en-US" altLang="zh-CN" sz="1100" kern="1200" dirty="0" smtClean="0">
              <a:latin typeface="微软雅黑" panose="020B0503020204020204" pitchFamily="34" charset="-122"/>
              <a:ea typeface="微软雅黑" panose="020B0503020204020204" pitchFamily="34" charset="-122"/>
            </a:rPr>
            <a:t>EL</a:t>
          </a:r>
          <a:r>
            <a:rPr lang="zh-CN" altLang="en-US" sz="1100" kern="1200" dirty="0" smtClean="0">
              <a:latin typeface="微软雅黑" panose="020B0503020204020204" pitchFamily="34" charset="-122"/>
              <a:ea typeface="微软雅黑" panose="020B0503020204020204" pitchFamily="34" charset="-122"/>
            </a:rPr>
            <a:t>表达式、</a:t>
          </a:r>
          <a:r>
            <a:rPr lang="en-US" altLang="zh-CN" sz="1100" kern="1200" dirty="0" smtClean="0">
              <a:latin typeface="微软雅黑" panose="020B0503020204020204" pitchFamily="34" charset="-122"/>
              <a:ea typeface="微软雅黑" panose="020B0503020204020204" pitchFamily="34" charset="-122"/>
            </a:rPr>
            <a:t>JSTL</a:t>
          </a:r>
          <a:r>
            <a:rPr lang="zh-CN" altLang="en-US" sz="1100" kern="1200" dirty="0" smtClean="0">
              <a:latin typeface="微软雅黑" panose="020B0503020204020204" pitchFamily="34" charset="-122"/>
              <a:ea typeface="微软雅黑" panose="020B0503020204020204" pitchFamily="34" charset="-122"/>
            </a:rPr>
            <a:t>等</a:t>
          </a:r>
          <a:endParaRPr lang="zh-CN" altLang="en-US" sz="1100" kern="1200" dirty="0">
            <a:latin typeface="微软雅黑" panose="020B0503020204020204" pitchFamily="34" charset="-122"/>
            <a:ea typeface="微软雅黑" panose="020B0503020204020204" pitchFamily="34" charset="-122"/>
          </a:endParaRPr>
        </a:p>
        <a:p>
          <a:pPr marL="57150" lvl="1" indent="-57150" algn="l" defTabSz="488950">
            <a:lnSpc>
              <a:spcPct val="90000"/>
            </a:lnSpc>
            <a:spcBef>
              <a:spcPct val="0"/>
            </a:spcBef>
            <a:spcAft>
              <a:spcPct val="15000"/>
            </a:spcAft>
            <a:buChar char="••"/>
          </a:pPr>
          <a:r>
            <a:rPr lang="zh-CN" altLang="en-US" sz="1100" kern="1200" dirty="0" smtClean="0">
              <a:latin typeface="微软雅黑" panose="020B0503020204020204" pitchFamily="34" charset="-122"/>
              <a:ea typeface="微软雅黑" panose="020B0503020204020204" pitchFamily="34" charset="-122"/>
            </a:rPr>
            <a:t>熟练掌握</a:t>
          </a:r>
          <a:r>
            <a:rPr lang="en-US" altLang="zh-CN" sz="1100" kern="1200" dirty="0" smtClean="0">
              <a:latin typeface="微软雅黑" panose="020B0503020204020204" pitchFamily="34" charset="-122"/>
              <a:ea typeface="微软雅黑" panose="020B0503020204020204" pitchFamily="34" charset="-122"/>
            </a:rPr>
            <a:t>Java</a:t>
          </a:r>
          <a:r>
            <a:rPr lang="zh-CN" altLang="en-US" sz="1100" kern="1200" dirty="0" smtClean="0">
              <a:latin typeface="微软雅黑" panose="020B0503020204020204" pitchFamily="34" charset="-122"/>
              <a:ea typeface="微软雅黑" panose="020B0503020204020204" pitchFamily="34" charset="-122"/>
            </a:rPr>
            <a:t>基础，熟悉面向对象，理解封装，数组、集合对象等</a:t>
          </a:r>
          <a:endParaRPr lang="zh-CN" altLang="en-US" sz="1100" kern="1200" dirty="0">
            <a:latin typeface="微软雅黑" panose="020B0503020204020204" pitchFamily="34" charset="-122"/>
            <a:ea typeface="微软雅黑" panose="020B0503020204020204" pitchFamily="34" charset="-122"/>
          </a:endParaRPr>
        </a:p>
        <a:p>
          <a:pPr marL="57150" lvl="1" indent="-57150" algn="l" defTabSz="488950">
            <a:lnSpc>
              <a:spcPct val="90000"/>
            </a:lnSpc>
            <a:spcBef>
              <a:spcPct val="0"/>
            </a:spcBef>
            <a:spcAft>
              <a:spcPct val="15000"/>
            </a:spcAft>
            <a:buChar char="••"/>
          </a:pPr>
          <a:r>
            <a:rPr lang="zh-CN" altLang="en-US" sz="1100" kern="1200" dirty="0" smtClean="0">
              <a:latin typeface="微软雅黑" panose="020B0503020204020204" pitchFamily="34" charset="-122"/>
              <a:ea typeface="微软雅黑" panose="020B0503020204020204" pitchFamily="34" charset="-122"/>
            </a:rPr>
            <a:t>了解</a:t>
          </a:r>
          <a:r>
            <a:rPr lang="en-US" altLang="zh-CN" sz="1100" kern="1200" dirty="0" err="1" smtClean="0">
              <a:latin typeface="微软雅黑" panose="020B0503020204020204" pitchFamily="34" charset="-122"/>
              <a:ea typeface="微软雅黑" panose="020B0503020204020204" pitchFamily="34" charset="-122"/>
            </a:rPr>
            <a:t>Liferay</a:t>
          </a:r>
          <a:r>
            <a:rPr lang="en-US" altLang="zh-CN" sz="1100" kern="1200" dirty="0" smtClean="0">
              <a:latin typeface="微软雅黑" panose="020B0503020204020204" pitchFamily="34" charset="-122"/>
              <a:ea typeface="微软雅黑" panose="020B0503020204020204" pitchFamily="34" charset="-122"/>
            </a:rPr>
            <a:t> API/</a:t>
          </a:r>
          <a:r>
            <a:rPr lang="zh-CN" altLang="en-US" sz="1100" kern="1200" dirty="0" smtClean="0">
              <a:latin typeface="微软雅黑" panose="020B0503020204020204" pitchFamily="34" charset="-122"/>
              <a:ea typeface="微软雅黑" panose="020B0503020204020204" pitchFamily="34" charset="-122"/>
            </a:rPr>
            <a:t>标签，了解</a:t>
          </a:r>
          <a:r>
            <a:rPr lang="en-US" altLang="zh-CN" sz="1100" kern="1200" dirty="0" err="1" smtClean="0">
              <a:latin typeface="微软雅黑" panose="020B0503020204020204" pitchFamily="34" charset="-122"/>
              <a:ea typeface="微软雅黑" panose="020B0503020204020204" pitchFamily="34" charset="-122"/>
            </a:rPr>
            <a:t>actionURL</a:t>
          </a:r>
          <a:r>
            <a:rPr lang="zh-CN" altLang="en-US" sz="1100" kern="1200" dirty="0" smtClean="0">
              <a:latin typeface="微软雅黑" panose="020B0503020204020204" pitchFamily="34" charset="-122"/>
              <a:ea typeface="微软雅黑" panose="020B0503020204020204" pitchFamily="34" charset="-122"/>
            </a:rPr>
            <a:t>、</a:t>
          </a:r>
          <a:r>
            <a:rPr lang="en-US" altLang="zh-CN" sz="1100" kern="1200" dirty="0" err="1" smtClean="0">
              <a:latin typeface="微软雅黑" panose="020B0503020204020204" pitchFamily="34" charset="-122"/>
              <a:ea typeface="微软雅黑" panose="020B0503020204020204" pitchFamily="34" charset="-122"/>
            </a:rPr>
            <a:t>renderURL</a:t>
          </a:r>
          <a:r>
            <a:rPr lang="zh-CN" altLang="en-US" sz="1100" kern="1200" dirty="0" smtClean="0">
              <a:latin typeface="微软雅黑" panose="020B0503020204020204" pitchFamily="34" charset="-122"/>
              <a:ea typeface="微软雅黑" panose="020B0503020204020204" pitchFamily="34" charset="-122"/>
            </a:rPr>
            <a:t>、</a:t>
          </a:r>
          <a:r>
            <a:rPr lang="en-US" altLang="zh-CN" sz="1100" kern="1200" dirty="0" err="1" smtClean="0">
              <a:latin typeface="微软雅黑" panose="020B0503020204020204" pitchFamily="34" charset="-122"/>
              <a:ea typeface="微软雅黑" panose="020B0503020204020204" pitchFamily="34" charset="-122"/>
            </a:rPr>
            <a:t>resourceRequest</a:t>
          </a:r>
          <a:r>
            <a:rPr lang="zh-CN" altLang="en-US" sz="1100" kern="1200" dirty="0" smtClean="0">
              <a:latin typeface="微软雅黑" panose="020B0503020204020204" pitchFamily="34" charset="-122"/>
              <a:ea typeface="微软雅黑" panose="020B0503020204020204" pitchFamily="34" charset="-122"/>
            </a:rPr>
            <a:t>等和</a:t>
          </a:r>
          <a:r>
            <a:rPr lang="en-US" altLang="zh-CN" sz="1100" kern="1200" dirty="0" err="1" smtClean="0">
              <a:latin typeface="微软雅黑" panose="020B0503020204020204" pitchFamily="34" charset="-122"/>
              <a:ea typeface="微软雅黑" panose="020B0503020204020204" pitchFamily="34" charset="-122"/>
            </a:rPr>
            <a:t>Liferay</a:t>
          </a:r>
          <a:r>
            <a:rPr lang="zh-CN" altLang="en-US" sz="1100" kern="1200" dirty="0" smtClean="0">
              <a:latin typeface="微软雅黑" panose="020B0503020204020204" pitchFamily="34" charset="-122"/>
              <a:ea typeface="微软雅黑" panose="020B0503020204020204" pitchFamily="34" charset="-122"/>
            </a:rPr>
            <a:t>的一些常用</a:t>
          </a:r>
          <a:r>
            <a:rPr lang="en-US" altLang="zh-CN" sz="1100" kern="1200" dirty="0" smtClean="0">
              <a:latin typeface="微软雅黑" panose="020B0503020204020204" pitchFamily="34" charset="-122"/>
              <a:ea typeface="微软雅黑" panose="020B0503020204020204" pitchFamily="34" charset="-122"/>
            </a:rPr>
            <a:t>API</a:t>
          </a:r>
          <a:endParaRPr lang="zh-CN" altLang="en-US" sz="1100" kern="1200" dirty="0">
            <a:latin typeface="微软雅黑" panose="020B0503020204020204" pitchFamily="34" charset="-122"/>
            <a:ea typeface="微软雅黑" panose="020B0503020204020204" pitchFamily="34" charset="-122"/>
          </a:endParaRPr>
        </a:p>
      </dsp:txBody>
      <dsp:txXfrm rot="-5400000">
        <a:off x="955745" y="45367"/>
        <a:ext cx="7660745" cy="800830"/>
      </dsp:txXfrm>
    </dsp:sp>
    <dsp:sp modelId="{AD3DEE59-C6E1-46C6-8462-5341222B6533}">
      <dsp:nvSpPr>
        <dsp:cNvPr id="0" name=""/>
        <dsp:cNvSpPr/>
      </dsp:nvSpPr>
      <dsp:spPr>
        <a:xfrm rot="5400000">
          <a:off x="-204802" y="1426767"/>
          <a:ext cx="1365349" cy="955744"/>
        </a:xfrm>
        <a:prstGeom prst="chevron">
          <a:avLst/>
        </a:prstGeom>
        <a:gradFill rotWithShape="0">
          <a:gsLst>
            <a:gs pos="0">
              <a:schemeClr val="accent4">
                <a:hueOff val="-1488257"/>
                <a:satOff val="8966"/>
                <a:lumOff val="719"/>
                <a:alphaOff val="0"/>
                <a:shade val="51000"/>
                <a:satMod val="130000"/>
              </a:schemeClr>
            </a:gs>
            <a:gs pos="80000">
              <a:schemeClr val="accent4">
                <a:hueOff val="-1488257"/>
                <a:satOff val="8966"/>
                <a:lumOff val="719"/>
                <a:alphaOff val="0"/>
                <a:shade val="93000"/>
                <a:satMod val="130000"/>
              </a:schemeClr>
            </a:gs>
            <a:gs pos="100000">
              <a:schemeClr val="accent4">
                <a:hueOff val="-1488257"/>
                <a:satOff val="8966"/>
                <a:lumOff val="719"/>
                <a:alphaOff val="0"/>
                <a:shade val="94000"/>
                <a:satMod val="135000"/>
              </a:schemeClr>
            </a:gs>
          </a:gsLst>
          <a:lin ang="16200000" scaled="0"/>
        </a:gradFill>
        <a:ln w="9525" cap="flat" cmpd="sng" algn="ctr">
          <a:solidFill>
            <a:schemeClr val="accent4">
              <a:hueOff val="-1488257"/>
              <a:satOff val="8966"/>
              <a:lumOff val="719"/>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zh-CN" altLang="en-US" sz="1900" kern="1200" dirty="0" smtClean="0">
              <a:latin typeface="微软雅黑" panose="020B0503020204020204" pitchFamily="34" charset="-122"/>
              <a:ea typeface="微软雅黑" panose="020B0503020204020204" pitchFamily="34" charset="-122"/>
            </a:rPr>
            <a:t>进阶</a:t>
          </a:r>
          <a:endParaRPr lang="zh-CN" altLang="en-US" sz="1900" kern="1200" dirty="0">
            <a:latin typeface="微软雅黑" panose="020B0503020204020204" pitchFamily="34" charset="-122"/>
            <a:ea typeface="微软雅黑" panose="020B0503020204020204" pitchFamily="34" charset="-122"/>
          </a:endParaRPr>
        </a:p>
      </dsp:txBody>
      <dsp:txXfrm rot="-5400000">
        <a:off x="1" y="1699836"/>
        <a:ext cx="955744" cy="409605"/>
      </dsp:txXfrm>
    </dsp:sp>
    <dsp:sp modelId="{3DA8ED3A-49F4-4847-85BC-7D7A24FB48A0}">
      <dsp:nvSpPr>
        <dsp:cNvPr id="0" name=""/>
        <dsp:cNvSpPr/>
      </dsp:nvSpPr>
      <dsp:spPr>
        <a:xfrm rot="5400000">
          <a:off x="4364040" y="-2186330"/>
          <a:ext cx="887476" cy="7704068"/>
        </a:xfrm>
        <a:prstGeom prst="round2SameRect">
          <a:avLst/>
        </a:prstGeom>
        <a:solidFill>
          <a:schemeClr val="lt1">
            <a:alpha val="90000"/>
            <a:hueOff val="0"/>
            <a:satOff val="0"/>
            <a:lumOff val="0"/>
            <a:alphaOff val="0"/>
          </a:schemeClr>
        </a:solidFill>
        <a:ln w="9525" cap="flat" cmpd="sng" algn="ctr">
          <a:solidFill>
            <a:schemeClr val="accent4">
              <a:hueOff val="-1488257"/>
              <a:satOff val="8966"/>
              <a:lumOff val="719"/>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8232" tIns="6985" rIns="6985" bIns="6985" numCol="1" spcCol="1270" anchor="ctr" anchorCtr="0">
          <a:noAutofit/>
        </a:bodyPr>
        <a:lstStyle/>
        <a:p>
          <a:pPr marL="57150" lvl="1" indent="-57150" algn="l" defTabSz="488950">
            <a:lnSpc>
              <a:spcPct val="90000"/>
            </a:lnSpc>
            <a:spcBef>
              <a:spcPct val="0"/>
            </a:spcBef>
            <a:spcAft>
              <a:spcPct val="15000"/>
            </a:spcAft>
            <a:buChar char="••"/>
          </a:pPr>
          <a:r>
            <a:rPr lang="zh-CN" altLang="en-US" sz="1100" kern="1200" dirty="0" smtClean="0">
              <a:latin typeface="微软雅黑" panose="020B0503020204020204" pitchFamily="34" charset="-122"/>
              <a:ea typeface="微软雅黑" panose="020B0503020204020204" pitchFamily="34" charset="-122"/>
            </a:rPr>
            <a:t>熟悉</a:t>
          </a:r>
          <a:r>
            <a:rPr lang="en-US" altLang="zh-CN" sz="1100" kern="1200" dirty="0" smtClean="0">
              <a:latin typeface="微软雅黑" panose="020B0503020204020204" pitchFamily="34" charset="-122"/>
              <a:ea typeface="微软雅黑" panose="020B0503020204020204" pitchFamily="34" charset="-122"/>
            </a:rPr>
            <a:t>Spring/hibernate</a:t>
          </a:r>
          <a:r>
            <a:rPr lang="zh-CN" altLang="en-US" sz="1100" kern="1200" dirty="0" smtClean="0">
              <a:latin typeface="微软雅黑" panose="020B0503020204020204" pitchFamily="34" charset="-122"/>
              <a:ea typeface="微软雅黑" panose="020B0503020204020204" pitchFamily="34" charset="-122"/>
            </a:rPr>
            <a:t>，理解</a:t>
          </a:r>
          <a:r>
            <a:rPr lang="en-US" altLang="zh-CN" sz="1100" kern="1200" dirty="0" smtClean="0">
              <a:latin typeface="微软雅黑" panose="020B0503020204020204" pitchFamily="34" charset="-122"/>
              <a:ea typeface="微软雅黑" panose="020B0503020204020204" pitchFamily="34" charset="-122"/>
            </a:rPr>
            <a:t>Spring</a:t>
          </a:r>
          <a:r>
            <a:rPr lang="zh-CN" altLang="en-US" sz="1100" kern="1200" dirty="0" smtClean="0">
              <a:latin typeface="微软雅黑" panose="020B0503020204020204" pitchFamily="34" charset="-122"/>
              <a:ea typeface="微软雅黑" panose="020B0503020204020204" pitchFamily="34" charset="-122"/>
            </a:rPr>
            <a:t>的基本工作原理，理解</a:t>
          </a:r>
          <a:r>
            <a:rPr lang="en-US" altLang="zh-CN" sz="1100" kern="1200" dirty="0" smtClean="0">
              <a:latin typeface="微软雅黑" panose="020B0503020204020204" pitchFamily="34" charset="-122"/>
              <a:ea typeface="微软雅黑" panose="020B0503020204020204" pitchFamily="34" charset="-122"/>
            </a:rPr>
            <a:t>hibernate</a:t>
          </a:r>
          <a:r>
            <a:rPr lang="zh-CN" altLang="en-US" sz="1100" kern="1200" dirty="0" smtClean="0">
              <a:latin typeface="微软雅黑" panose="020B0503020204020204" pitchFamily="34" charset="-122"/>
              <a:ea typeface="微软雅黑" panose="020B0503020204020204" pitchFamily="34" charset="-122"/>
            </a:rPr>
            <a:t>的封装原理、</a:t>
          </a:r>
          <a:r>
            <a:rPr lang="en-US" altLang="zh-CN" sz="1100" kern="1200" dirty="0" smtClean="0">
              <a:latin typeface="微软雅黑" panose="020B0503020204020204" pitchFamily="34" charset="-122"/>
              <a:ea typeface="微软雅黑" panose="020B0503020204020204" pitchFamily="34" charset="-122"/>
            </a:rPr>
            <a:t>HQL</a:t>
          </a:r>
          <a:r>
            <a:rPr lang="zh-CN" altLang="en-US" sz="1100" kern="1200" dirty="0" smtClean="0">
              <a:latin typeface="微软雅黑" panose="020B0503020204020204" pitchFamily="34" charset="-122"/>
              <a:ea typeface="微软雅黑" panose="020B0503020204020204" pitchFamily="34" charset="-122"/>
            </a:rPr>
            <a:t>的基本使用</a:t>
          </a:r>
          <a:endParaRPr lang="zh-CN" altLang="en-US" sz="1100" kern="1200" dirty="0">
            <a:latin typeface="微软雅黑" panose="020B0503020204020204" pitchFamily="34" charset="-122"/>
            <a:ea typeface="微软雅黑" panose="020B0503020204020204" pitchFamily="34" charset="-122"/>
          </a:endParaRPr>
        </a:p>
        <a:p>
          <a:pPr marL="57150" lvl="1" indent="-57150" algn="l" defTabSz="488950">
            <a:lnSpc>
              <a:spcPct val="90000"/>
            </a:lnSpc>
            <a:spcBef>
              <a:spcPct val="0"/>
            </a:spcBef>
            <a:spcAft>
              <a:spcPct val="15000"/>
            </a:spcAft>
            <a:buChar char="••"/>
          </a:pPr>
          <a:r>
            <a:rPr lang="zh-CN" altLang="en-US" sz="1100" kern="1200" dirty="0" smtClean="0">
              <a:latin typeface="微软雅黑" panose="020B0503020204020204" pitchFamily="34" charset="-122"/>
              <a:ea typeface="微软雅黑" panose="020B0503020204020204" pitchFamily="34" charset="-122"/>
            </a:rPr>
            <a:t>熟悉</a:t>
          </a:r>
          <a:r>
            <a:rPr lang="en-US" altLang="zh-CN" sz="1100" kern="1200" dirty="0" err="1" smtClean="0">
              <a:latin typeface="微软雅黑" panose="020B0503020204020204" pitchFamily="34" charset="-122"/>
              <a:ea typeface="微软雅黑" panose="020B0503020204020204" pitchFamily="34" charset="-122"/>
            </a:rPr>
            <a:t>Portlet</a:t>
          </a:r>
          <a:r>
            <a:rPr lang="zh-CN" altLang="en-US" sz="1100" kern="1200" dirty="0" smtClean="0">
              <a:latin typeface="微软雅黑" panose="020B0503020204020204" pitchFamily="34" charset="-122"/>
              <a:ea typeface="微软雅黑" panose="020B0503020204020204" pitchFamily="34" charset="-122"/>
            </a:rPr>
            <a:t>工作原理，理解</a:t>
          </a:r>
          <a:r>
            <a:rPr lang="en-US" altLang="zh-CN" sz="1100" kern="1200" dirty="0" err="1" smtClean="0">
              <a:latin typeface="微软雅黑" panose="020B0503020204020204" pitchFamily="34" charset="-122"/>
              <a:ea typeface="微软雅黑" panose="020B0503020204020204" pitchFamily="34" charset="-122"/>
            </a:rPr>
            <a:t>Portlet</a:t>
          </a:r>
          <a:r>
            <a:rPr lang="zh-CN" altLang="en-US" sz="1100" kern="1200" dirty="0" smtClean="0">
              <a:latin typeface="微软雅黑" panose="020B0503020204020204" pitchFamily="34" charset="-122"/>
              <a:ea typeface="微软雅黑" panose="020B0503020204020204" pitchFamily="34" charset="-122"/>
            </a:rPr>
            <a:t>的工作流程，能够明白在什么样的情况下使用什么样的</a:t>
          </a:r>
          <a:r>
            <a:rPr lang="en-US" altLang="zh-CN" sz="1100" kern="1200" dirty="0" err="1" smtClean="0">
              <a:latin typeface="微软雅黑" panose="020B0503020204020204" pitchFamily="34" charset="-122"/>
              <a:ea typeface="微软雅黑" panose="020B0503020204020204" pitchFamily="34" charset="-122"/>
            </a:rPr>
            <a:t>Portlet</a:t>
          </a:r>
          <a:endParaRPr lang="zh-CN" altLang="en-US" sz="1100" kern="1200" dirty="0">
            <a:latin typeface="微软雅黑" panose="020B0503020204020204" pitchFamily="34" charset="-122"/>
            <a:ea typeface="微软雅黑" panose="020B0503020204020204" pitchFamily="34" charset="-122"/>
          </a:endParaRPr>
        </a:p>
        <a:p>
          <a:pPr marL="57150" lvl="1" indent="-57150" algn="l" defTabSz="488950">
            <a:lnSpc>
              <a:spcPct val="90000"/>
            </a:lnSpc>
            <a:spcBef>
              <a:spcPct val="0"/>
            </a:spcBef>
            <a:spcAft>
              <a:spcPct val="15000"/>
            </a:spcAft>
            <a:buChar char="••"/>
          </a:pPr>
          <a:r>
            <a:rPr lang="zh-CN" altLang="en-US" sz="1100" kern="1200" dirty="0" smtClean="0">
              <a:latin typeface="微软雅黑" panose="020B0503020204020204" pitchFamily="34" charset="-122"/>
              <a:ea typeface="微软雅黑" panose="020B0503020204020204" pitchFamily="34" charset="-122"/>
            </a:rPr>
            <a:t>熟悉</a:t>
          </a:r>
          <a:r>
            <a:rPr lang="en-US" altLang="zh-CN" sz="1100" kern="1200" dirty="0" err="1" smtClean="0">
              <a:latin typeface="微软雅黑" panose="020B0503020204020204" pitchFamily="34" charset="-122"/>
              <a:ea typeface="微软雅黑" panose="020B0503020204020204" pitchFamily="34" charset="-122"/>
            </a:rPr>
            <a:t>Liferay</a:t>
          </a:r>
          <a:r>
            <a:rPr lang="zh-CN" altLang="en-US" sz="1100" kern="1200" dirty="0" smtClean="0">
              <a:latin typeface="微软雅黑" panose="020B0503020204020204" pitchFamily="34" charset="-122"/>
              <a:ea typeface="微软雅黑" panose="020B0503020204020204" pitchFamily="34" charset="-122"/>
            </a:rPr>
            <a:t>的常用组件，弹出层、索引、工作流、权限、评分、评论等的使用</a:t>
          </a:r>
          <a:endParaRPr lang="zh-CN" altLang="en-US" sz="1100" kern="1200" dirty="0">
            <a:latin typeface="微软雅黑" panose="020B0503020204020204" pitchFamily="34" charset="-122"/>
            <a:ea typeface="微软雅黑" panose="020B0503020204020204" pitchFamily="34" charset="-122"/>
          </a:endParaRPr>
        </a:p>
      </dsp:txBody>
      <dsp:txXfrm rot="-5400000">
        <a:off x="955745" y="1265288"/>
        <a:ext cx="7660745" cy="800830"/>
      </dsp:txXfrm>
    </dsp:sp>
    <dsp:sp modelId="{8E20C89D-9230-4DEF-939A-1AA39A81C257}">
      <dsp:nvSpPr>
        <dsp:cNvPr id="0" name=""/>
        <dsp:cNvSpPr/>
      </dsp:nvSpPr>
      <dsp:spPr>
        <a:xfrm rot="5400000">
          <a:off x="-204802" y="2646688"/>
          <a:ext cx="1365349" cy="955744"/>
        </a:xfrm>
        <a:prstGeom prst="chevron">
          <a:avLst/>
        </a:prstGeom>
        <a:gradFill rotWithShape="0">
          <a:gsLst>
            <a:gs pos="0">
              <a:schemeClr val="accent4">
                <a:hueOff val="-2976513"/>
                <a:satOff val="17933"/>
                <a:lumOff val="1437"/>
                <a:alphaOff val="0"/>
                <a:shade val="51000"/>
                <a:satMod val="130000"/>
              </a:schemeClr>
            </a:gs>
            <a:gs pos="80000">
              <a:schemeClr val="accent4">
                <a:hueOff val="-2976513"/>
                <a:satOff val="17933"/>
                <a:lumOff val="1437"/>
                <a:alphaOff val="0"/>
                <a:shade val="93000"/>
                <a:satMod val="130000"/>
              </a:schemeClr>
            </a:gs>
            <a:gs pos="100000">
              <a:schemeClr val="accent4">
                <a:hueOff val="-2976513"/>
                <a:satOff val="17933"/>
                <a:lumOff val="1437"/>
                <a:alphaOff val="0"/>
                <a:shade val="94000"/>
                <a:satMod val="135000"/>
              </a:schemeClr>
            </a:gs>
          </a:gsLst>
          <a:lin ang="16200000" scaled="0"/>
        </a:gradFill>
        <a:ln w="9525" cap="flat" cmpd="sng" algn="ctr">
          <a:solidFill>
            <a:schemeClr val="accent4">
              <a:hueOff val="-2976513"/>
              <a:satOff val="17933"/>
              <a:lumOff val="1437"/>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zh-CN" altLang="en-US" sz="1900" kern="1200" dirty="0" smtClean="0">
              <a:latin typeface="微软雅黑" panose="020B0503020204020204" pitchFamily="34" charset="-122"/>
              <a:ea typeface="微软雅黑" panose="020B0503020204020204" pitchFamily="34" charset="-122"/>
            </a:rPr>
            <a:t>高级</a:t>
          </a:r>
          <a:endParaRPr lang="zh-CN" altLang="en-US" sz="1900" kern="1200" dirty="0">
            <a:latin typeface="微软雅黑" panose="020B0503020204020204" pitchFamily="34" charset="-122"/>
            <a:ea typeface="微软雅黑" panose="020B0503020204020204" pitchFamily="34" charset="-122"/>
          </a:endParaRPr>
        </a:p>
      </dsp:txBody>
      <dsp:txXfrm rot="-5400000">
        <a:off x="1" y="2919757"/>
        <a:ext cx="955744" cy="409605"/>
      </dsp:txXfrm>
    </dsp:sp>
    <dsp:sp modelId="{4CE591D5-0F95-44FF-8C52-0C0F925E5BC9}">
      <dsp:nvSpPr>
        <dsp:cNvPr id="0" name=""/>
        <dsp:cNvSpPr/>
      </dsp:nvSpPr>
      <dsp:spPr>
        <a:xfrm rot="5400000">
          <a:off x="4364040" y="-966410"/>
          <a:ext cx="887476" cy="7704068"/>
        </a:xfrm>
        <a:prstGeom prst="round2SameRect">
          <a:avLst/>
        </a:prstGeom>
        <a:solidFill>
          <a:schemeClr val="lt1">
            <a:alpha val="90000"/>
            <a:hueOff val="0"/>
            <a:satOff val="0"/>
            <a:lumOff val="0"/>
            <a:alphaOff val="0"/>
          </a:schemeClr>
        </a:solidFill>
        <a:ln w="9525" cap="flat" cmpd="sng" algn="ctr">
          <a:solidFill>
            <a:schemeClr val="accent4">
              <a:hueOff val="-2976513"/>
              <a:satOff val="17933"/>
              <a:lumOff val="1437"/>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8232" tIns="6985" rIns="6985" bIns="6985" numCol="1" spcCol="1270" anchor="ctr" anchorCtr="0">
          <a:noAutofit/>
        </a:bodyPr>
        <a:lstStyle/>
        <a:p>
          <a:pPr marL="57150" lvl="1" indent="-57150" algn="l" defTabSz="488950">
            <a:lnSpc>
              <a:spcPct val="90000"/>
            </a:lnSpc>
            <a:spcBef>
              <a:spcPct val="0"/>
            </a:spcBef>
            <a:spcAft>
              <a:spcPct val="15000"/>
            </a:spcAft>
            <a:buChar char="••"/>
          </a:pPr>
          <a:r>
            <a:rPr lang="en-US" altLang="zh-CN" sz="1100" kern="1200" dirty="0" smtClean="0">
              <a:latin typeface="微软雅黑" panose="020B0503020204020204" pitchFamily="34" charset="-122"/>
              <a:ea typeface="微软雅黑" panose="020B0503020204020204" pitchFamily="34" charset="-122"/>
            </a:rPr>
            <a:t>Hook:</a:t>
          </a:r>
          <a:r>
            <a:rPr lang="zh-CN" altLang="en-US" sz="1100" kern="1200" dirty="0" smtClean="0">
              <a:latin typeface="微软雅黑" panose="020B0503020204020204" pitchFamily="34" charset="-122"/>
              <a:ea typeface="微软雅黑" panose="020B0503020204020204" pitchFamily="34" charset="-122"/>
            </a:rPr>
            <a:t>能够熟练掌握</a:t>
          </a:r>
          <a:r>
            <a:rPr lang="en-US" altLang="zh-CN" sz="1100" kern="1200" dirty="0" err="1" smtClean="0">
              <a:latin typeface="微软雅黑" panose="020B0503020204020204" pitchFamily="34" charset="-122"/>
              <a:ea typeface="微软雅黑" panose="020B0503020204020204" pitchFamily="34" charset="-122"/>
            </a:rPr>
            <a:t>Liferay</a:t>
          </a:r>
          <a:r>
            <a:rPr lang="zh-CN" altLang="en-US" sz="1100" kern="1200" dirty="0" smtClean="0">
              <a:latin typeface="微软雅黑" panose="020B0503020204020204" pitchFamily="34" charset="-122"/>
              <a:ea typeface="微软雅黑" panose="020B0503020204020204" pitchFamily="34" charset="-122"/>
            </a:rPr>
            <a:t>的</a:t>
          </a:r>
          <a:r>
            <a:rPr lang="en-US" altLang="zh-CN" sz="1100" kern="1200" dirty="0" smtClean="0">
              <a:latin typeface="微软雅黑" panose="020B0503020204020204" pitchFamily="34" charset="-122"/>
              <a:ea typeface="微软雅黑" panose="020B0503020204020204" pitchFamily="34" charset="-122"/>
            </a:rPr>
            <a:t>HOOK</a:t>
          </a:r>
          <a:r>
            <a:rPr lang="zh-CN" altLang="en-US" sz="1100" kern="1200" dirty="0" smtClean="0">
              <a:latin typeface="微软雅黑" panose="020B0503020204020204" pitchFamily="34" charset="-122"/>
              <a:ea typeface="微软雅黑" panose="020B0503020204020204" pitchFamily="34" charset="-122"/>
            </a:rPr>
            <a:t>工程的使用，并能够根据自己的需求去覆盖调整</a:t>
          </a:r>
          <a:r>
            <a:rPr lang="en-US" altLang="zh-CN" sz="1100" kern="1200" dirty="0" err="1" smtClean="0">
              <a:latin typeface="微软雅黑" panose="020B0503020204020204" pitchFamily="34" charset="-122"/>
              <a:ea typeface="微软雅黑" panose="020B0503020204020204" pitchFamily="34" charset="-122"/>
            </a:rPr>
            <a:t>Liferay</a:t>
          </a:r>
          <a:r>
            <a:rPr lang="zh-CN" altLang="en-US" sz="1100" kern="1200" dirty="0" smtClean="0">
              <a:latin typeface="微软雅黑" panose="020B0503020204020204" pitchFamily="34" charset="-122"/>
              <a:ea typeface="微软雅黑" panose="020B0503020204020204" pitchFamily="34" charset="-122"/>
            </a:rPr>
            <a:t>的一些源码</a:t>
          </a:r>
          <a:endParaRPr lang="zh-CN" altLang="en-US" sz="1100" kern="1200" dirty="0">
            <a:latin typeface="微软雅黑" panose="020B0503020204020204" pitchFamily="34" charset="-122"/>
            <a:ea typeface="微软雅黑" panose="020B0503020204020204" pitchFamily="34" charset="-122"/>
          </a:endParaRPr>
        </a:p>
        <a:p>
          <a:pPr marL="57150" lvl="1" indent="-57150" algn="l" defTabSz="488950">
            <a:lnSpc>
              <a:spcPct val="90000"/>
            </a:lnSpc>
            <a:spcBef>
              <a:spcPct val="0"/>
            </a:spcBef>
            <a:spcAft>
              <a:spcPct val="15000"/>
            </a:spcAft>
            <a:buChar char="••"/>
          </a:pPr>
          <a:r>
            <a:rPr lang="en-US" altLang="zh-CN" sz="1100" kern="1200" dirty="0" smtClean="0">
              <a:latin typeface="微软雅黑" panose="020B0503020204020204" pitchFamily="34" charset="-122"/>
              <a:ea typeface="微软雅黑" panose="020B0503020204020204" pitchFamily="34" charset="-122"/>
            </a:rPr>
            <a:t>Ext:</a:t>
          </a:r>
          <a:r>
            <a:rPr lang="zh-CN" altLang="en-US" sz="1100" kern="1200" dirty="0" smtClean="0">
              <a:latin typeface="微软雅黑" panose="020B0503020204020204" pitchFamily="34" charset="-122"/>
              <a:ea typeface="微软雅黑" panose="020B0503020204020204" pitchFamily="34" charset="-122"/>
            </a:rPr>
            <a:t>：能够理解并明白</a:t>
          </a:r>
          <a:r>
            <a:rPr lang="en-US" altLang="zh-CN" sz="1100" kern="1200" dirty="0" err="1" smtClean="0">
              <a:latin typeface="微软雅黑" panose="020B0503020204020204" pitchFamily="34" charset="-122"/>
              <a:ea typeface="微软雅黑" panose="020B0503020204020204" pitchFamily="34" charset="-122"/>
            </a:rPr>
            <a:t>ext</a:t>
          </a:r>
          <a:r>
            <a:rPr lang="zh-CN" altLang="en-US" sz="1100" kern="1200" dirty="0" smtClean="0">
              <a:latin typeface="微软雅黑" panose="020B0503020204020204" pitchFamily="34" charset="-122"/>
              <a:ea typeface="微软雅黑" panose="020B0503020204020204" pitchFamily="34" charset="-122"/>
            </a:rPr>
            <a:t>的工作原理，根据情况覆盖</a:t>
          </a:r>
          <a:r>
            <a:rPr lang="en-US" altLang="zh-CN" sz="1100" kern="1200" dirty="0" err="1" smtClean="0">
              <a:latin typeface="微软雅黑" panose="020B0503020204020204" pitchFamily="34" charset="-122"/>
              <a:ea typeface="微软雅黑" panose="020B0503020204020204" pitchFamily="34" charset="-122"/>
            </a:rPr>
            <a:t>Liferay</a:t>
          </a:r>
          <a:r>
            <a:rPr lang="zh-CN" altLang="en-US" sz="1100" kern="1200" dirty="0" smtClean="0">
              <a:latin typeface="微软雅黑" panose="020B0503020204020204" pitchFamily="34" charset="-122"/>
              <a:ea typeface="微软雅黑" panose="020B0503020204020204" pitchFamily="34" charset="-122"/>
            </a:rPr>
            <a:t>源码</a:t>
          </a:r>
          <a:endParaRPr lang="zh-CN" altLang="en-US" sz="1100" kern="1200" dirty="0">
            <a:latin typeface="微软雅黑" panose="020B0503020204020204" pitchFamily="34" charset="-122"/>
            <a:ea typeface="微软雅黑" panose="020B0503020204020204" pitchFamily="34" charset="-122"/>
          </a:endParaRPr>
        </a:p>
        <a:p>
          <a:pPr marL="57150" lvl="1" indent="-57150" algn="l" defTabSz="488950">
            <a:lnSpc>
              <a:spcPct val="90000"/>
            </a:lnSpc>
            <a:spcBef>
              <a:spcPct val="0"/>
            </a:spcBef>
            <a:spcAft>
              <a:spcPct val="15000"/>
            </a:spcAft>
            <a:buChar char="••"/>
          </a:pPr>
          <a:r>
            <a:rPr lang="en-US" altLang="zh-CN" sz="1100" kern="1200" dirty="0" err="1" smtClean="0">
              <a:latin typeface="微软雅黑" panose="020B0503020204020204" pitchFamily="34" charset="-122"/>
              <a:ea typeface="微软雅黑" panose="020B0503020204020204" pitchFamily="34" charset="-122"/>
            </a:rPr>
            <a:t>Liferay</a:t>
          </a:r>
          <a:r>
            <a:rPr lang="zh-CN" altLang="en-US" sz="1100" kern="1200" dirty="0" smtClean="0">
              <a:latin typeface="微软雅黑" panose="020B0503020204020204" pitchFamily="34" charset="-122"/>
              <a:ea typeface="微软雅黑" panose="020B0503020204020204" pitchFamily="34" charset="-122"/>
            </a:rPr>
            <a:t>源码：阅读</a:t>
          </a:r>
          <a:r>
            <a:rPr lang="en-US" altLang="zh-CN" sz="1100" kern="1200" dirty="0" err="1" smtClean="0">
              <a:latin typeface="微软雅黑" panose="020B0503020204020204" pitchFamily="34" charset="-122"/>
              <a:ea typeface="微软雅黑" panose="020B0503020204020204" pitchFamily="34" charset="-122"/>
            </a:rPr>
            <a:t>Liferay</a:t>
          </a:r>
          <a:r>
            <a:rPr lang="zh-CN" altLang="en-US" sz="1100" kern="1200" dirty="0" smtClean="0">
              <a:latin typeface="微软雅黑" panose="020B0503020204020204" pitchFamily="34" charset="-122"/>
              <a:ea typeface="微软雅黑" panose="020B0503020204020204" pitchFamily="34" charset="-122"/>
            </a:rPr>
            <a:t>的源码，能够明白</a:t>
          </a:r>
          <a:r>
            <a:rPr lang="en-US" altLang="zh-CN" sz="1100" kern="1200" dirty="0" err="1" smtClean="0">
              <a:latin typeface="微软雅黑" panose="020B0503020204020204" pitchFamily="34" charset="-122"/>
              <a:ea typeface="微软雅黑" panose="020B0503020204020204" pitchFamily="34" charset="-122"/>
            </a:rPr>
            <a:t>Liferay</a:t>
          </a:r>
          <a:r>
            <a:rPr lang="zh-CN" altLang="en-US" sz="1100" kern="1200" dirty="0" smtClean="0">
              <a:latin typeface="微软雅黑" panose="020B0503020204020204" pitchFamily="34" charset="-122"/>
              <a:ea typeface="微软雅黑" panose="020B0503020204020204" pitchFamily="34" charset="-122"/>
            </a:rPr>
            <a:t>整体的工程结构与代码结构</a:t>
          </a:r>
          <a:endParaRPr lang="zh-CN" altLang="en-US" sz="1100" kern="1200" dirty="0">
            <a:latin typeface="微软雅黑" panose="020B0503020204020204" pitchFamily="34" charset="-122"/>
            <a:ea typeface="微软雅黑" panose="020B0503020204020204" pitchFamily="34" charset="-122"/>
          </a:endParaRPr>
        </a:p>
      </dsp:txBody>
      <dsp:txXfrm rot="-5400000">
        <a:off x="955745" y="2485208"/>
        <a:ext cx="7660745" cy="800830"/>
      </dsp:txXfrm>
    </dsp:sp>
    <dsp:sp modelId="{B4916D77-F3B0-49E8-96E2-DA7CBAFDFF14}">
      <dsp:nvSpPr>
        <dsp:cNvPr id="0" name=""/>
        <dsp:cNvSpPr/>
      </dsp:nvSpPr>
      <dsp:spPr>
        <a:xfrm rot="5400000">
          <a:off x="-204802" y="3866608"/>
          <a:ext cx="1365349" cy="955744"/>
        </a:xfrm>
        <a:prstGeom prst="chevron">
          <a:avLst/>
        </a:prstGeom>
        <a:gradFill rotWithShape="0">
          <a:gsLst>
            <a:gs pos="0">
              <a:schemeClr val="accent4">
                <a:hueOff val="-4464770"/>
                <a:satOff val="26899"/>
                <a:lumOff val="2156"/>
                <a:alphaOff val="0"/>
                <a:shade val="51000"/>
                <a:satMod val="130000"/>
              </a:schemeClr>
            </a:gs>
            <a:gs pos="80000">
              <a:schemeClr val="accent4">
                <a:hueOff val="-4464770"/>
                <a:satOff val="26899"/>
                <a:lumOff val="2156"/>
                <a:alphaOff val="0"/>
                <a:shade val="93000"/>
                <a:satMod val="130000"/>
              </a:schemeClr>
            </a:gs>
            <a:gs pos="100000">
              <a:schemeClr val="accent4">
                <a:hueOff val="-4464770"/>
                <a:satOff val="26899"/>
                <a:lumOff val="2156"/>
                <a:alphaOff val="0"/>
                <a:shade val="94000"/>
                <a:satMod val="135000"/>
              </a:schemeClr>
            </a:gs>
          </a:gsLst>
          <a:lin ang="16200000" scaled="0"/>
        </a:gradFill>
        <a:ln w="9525" cap="flat" cmpd="sng" algn="ctr">
          <a:solidFill>
            <a:schemeClr val="accent4">
              <a:hueOff val="-4464770"/>
              <a:satOff val="26899"/>
              <a:lumOff val="2156"/>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zh-CN" altLang="en-US" sz="1900" kern="1200" dirty="0" smtClean="0">
              <a:latin typeface="微软雅黑" panose="020B0503020204020204" pitchFamily="34" charset="-122"/>
              <a:ea typeface="微软雅黑" panose="020B0503020204020204" pitchFamily="34" charset="-122"/>
            </a:rPr>
            <a:t>主题</a:t>
          </a:r>
          <a:endParaRPr lang="zh-CN" altLang="en-US" sz="1900" kern="1200" dirty="0">
            <a:latin typeface="微软雅黑" panose="020B0503020204020204" pitchFamily="34" charset="-122"/>
            <a:ea typeface="微软雅黑" panose="020B0503020204020204" pitchFamily="34" charset="-122"/>
          </a:endParaRPr>
        </a:p>
      </dsp:txBody>
      <dsp:txXfrm rot="-5400000">
        <a:off x="1" y="4139677"/>
        <a:ext cx="955744" cy="409605"/>
      </dsp:txXfrm>
    </dsp:sp>
    <dsp:sp modelId="{BC20E1A4-BADA-4699-831C-C3C327BF5A20}">
      <dsp:nvSpPr>
        <dsp:cNvPr id="0" name=""/>
        <dsp:cNvSpPr/>
      </dsp:nvSpPr>
      <dsp:spPr>
        <a:xfrm rot="5400000">
          <a:off x="4364040" y="253510"/>
          <a:ext cx="887476" cy="7704068"/>
        </a:xfrm>
        <a:prstGeom prst="round2SameRect">
          <a:avLst/>
        </a:prstGeom>
        <a:solidFill>
          <a:schemeClr val="lt1">
            <a:alpha val="90000"/>
            <a:hueOff val="0"/>
            <a:satOff val="0"/>
            <a:lumOff val="0"/>
            <a:alphaOff val="0"/>
          </a:schemeClr>
        </a:solidFill>
        <a:ln w="9525" cap="flat" cmpd="sng" algn="ctr">
          <a:solidFill>
            <a:schemeClr val="accent4">
              <a:hueOff val="-4464770"/>
              <a:satOff val="26899"/>
              <a:lumOff val="2156"/>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8232" tIns="6985" rIns="6985" bIns="6985" numCol="1" spcCol="1270" anchor="ctr" anchorCtr="0">
          <a:noAutofit/>
        </a:bodyPr>
        <a:lstStyle/>
        <a:p>
          <a:pPr marL="57150" lvl="1" indent="-57150" algn="l" defTabSz="488950">
            <a:lnSpc>
              <a:spcPct val="90000"/>
            </a:lnSpc>
            <a:spcBef>
              <a:spcPct val="0"/>
            </a:spcBef>
            <a:spcAft>
              <a:spcPct val="15000"/>
            </a:spcAft>
            <a:buChar char="••"/>
          </a:pPr>
          <a:r>
            <a:rPr lang="zh-CN" altLang="en-US" sz="1100" kern="1200" dirty="0" smtClean="0">
              <a:latin typeface="微软雅黑" panose="020B0503020204020204" pitchFamily="34" charset="-122"/>
              <a:ea typeface="微软雅黑" panose="020B0503020204020204" pitchFamily="34" charset="-122"/>
            </a:rPr>
            <a:t>熟练掌握</a:t>
          </a:r>
          <a:r>
            <a:rPr lang="en-US" altLang="zh-CN" sz="1100" kern="1200" dirty="0" smtClean="0">
              <a:latin typeface="微软雅黑" panose="020B0503020204020204" pitchFamily="34" charset="-122"/>
              <a:ea typeface="微软雅黑" panose="020B0503020204020204" pitchFamily="34" charset="-122"/>
            </a:rPr>
            <a:t>CSS/JS</a:t>
          </a:r>
          <a:r>
            <a:rPr lang="zh-CN" altLang="en-US" sz="1100" kern="1200" dirty="0" smtClean="0">
              <a:latin typeface="微软雅黑" panose="020B0503020204020204" pitchFamily="34" charset="-122"/>
              <a:ea typeface="微软雅黑" panose="020B0503020204020204" pitchFamily="34" charset="-122"/>
            </a:rPr>
            <a:t>：能够将美工设计的界面原型通过</a:t>
          </a:r>
          <a:r>
            <a:rPr lang="en-US" altLang="zh-CN" sz="1100" kern="1200" dirty="0" smtClean="0">
              <a:latin typeface="微软雅黑" panose="020B0503020204020204" pitchFamily="34" charset="-122"/>
              <a:ea typeface="微软雅黑" panose="020B0503020204020204" pitchFamily="34" charset="-122"/>
            </a:rPr>
            <a:t>CSS/JS</a:t>
          </a:r>
          <a:r>
            <a:rPr lang="zh-CN" altLang="en-US" sz="1100" kern="1200" dirty="0" smtClean="0">
              <a:latin typeface="微软雅黑" panose="020B0503020204020204" pitchFamily="34" charset="-122"/>
              <a:ea typeface="微软雅黑" panose="020B0503020204020204" pitchFamily="34" charset="-122"/>
            </a:rPr>
            <a:t>等写出</a:t>
          </a:r>
          <a:r>
            <a:rPr lang="en-US" altLang="zh-CN" sz="1100" kern="1200" dirty="0" smtClean="0">
              <a:latin typeface="微软雅黑" panose="020B0503020204020204" pitchFamily="34" charset="-122"/>
              <a:ea typeface="微软雅黑" panose="020B0503020204020204" pitchFamily="34" charset="-122"/>
            </a:rPr>
            <a:t>HTML</a:t>
          </a:r>
          <a:r>
            <a:rPr lang="zh-CN" altLang="en-US" sz="1100" kern="1200" dirty="0" smtClean="0">
              <a:latin typeface="微软雅黑" panose="020B0503020204020204" pitchFamily="34" charset="-122"/>
              <a:ea typeface="微软雅黑" panose="020B0503020204020204" pitchFamily="34" charset="-122"/>
            </a:rPr>
            <a:t>的效果。</a:t>
          </a:r>
          <a:endParaRPr lang="zh-CN" altLang="en-US" sz="1100" kern="1200" dirty="0">
            <a:latin typeface="微软雅黑" panose="020B0503020204020204" pitchFamily="34" charset="-122"/>
            <a:ea typeface="微软雅黑" panose="020B0503020204020204" pitchFamily="34" charset="-122"/>
          </a:endParaRPr>
        </a:p>
        <a:p>
          <a:pPr marL="57150" lvl="1" indent="-57150" algn="l" defTabSz="488950">
            <a:lnSpc>
              <a:spcPct val="90000"/>
            </a:lnSpc>
            <a:spcBef>
              <a:spcPct val="0"/>
            </a:spcBef>
            <a:spcAft>
              <a:spcPct val="15000"/>
            </a:spcAft>
            <a:buChar char="••"/>
          </a:pPr>
          <a:r>
            <a:rPr lang="zh-CN" altLang="en-US" sz="1100" kern="1200" dirty="0" smtClean="0">
              <a:latin typeface="微软雅黑" panose="020B0503020204020204" pitchFamily="34" charset="-122"/>
              <a:ea typeface="微软雅黑" panose="020B0503020204020204" pitchFamily="34" charset="-122"/>
            </a:rPr>
            <a:t>熟悉</a:t>
          </a:r>
          <a:r>
            <a:rPr lang="en-US" altLang="en-US" sz="1100" kern="1200" dirty="0" smtClean="0">
              <a:latin typeface="微软雅黑" panose="020B0503020204020204" pitchFamily="34" charset="-122"/>
              <a:ea typeface="微软雅黑" panose="020B0503020204020204" pitchFamily="34" charset="-122"/>
            </a:rPr>
            <a:t>velocity </a:t>
          </a:r>
          <a:r>
            <a:rPr lang="zh-CN" altLang="en-US" sz="1100" kern="1200" dirty="0" smtClean="0">
              <a:latin typeface="微软雅黑" panose="020B0503020204020204" pitchFamily="34" charset="-122"/>
              <a:ea typeface="微软雅黑" panose="020B0503020204020204" pitchFamily="34" charset="-122"/>
            </a:rPr>
            <a:t>：能够了解基础的</a:t>
          </a:r>
          <a:r>
            <a:rPr lang="en-US" altLang="zh-CN" sz="1100" kern="1200" dirty="0" smtClean="0">
              <a:latin typeface="微软雅黑" panose="020B0503020204020204" pitchFamily="34" charset="-122"/>
              <a:ea typeface="微软雅黑" panose="020B0503020204020204" pitchFamily="34" charset="-122"/>
            </a:rPr>
            <a:t>velocity</a:t>
          </a:r>
          <a:r>
            <a:rPr lang="zh-CN" altLang="en-US" sz="1100" kern="1200" dirty="0" smtClean="0">
              <a:latin typeface="微软雅黑" panose="020B0503020204020204" pitchFamily="34" charset="-122"/>
              <a:ea typeface="微软雅黑" panose="020B0503020204020204" pitchFamily="34" charset="-122"/>
            </a:rPr>
            <a:t>的使用、对象的调用、循环的使用等</a:t>
          </a:r>
          <a:endParaRPr lang="zh-CN" altLang="en-US" sz="1100" kern="1200" dirty="0">
            <a:latin typeface="微软雅黑" panose="020B0503020204020204" pitchFamily="34" charset="-122"/>
            <a:ea typeface="微软雅黑" panose="020B0503020204020204" pitchFamily="34" charset="-122"/>
          </a:endParaRPr>
        </a:p>
        <a:p>
          <a:pPr marL="57150" lvl="1" indent="-57150" algn="l" defTabSz="488950">
            <a:lnSpc>
              <a:spcPct val="90000"/>
            </a:lnSpc>
            <a:spcBef>
              <a:spcPct val="0"/>
            </a:spcBef>
            <a:spcAft>
              <a:spcPct val="15000"/>
            </a:spcAft>
            <a:buChar char="••"/>
          </a:pPr>
          <a:r>
            <a:rPr lang="zh-CN" altLang="en-US" sz="1100" kern="1200" dirty="0" smtClean="0">
              <a:latin typeface="微软雅黑" panose="020B0503020204020204" pitchFamily="34" charset="-122"/>
              <a:ea typeface="微软雅黑" panose="020B0503020204020204" pitchFamily="34" charset="-122"/>
            </a:rPr>
            <a:t>熟悉</a:t>
          </a:r>
          <a:r>
            <a:rPr lang="en-US" altLang="zh-CN" sz="1100" kern="1200" dirty="0" smtClean="0">
              <a:latin typeface="微软雅黑" panose="020B0503020204020204" pitchFamily="34" charset="-122"/>
              <a:ea typeface="微软雅黑" panose="020B0503020204020204" pitchFamily="34" charset="-122"/>
            </a:rPr>
            <a:t>theme/</a:t>
          </a:r>
          <a:r>
            <a:rPr lang="zh-CN" altLang="en-US" sz="1100" kern="1200" dirty="0" smtClean="0">
              <a:latin typeface="微软雅黑" panose="020B0503020204020204" pitchFamily="34" charset="-122"/>
              <a:ea typeface="微软雅黑" panose="020B0503020204020204" pitchFamily="34" charset="-122"/>
            </a:rPr>
            <a:t>布局：了解</a:t>
          </a:r>
          <a:r>
            <a:rPr lang="en-US" altLang="zh-CN" sz="1100" kern="1200" dirty="0" err="1" smtClean="0">
              <a:latin typeface="微软雅黑" panose="020B0503020204020204" pitchFamily="34" charset="-122"/>
              <a:ea typeface="微软雅黑" panose="020B0503020204020204" pitchFamily="34" charset="-122"/>
            </a:rPr>
            <a:t>Liferay</a:t>
          </a:r>
          <a:r>
            <a:rPr lang="zh-CN" altLang="en-US" sz="1100" kern="1200" dirty="0" smtClean="0">
              <a:latin typeface="微软雅黑" panose="020B0503020204020204" pitchFamily="34" charset="-122"/>
              <a:ea typeface="微软雅黑" panose="020B0503020204020204" pitchFamily="34" charset="-122"/>
            </a:rPr>
            <a:t>的</a:t>
          </a:r>
          <a:r>
            <a:rPr lang="en-US" altLang="zh-CN" sz="1100" kern="1200" dirty="0" smtClean="0">
              <a:latin typeface="微软雅黑" panose="020B0503020204020204" pitchFamily="34" charset="-122"/>
              <a:ea typeface="微软雅黑" panose="020B0503020204020204" pitchFamily="34" charset="-122"/>
            </a:rPr>
            <a:t>theme</a:t>
          </a:r>
          <a:r>
            <a:rPr lang="zh-CN" altLang="en-US" sz="1100" kern="1200" dirty="0" smtClean="0">
              <a:latin typeface="微软雅黑" panose="020B0503020204020204" pitchFamily="34" charset="-122"/>
              <a:ea typeface="微软雅黑" panose="020B0503020204020204" pitchFamily="34" charset="-122"/>
            </a:rPr>
            <a:t>和</a:t>
          </a:r>
          <a:r>
            <a:rPr lang="en-US" altLang="zh-CN" sz="1100" kern="1200" dirty="0" smtClean="0">
              <a:latin typeface="微软雅黑" panose="020B0503020204020204" pitchFamily="34" charset="-122"/>
              <a:ea typeface="微软雅黑" panose="020B0503020204020204" pitchFamily="34" charset="-122"/>
            </a:rPr>
            <a:t>TPL</a:t>
          </a:r>
          <a:r>
            <a:rPr lang="zh-CN" altLang="en-US" sz="1100" kern="1200" dirty="0" smtClean="0">
              <a:latin typeface="微软雅黑" panose="020B0503020204020204" pitchFamily="34" charset="-122"/>
              <a:ea typeface="微软雅黑" panose="020B0503020204020204" pitchFamily="34" charset="-122"/>
            </a:rPr>
            <a:t>的基础使用</a:t>
          </a:r>
          <a:endParaRPr lang="zh-CN" altLang="en-US" sz="1100" kern="1200" dirty="0">
            <a:latin typeface="微软雅黑" panose="020B0503020204020204" pitchFamily="34" charset="-122"/>
            <a:ea typeface="微软雅黑" panose="020B0503020204020204" pitchFamily="34" charset="-122"/>
          </a:endParaRPr>
        </a:p>
      </dsp:txBody>
      <dsp:txXfrm rot="-5400000">
        <a:off x="955745" y="3705129"/>
        <a:ext cx="7660745" cy="80083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1A7F44-9B8B-44A5-AF88-B3C9489CCE4F}">
      <dsp:nvSpPr>
        <dsp:cNvPr id="0" name=""/>
        <dsp:cNvSpPr/>
      </dsp:nvSpPr>
      <dsp:spPr>
        <a:xfrm>
          <a:off x="0" y="294963"/>
          <a:ext cx="8712967" cy="744975"/>
        </a:xfrm>
        <a:prstGeom prst="rect">
          <a:avLst/>
        </a:prstGeom>
        <a:solidFill>
          <a:schemeClr val="lt1">
            <a:alpha val="90000"/>
            <a:hueOff val="0"/>
            <a:satOff val="0"/>
            <a:lumOff val="0"/>
            <a:alphaOff val="0"/>
          </a:schemeClr>
        </a:solidFill>
        <a:ln w="9525" cap="flat" cmpd="sng" algn="ctr">
          <a:solidFill>
            <a:schemeClr val="accent4">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76223" tIns="229108" rIns="676223" bIns="78232" numCol="1" spcCol="1270" anchor="t" anchorCtr="0">
          <a:noAutofit/>
        </a:bodyPr>
        <a:lstStyle/>
        <a:p>
          <a:pPr marL="57150" lvl="1" indent="-57150" algn="l" defTabSz="488950">
            <a:lnSpc>
              <a:spcPct val="90000"/>
            </a:lnSpc>
            <a:spcBef>
              <a:spcPct val="0"/>
            </a:spcBef>
            <a:spcAft>
              <a:spcPct val="15000"/>
            </a:spcAft>
            <a:buChar char="••"/>
          </a:pPr>
          <a:r>
            <a:rPr lang="zh-CN" altLang="en-US" sz="1100" b="0" i="0" kern="1200" dirty="0" smtClean="0">
              <a:latin typeface="微软雅黑" pitchFamily="34" charset="-122"/>
              <a:ea typeface="微软雅黑" pitchFamily="34" charset="-122"/>
            </a:rPr>
            <a:t>做</a:t>
          </a:r>
          <a:r>
            <a:rPr lang="en-US" altLang="zh-CN" sz="1100" b="0" i="0" kern="1200" dirty="0" err="1" smtClean="0">
              <a:latin typeface="微软雅黑" pitchFamily="34" charset="-122"/>
              <a:ea typeface="微软雅黑" pitchFamily="34" charset="-122"/>
            </a:rPr>
            <a:t>Liferay</a:t>
          </a:r>
          <a:r>
            <a:rPr lang="zh-CN" altLang="en-US" sz="1100" b="0" i="0" kern="1200" dirty="0" smtClean="0">
              <a:latin typeface="微软雅黑" pitchFamily="34" charset="-122"/>
              <a:ea typeface="微软雅黑" pitchFamily="34" charset="-122"/>
            </a:rPr>
            <a:t>开发选择的项目，一般我们说的</a:t>
          </a:r>
          <a:r>
            <a:rPr lang="en-US" altLang="zh-CN" sz="1100" b="0" i="0" kern="1200" dirty="0" err="1" smtClean="0">
              <a:latin typeface="微软雅黑" pitchFamily="34" charset="-122"/>
              <a:ea typeface="微软雅黑" pitchFamily="34" charset="-122"/>
            </a:rPr>
            <a:t>Liferay</a:t>
          </a:r>
          <a:r>
            <a:rPr lang="zh-CN" altLang="en-US" sz="1100" b="0" i="0" kern="1200" dirty="0" smtClean="0">
              <a:latin typeface="微软雅黑" pitchFamily="34" charset="-122"/>
              <a:ea typeface="微软雅黑" pitchFamily="34" charset="-122"/>
            </a:rPr>
            <a:t>插件工程，通常都是指的</a:t>
          </a:r>
          <a:r>
            <a:rPr lang="en-US" altLang="zh-CN" sz="1100" b="0" i="0" kern="1200" dirty="0" err="1" smtClean="0">
              <a:latin typeface="微软雅黑" pitchFamily="34" charset="-122"/>
              <a:ea typeface="微软雅黑" pitchFamily="34" charset="-122"/>
            </a:rPr>
            <a:t>Portlet</a:t>
          </a:r>
          <a:r>
            <a:rPr lang="zh-CN" altLang="en-US" sz="1100" b="0" i="0" kern="1200" dirty="0" smtClean="0">
              <a:latin typeface="微软雅黑" pitchFamily="34" charset="-122"/>
              <a:ea typeface="微软雅黑" pitchFamily="34" charset="-122"/>
            </a:rPr>
            <a:t>工程。他的结构和内容和普通的</a:t>
          </a:r>
          <a:r>
            <a:rPr lang="en-US" altLang="zh-CN" sz="1100" b="0" i="0" kern="1200" dirty="0" smtClean="0">
              <a:latin typeface="微软雅黑" pitchFamily="34" charset="-122"/>
              <a:ea typeface="微软雅黑" pitchFamily="34" charset="-122"/>
            </a:rPr>
            <a:t>WEB</a:t>
          </a:r>
          <a:r>
            <a:rPr lang="zh-CN" altLang="en-US" sz="1100" b="0" i="0" kern="1200" dirty="0" smtClean="0">
              <a:latin typeface="微软雅黑" pitchFamily="34" charset="-122"/>
              <a:ea typeface="微软雅黑" pitchFamily="34" charset="-122"/>
            </a:rPr>
            <a:t>工程区别不大。</a:t>
          </a:r>
          <a:endParaRPr lang="zh-CN" altLang="en-US" sz="1100" kern="1200" dirty="0">
            <a:latin typeface="微软雅黑" pitchFamily="34" charset="-122"/>
            <a:ea typeface="微软雅黑" pitchFamily="34" charset="-122"/>
          </a:endParaRPr>
        </a:p>
      </dsp:txBody>
      <dsp:txXfrm>
        <a:off x="0" y="294963"/>
        <a:ext cx="8712967" cy="744975"/>
      </dsp:txXfrm>
    </dsp:sp>
    <dsp:sp modelId="{82F4DE23-EEF1-4A6B-A60D-176F503F7BA5}">
      <dsp:nvSpPr>
        <dsp:cNvPr id="0" name=""/>
        <dsp:cNvSpPr/>
      </dsp:nvSpPr>
      <dsp:spPr>
        <a:xfrm>
          <a:off x="435648" y="132603"/>
          <a:ext cx="6099076" cy="324720"/>
        </a:xfrm>
        <a:prstGeom prst="roundRect">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30531" tIns="0" rIns="230531" bIns="0" numCol="1" spcCol="1270" anchor="ctr" anchorCtr="0">
          <a:noAutofit/>
        </a:bodyPr>
        <a:lstStyle/>
        <a:p>
          <a:pPr lvl="0" algn="l" defTabSz="488950">
            <a:lnSpc>
              <a:spcPct val="90000"/>
            </a:lnSpc>
            <a:spcBef>
              <a:spcPct val="0"/>
            </a:spcBef>
            <a:spcAft>
              <a:spcPct val="35000"/>
            </a:spcAft>
          </a:pPr>
          <a:r>
            <a:rPr lang="en-US" altLang="zh-CN" sz="1100" kern="1200" dirty="0" err="1" smtClean="0">
              <a:latin typeface="微软雅黑" pitchFamily="34" charset="-122"/>
              <a:ea typeface="微软雅黑" pitchFamily="34" charset="-122"/>
            </a:rPr>
            <a:t>Portlet</a:t>
          </a:r>
          <a:endParaRPr lang="zh-CN" altLang="en-US" sz="1100" kern="1200" dirty="0">
            <a:latin typeface="微软雅黑" pitchFamily="34" charset="-122"/>
            <a:ea typeface="微软雅黑" pitchFamily="34" charset="-122"/>
          </a:endParaRPr>
        </a:p>
      </dsp:txBody>
      <dsp:txXfrm>
        <a:off x="451500" y="148455"/>
        <a:ext cx="6067372" cy="293016"/>
      </dsp:txXfrm>
    </dsp:sp>
    <dsp:sp modelId="{FEBD148D-3946-4A28-A986-1060663166EE}">
      <dsp:nvSpPr>
        <dsp:cNvPr id="0" name=""/>
        <dsp:cNvSpPr/>
      </dsp:nvSpPr>
      <dsp:spPr>
        <a:xfrm>
          <a:off x="0" y="1261699"/>
          <a:ext cx="8712967" cy="744975"/>
        </a:xfrm>
        <a:prstGeom prst="rect">
          <a:avLst/>
        </a:prstGeom>
        <a:solidFill>
          <a:schemeClr val="lt1">
            <a:alpha val="90000"/>
            <a:hueOff val="0"/>
            <a:satOff val="0"/>
            <a:lumOff val="0"/>
            <a:alphaOff val="0"/>
          </a:schemeClr>
        </a:solidFill>
        <a:ln w="9525" cap="flat" cmpd="sng" algn="ctr">
          <a:solidFill>
            <a:schemeClr val="accent4">
              <a:hueOff val="-1116192"/>
              <a:satOff val="6725"/>
              <a:lumOff val="539"/>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76223" tIns="229108" rIns="676223" bIns="78232" numCol="1" spcCol="1270" anchor="t" anchorCtr="0">
          <a:noAutofit/>
        </a:bodyPr>
        <a:lstStyle/>
        <a:p>
          <a:pPr marL="57150" lvl="1" indent="-57150" algn="l" defTabSz="488950">
            <a:lnSpc>
              <a:spcPct val="90000"/>
            </a:lnSpc>
            <a:spcBef>
              <a:spcPct val="0"/>
            </a:spcBef>
            <a:spcAft>
              <a:spcPct val="15000"/>
            </a:spcAft>
            <a:buChar char="••"/>
          </a:pPr>
          <a:r>
            <a:rPr lang="en-US" altLang="zh-CN" sz="1100" b="0" i="0" kern="1200" dirty="0" err="1" smtClean="0">
              <a:latin typeface="微软雅黑" pitchFamily="34" charset="-122"/>
              <a:ea typeface="微软雅黑" pitchFamily="34" charset="-122"/>
            </a:rPr>
            <a:t>Liferay</a:t>
          </a:r>
          <a:r>
            <a:rPr lang="zh-CN" altLang="en-US" sz="1100" b="0" i="0" kern="1200" dirty="0" smtClean="0">
              <a:latin typeface="微软雅黑" pitchFamily="34" charset="-122"/>
              <a:ea typeface="微软雅黑" pitchFamily="34" charset="-122"/>
            </a:rPr>
            <a:t>的</a:t>
          </a:r>
          <a:r>
            <a:rPr lang="en-US" altLang="zh-CN" sz="1100" b="0" i="0" kern="1200" dirty="0" smtClean="0">
              <a:latin typeface="微软雅黑" pitchFamily="34" charset="-122"/>
              <a:ea typeface="微软雅黑" pitchFamily="34" charset="-122"/>
            </a:rPr>
            <a:t>Hook</a:t>
          </a:r>
          <a:r>
            <a:rPr lang="zh-CN" altLang="en-US" sz="1100" b="0" i="0" kern="1200" dirty="0" smtClean="0">
              <a:latin typeface="微软雅黑" pitchFamily="34" charset="-122"/>
              <a:ea typeface="微软雅黑" pitchFamily="34" charset="-122"/>
            </a:rPr>
            <a:t>是什么东西呢？这个单词中文可以翻译成钩子。是用于重写或覆盖</a:t>
          </a:r>
          <a:r>
            <a:rPr lang="en-US" altLang="zh-CN" sz="1100" b="0" i="0" kern="1200" dirty="0" err="1" smtClean="0">
              <a:latin typeface="微软雅黑" pitchFamily="34" charset="-122"/>
              <a:ea typeface="微软雅黑" pitchFamily="34" charset="-122"/>
            </a:rPr>
            <a:t>Liferay</a:t>
          </a:r>
          <a:r>
            <a:rPr lang="zh-CN" altLang="en-US" sz="1100" b="0" i="0" kern="1200" dirty="0" smtClean="0">
              <a:latin typeface="微软雅黑" pitchFamily="34" charset="-122"/>
              <a:ea typeface="微软雅黑" pitchFamily="34" charset="-122"/>
            </a:rPr>
            <a:t>的一些默认方法或页面。为开发提供了一种在不直修改</a:t>
          </a:r>
          <a:r>
            <a:rPr lang="en-US" altLang="zh-CN" sz="1100" b="0" i="0" kern="1200" dirty="0" err="1" smtClean="0">
              <a:latin typeface="微软雅黑" pitchFamily="34" charset="-122"/>
              <a:ea typeface="微软雅黑" pitchFamily="34" charset="-122"/>
            </a:rPr>
            <a:t>Liferay</a:t>
          </a:r>
          <a:r>
            <a:rPr lang="zh-CN" altLang="en-US" sz="1100" b="0" i="0" kern="1200" dirty="0" smtClean="0">
              <a:latin typeface="微软雅黑" pitchFamily="34" charset="-122"/>
              <a:ea typeface="微软雅黑" pitchFamily="34" charset="-122"/>
            </a:rPr>
            <a:t>核心源码的情况下修改</a:t>
          </a:r>
          <a:r>
            <a:rPr lang="en-US" altLang="zh-CN" sz="1100" b="0" i="0" kern="1200" dirty="0" err="1" smtClean="0">
              <a:latin typeface="微软雅黑" pitchFamily="34" charset="-122"/>
              <a:ea typeface="微软雅黑" pitchFamily="34" charset="-122"/>
            </a:rPr>
            <a:t>Liferay</a:t>
          </a:r>
          <a:r>
            <a:rPr lang="zh-CN" altLang="en-US" sz="1100" b="0" i="0" kern="1200" dirty="0" smtClean="0">
              <a:latin typeface="微软雅黑" pitchFamily="34" charset="-122"/>
              <a:ea typeface="微软雅黑" pitchFamily="34" charset="-122"/>
            </a:rPr>
            <a:t>核心功能的方法。</a:t>
          </a:r>
          <a:endParaRPr lang="zh-CN" altLang="en-US" sz="1100" kern="1200" dirty="0">
            <a:latin typeface="微软雅黑" pitchFamily="34" charset="-122"/>
            <a:ea typeface="微软雅黑" pitchFamily="34" charset="-122"/>
          </a:endParaRPr>
        </a:p>
      </dsp:txBody>
      <dsp:txXfrm>
        <a:off x="0" y="1261699"/>
        <a:ext cx="8712967" cy="744975"/>
      </dsp:txXfrm>
    </dsp:sp>
    <dsp:sp modelId="{267AE325-E174-4C73-87F8-DD0DB7DF6175}">
      <dsp:nvSpPr>
        <dsp:cNvPr id="0" name=""/>
        <dsp:cNvSpPr/>
      </dsp:nvSpPr>
      <dsp:spPr>
        <a:xfrm>
          <a:off x="435648" y="1099338"/>
          <a:ext cx="6099076" cy="324720"/>
        </a:xfrm>
        <a:prstGeom prst="roundRect">
          <a:avLst/>
        </a:prstGeom>
        <a:gradFill rotWithShape="0">
          <a:gsLst>
            <a:gs pos="0">
              <a:schemeClr val="accent4">
                <a:hueOff val="-1116192"/>
                <a:satOff val="6725"/>
                <a:lumOff val="539"/>
                <a:alphaOff val="0"/>
                <a:shade val="51000"/>
                <a:satMod val="130000"/>
              </a:schemeClr>
            </a:gs>
            <a:gs pos="80000">
              <a:schemeClr val="accent4">
                <a:hueOff val="-1116192"/>
                <a:satOff val="6725"/>
                <a:lumOff val="539"/>
                <a:alphaOff val="0"/>
                <a:shade val="93000"/>
                <a:satMod val="130000"/>
              </a:schemeClr>
            </a:gs>
            <a:gs pos="100000">
              <a:schemeClr val="accent4">
                <a:hueOff val="-1116192"/>
                <a:satOff val="6725"/>
                <a:lumOff val="539"/>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30531" tIns="0" rIns="230531" bIns="0" numCol="1" spcCol="1270" anchor="ctr" anchorCtr="0">
          <a:noAutofit/>
        </a:bodyPr>
        <a:lstStyle/>
        <a:p>
          <a:pPr lvl="0" algn="l" defTabSz="488950">
            <a:lnSpc>
              <a:spcPct val="90000"/>
            </a:lnSpc>
            <a:spcBef>
              <a:spcPct val="0"/>
            </a:spcBef>
            <a:spcAft>
              <a:spcPct val="35000"/>
            </a:spcAft>
          </a:pPr>
          <a:r>
            <a:rPr lang="en-US" altLang="zh-CN" sz="1100" kern="1200" dirty="0" smtClean="0">
              <a:latin typeface="微软雅黑" pitchFamily="34" charset="-122"/>
              <a:ea typeface="微软雅黑" pitchFamily="34" charset="-122"/>
            </a:rPr>
            <a:t>HOOK</a:t>
          </a:r>
          <a:endParaRPr lang="zh-CN" altLang="en-US" sz="1100" kern="1200" dirty="0">
            <a:latin typeface="微软雅黑" pitchFamily="34" charset="-122"/>
            <a:ea typeface="微软雅黑" pitchFamily="34" charset="-122"/>
          </a:endParaRPr>
        </a:p>
      </dsp:txBody>
      <dsp:txXfrm>
        <a:off x="451500" y="1115190"/>
        <a:ext cx="6067372" cy="293016"/>
      </dsp:txXfrm>
    </dsp:sp>
    <dsp:sp modelId="{729614BF-658C-45F7-9CBB-F2038501E539}">
      <dsp:nvSpPr>
        <dsp:cNvPr id="0" name=""/>
        <dsp:cNvSpPr/>
      </dsp:nvSpPr>
      <dsp:spPr>
        <a:xfrm>
          <a:off x="0" y="2228434"/>
          <a:ext cx="8712967" cy="1178100"/>
        </a:xfrm>
        <a:prstGeom prst="rect">
          <a:avLst/>
        </a:prstGeom>
        <a:solidFill>
          <a:schemeClr val="lt1">
            <a:alpha val="90000"/>
            <a:hueOff val="0"/>
            <a:satOff val="0"/>
            <a:lumOff val="0"/>
            <a:alphaOff val="0"/>
          </a:schemeClr>
        </a:solidFill>
        <a:ln w="9525" cap="flat" cmpd="sng" algn="ctr">
          <a:solidFill>
            <a:schemeClr val="accent4">
              <a:hueOff val="-2232385"/>
              <a:satOff val="13449"/>
              <a:lumOff val="1078"/>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76223" tIns="229108" rIns="676223" bIns="78232" numCol="1" spcCol="1270" anchor="t" anchorCtr="0">
          <a:noAutofit/>
        </a:bodyPr>
        <a:lstStyle/>
        <a:p>
          <a:pPr marL="57150" lvl="1" indent="-57150" algn="l" defTabSz="488950">
            <a:lnSpc>
              <a:spcPct val="90000"/>
            </a:lnSpc>
            <a:spcBef>
              <a:spcPct val="0"/>
            </a:spcBef>
            <a:spcAft>
              <a:spcPct val="15000"/>
            </a:spcAft>
            <a:buChar char="••"/>
          </a:pPr>
          <a:r>
            <a:rPr lang="zh-CN" altLang="en-US" sz="1100" b="0" i="0" kern="1200" dirty="0" smtClean="0">
              <a:latin typeface="微软雅黑" pitchFamily="34" charset="-122"/>
              <a:ea typeface="微软雅黑" pitchFamily="34" charset="-122"/>
            </a:rPr>
            <a:t>扩展工程的开发方法是</a:t>
          </a:r>
          <a:r>
            <a:rPr lang="en-US" altLang="zh-CN" sz="1100" b="0" i="0" kern="1200" dirty="0" err="1" smtClean="0">
              <a:latin typeface="微软雅黑" pitchFamily="34" charset="-122"/>
              <a:ea typeface="微软雅黑" pitchFamily="34" charset="-122"/>
            </a:rPr>
            <a:t>Liferay</a:t>
          </a:r>
          <a:r>
            <a:rPr lang="zh-CN" altLang="en-US" sz="1100" b="0" i="0" kern="1200" dirty="0" smtClean="0">
              <a:latin typeface="微软雅黑" pitchFamily="34" charset="-122"/>
              <a:ea typeface="微软雅黑" pitchFamily="34" charset="-122"/>
            </a:rPr>
            <a:t>早期版本推荐的开发方法，从</a:t>
          </a:r>
          <a:r>
            <a:rPr lang="en-US" altLang="zh-CN" sz="1100" b="0" i="0" kern="1200" dirty="0" smtClean="0">
              <a:latin typeface="微软雅黑" pitchFamily="34" charset="-122"/>
              <a:ea typeface="微软雅黑" pitchFamily="34" charset="-122"/>
            </a:rPr>
            <a:t>5.x</a:t>
          </a:r>
          <a:r>
            <a:rPr lang="zh-CN" altLang="en-US" sz="1100" b="0" i="0" kern="1200" dirty="0" smtClean="0">
              <a:latin typeface="微软雅黑" pitchFamily="34" charset="-122"/>
              <a:ea typeface="微软雅黑" pitchFamily="34" charset="-122"/>
            </a:rPr>
            <a:t>版本之后对</a:t>
          </a:r>
          <a:r>
            <a:rPr lang="en-US" altLang="zh-CN" sz="1100" b="0" i="0" kern="1200" dirty="0" err="1" smtClean="0">
              <a:latin typeface="微软雅黑" pitchFamily="34" charset="-122"/>
              <a:ea typeface="微软雅黑" pitchFamily="34" charset="-122"/>
            </a:rPr>
            <a:t>ext</a:t>
          </a:r>
          <a:r>
            <a:rPr lang="zh-CN" altLang="en-US" sz="1100" b="0" i="0" kern="1200" dirty="0" smtClean="0">
              <a:latin typeface="微软雅黑" pitchFamily="34" charset="-122"/>
              <a:ea typeface="微软雅黑" pitchFamily="34" charset="-122"/>
            </a:rPr>
            <a:t>开发模式逐渐不再推荐，主要使用</a:t>
          </a:r>
          <a:r>
            <a:rPr lang="en-US" altLang="zh-CN" sz="1100" b="0" i="0" kern="1200" dirty="0" err="1" smtClean="0">
              <a:latin typeface="微软雅黑" pitchFamily="34" charset="-122"/>
              <a:ea typeface="微软雅黑" pitchFamily="34" charset="-122"/>
            </a:rPr>
            <a:t>Portlet</a:t>
          </a:r>
          <a:r>
            <a:rPr lang="zh-CN" altLang="en-US" sz="1100" b="0" i="0" kern="1200" dirty="0" smtClean="0">
              <a:latin typeface="微软雅黑" pitchFamily="34" charset="-122"/>
              <a:ea typeface="微软雅黑" pitchFamily="34" charset="-122"/>
            </a:rPr>
            <a:t>的开发方法。扩展开发可以继承</a:t>
          </a:r>
          <a:r>
            <a:rPr lang="en-US" altLang="zh-CN" sz="1100" b="0" i="0" kern="1200" dirty="0" err="1" smtClean="0">
              <a:latin typeface="微软雅黑" pitchFamily="34" charset="-122"/>
              <a:ea typeface="微软雅黑" pitchFamily="34" charset="-122"/>
            </a:rPr>
            <a:t>Liferay</a:t>
          </a:r>
          <a:r>
            <a:rPr lang="zh-CN" altLang="en-US" sz="1100" b="0" i="0" kern="1200" dirty="0" smtClean="0">
              <a:latin typeface="微软雅黑" pitchFamily="34" charset="-122"/>
              <a:ea typeface="微软雅黑" pitchFamily="34" charset="-122"/>
            </a:rPr>
            <a:t>的</a:t>
          </a:r>
          <a:r>
            <a:rPr lang="en-US" altLang="zh-CN" sz="1100" b="0" i="0" kern="1200" dirty="0" smtClean="0">
              <a:latin typeface="微软雅黑" pitchFamily="34" charset="-122"/>
              <a:ea typeface="微软雅黑" pitchFamily="34" charset="-122"/>
            </a:rPr>
            <a:t>Portal</a:t>
          </a:r>
          <a:r>
            <a:rPr lang="zh-CN" altLang="en-US" sz="1100" b="0" i="0" kern="1200" dirty="0" smtClean="0">
              <a:latin typeface="微软雅黑" pitchFamily="34" charset="-122"/>
              <a:ea typeface="微软雅黑" pitchFamily="34" charset="-122"/>
            </a:rPr>
            <a:t>的大部分接口方法，而</a:t>
          </a:r>
          <a:r>
            <a:rPr lang="en-US" altLang="zh-CN" sz="1100" b="0" i="0" kern="1200" dirty="0" err="1" smtClean="0">
              <a:latin typeface="微软雅黑" pitchFamily="34" charset="-122"/>
              <a:ea typeface="微软雅黑" pitchFamily="34" charset="-122"/>
            </a:rPr>
            <a:t>Portlet</a:t>
          </a:r>
          <a:r>
            <a:rPr lang="zh-CN" altLang="en-US" sz="1100" b="0" i="0" kern="1200" dirty="0" smtClean="0">
              <a:latin typeface="微软雅黑" pitchFamily="34" charset="-122"/>
              <a:ea typeface="微软雅黑" pitchFamily="34" charset="-122"/>
            </a:rPr>
            <a:t>里面可以使用的接口方法均是</a:t>
          </a:r>
          <a:r>
            <a:rPr lang="en-US" altLang="zh-CN" sz="1100" b="0" i="0" kern="1200" dirty="0" smtClean="0">
              <a:latin typeface="微软雅黑" pitchFamily="34" charset="-122"/>
              <a:ea typeface="微软雅黑" pitchFamily="34" charset="-122"/>
            </a:rPr>
            <a:t>Services</a:t>
          </a:r>
          <a:r>
            <a:rPr lang="zh-CN" altLang="en-US" sz="1100" b="0" i="0" kern="1200" dirty="0" smtClean="0">
              <a:latin typeface="微软雅黑" pitchFamily="34" charset="-122"/>
              <a:ea typeface="微软雅黑" pitchFamily="34" charset="-122"/>
            </a:rPr>
            <a:t>包里面暴露的</a:t>
          </a:r>
          <a:r>
            <a:rPr lang="en-US" altLang="zh-CN" sz="1100" b="0" i="0" kern="1200" dirty="0" smtClean="0">
              <a:latin typeface="微软雅黑" pitchFamily="34" charset="-122"/>
              <a:ea typeface="微软雅黑" pitchFamily="34" charset="-122"/>
            </a:rPr>
            <a:t>API</a:t>
          </a:r>
          <a:r>
            <a:rPr lang="zh-CN" altLang="en-US" sz="1100" b="0" i="0" kern="1200" dirty="0" smtClean="0">
              <a:latin typeface="微软雅黑" pitchFamily="34" charset="-122"/>
              <a:ea typeface="微软雅黑" pitchFamily="34" charset="-122"/>
            </a:rPr>
            <a:t>。但是和</a:t>
          </a:r>
          <a:r>
            <a:rPr lang="en-US" altLang="zh-CN" sz="1100" b="0" i="0" kern="1200" dirty="0" err="1" smtClean="0">
              <a:latin typeface="微软雅黑" pitchFamily="34" charset="-122"/>
              <a:ea typeface="微软雅黑" pitchFamily="34" charset="-122"/>
            </a:rPr>
            <a:t>Liferay</a:t>
          </a:r>
          <a:r>
            <a:rPr lang="zh-CN" altLang="en-US" sz="1100" b="0" i="0" kern="1200" dirty="0" smtClean="0">
              <a:latin typeface="微软雅黑" pitchFamily="34" charset="-122"/>
              <a:ea typeface="微软雅黑" pitchFamily="34" charset="-122"/>
            </a:rPr>
            <a:t>的核心工程耦合太大，当</a:t>
          </a:r>
          <a:r>
            <a:rPr lang="en-US" altLang="zh-CN" sz="1100" b="0" i="0" kern="1200" dirty="0" err="1" smtClean="0">
              <a:latin typeface="微软雅黑" pitchFamily="34" charset="-122"/>
              <a:ea typeface="微软雅黑" pitchFamily="34" charset="-122"/>
            </a:rPr>
            <a:t>Liferay</a:t>
          </a:r>
          <a:r>
            <a:rPr lang="zh-CN" altLang="en-US" sz="1100" b="0" i="0" kern="1200" dirty="0" smtClean="0">
              <a:latin typeface="微软雅黑" pitchFamily="34" charset="-122"/>
              <a:ea typeface="微软雅黑" pitchFamily="34" charset="-122"/>
            </a:rPr>
            <a:t>的版本升级时对</a:t>
          </a:r>
          <a:r>
            <a:rPr lang="en-US" altLang="zh-CN" sz="1100" b="0" i="0" kern="1200" dirty="0" smtClean="0">
              <a:latin typeface="微软雅黑" pitchFamily="34" charset="-122"/>
              <a:ea typeface="微软雅黑" pitchFamily="34" charset="-122"/>
            </a:rPr>
            <a:t>Ext</a:t>
          </a:r>
          <a:r>
            <a:rPr lang="zh-CN" altLang="en-US" sz="1100" b="0" i="0" kern="1200" dirty="0" smtClean="0">
              <a:latin typeface="微软雅黑" pitchFamily="34" charset="-122"/>
              <a:ea typeface="微软雅黑" pitchFamily="34" charset="-122"/>
            </a:rPr>
            <a:t>工程的影响太大，基本需要重新修改。所以一般不推荐使用</a:t>
          </a:r>
          <a:r>
            <a:rPr lang="en-US" altLang="zh-CN" sz="1100" b="0" i="0" kern="1200" dirty="0" smtClean="0">
              <a:latin typeface="微软雅黑" pitchFamily="34" charset="-122"/>
              <a:ea typeface="微软雅黑" pitchFamily="34" charset="-122"/>
            </a:rPr>
            <a:t>Ext</a:t>
          </a:r>
          <a:r>
            <a:rPr lang="zh-CN" altLang="en-US" sz="1100" b="0" i="0" kern="1200" dirty="0" smtClean="0">
              <a:latin typeface="微软雅黑" pitchFamily="34" charset="-122"/>
              <a:ea typeface="微软雅黑" pitchFamily="34" charset="-122"/>
            </a:rPr>
            <a:t>模式。</a:t>
          </a:r>
          <a:endParaRPr lang="zh-CN" altLang="en-US" sz="1100" kern="1200" dirty="0">
            <a:latin typeface="微软雅黑" pitchFamily="34" charset="-122"/>
            <a:ea typeface="微软雅黑" pitchFamily="34" charset="-122"/>
          </a:endParaRPr>
        </a:p>
      </dsp:txBody>
      <dsp:txXfrm>
        <a:off x="0" y="2228434"/>
        <a:ext cx="8712967" cy="1178100"/>
      </dsp:txXfrm>
    </dsp:sp>
    <dsp:sp modelId="{088DC316-9E15-41B4-8222-DE2E1BCC26CD}">
      <dsp:nvSpPr>
        <dsp:cNvPr id="0" name=""/>
        <dsp:cNvSpPr/>
      </dsp:nvSpPr>
      <dsp:spPr>
        <a:xfrm>
          <a:off x="435648" y="2066073"/>
          <a:ext cx="6099076" cy="324720"/>
        </a:xfrm>
        <a:prstGeom prst="roundRect">
          <a:avLst/>
        </a:prstGeom>
        <a:gradFill rotWithShape="0">
          <a:gsLst>
            <a:gs pos="0">
              <a:schemeClr val="accent4">
                <a:hueOff val="-2232385"/>
                <a:satOff val="13449"/>
                <a:lumOff val="1078"/>
                <a:alphaOff val="0"/>
                <a:shade val="51000"/>
                <a:satMod val="130000"/>
              </a:schemeClr>
            </a:gs>
            <a:gs pos="80000">
              <a:schemeClr val="accent4">
                <a:hueOff val="-2232385"/>
                <a:satOff val="13449"/>
                <a:lumOff val="1078"/>
                <a:alphaOff val="0"/>
                <a:shade val="93000"/>
                <a:satMod val="130000"/>
              </a:schemeClr>
            </a:gs>
            <a:gs pos="100000">
              <a:schemeClr val="accent4">
                <a:hueOff val="-2232385"/>
                <a:satOff val="13449"/>
                <a:lumOff val="1078"/>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30531" tIns="0" rIns="230531" bIns="0" numCol="1" spcCol="1270" anchor="ctr" anchorCtr="0">
          <a:noAutofit/>
        </a:bodyPr>
        <a:lstStyle/>
        <a:p>
          <a:pPr lvl="0" algn="l" defTabSz="488950">
            <a:lnSpc>
              <a:spcPct val="90000"/>
            </a:lnSpc>
            <a:spcBef>
              <a:spcPct val="0"/>
            </a:spcBef>
            <a:spcAft>
              <a:spcPct val="35000"/>
            </a:spcAft>
          </a:pPr>
          <a:r>
            <a:rPr lang="en-US" altLang="zh-CN" sz="1100" kern="1200" dirty="0" smtClean="0">
              <a:latin typeface="微软雅黑" pitchFamily="34" charset="-122"/>
              <a:ea typeface="微软雅黑" pitchFamily="34" charset="-122"/>
            </a:rPr>
            <a:t>EXT</a:t>
          </a:r>
          <a:endParaRPr lang="zh-CN" altLang="en-US" sz="1100" kern="1200" dirty="0">
            <a:latin typeface="微软雅黑" pitchFamily="34" charset="-122"/>
            <a:ea typeface="微软雅黑" pitchFamily="34" charset="-122"/>
          </a:endParaRPr>
        </a:p>
      </dsp:txBody>
      <dsp:txXfrm>
        <a:off x="451500" y="2081925"/>
        <a:ext cx="6067372" cy="293016"/>
      </dsp:txXfrm>
    </dsp:sp>
    <dsp:sp modelId="{037FC9B1-F9C0-416A-961F-9874D548DECD}">
      <dsp:nvSpPr>
        <dsp:cNvPr id="0" name=""/>
        <dsp:cNvSpPr/>
      </dsp:nvSpPr>
      <dsp:spPr>
        <a:xfrm>
          <a:off x="0" y="3628294"/>
          <a:ext cx="8712967" cy="744975"/>
        </a:xfrm>
        <a:prstGeom prst="rect">
          <a:avLst/>
        </a:prstGeom>
        <a:solidFill>
          <a:schemeClr val="lt1">
            <a:alpha val="90000"/>
            <a:hueOff val="0"/>
            <a:satOff val="0"/>
            <a:lumOff val="0"/>
            <a:alphaOff val="0"/>
          </a:schemeClr>
        </a:solidFill>
        <a:ln w="9525" cap="flat" cmpd="sng" algn="ctr">
          <a:solidFill>
            <a:schemeClr val="accent4">
              <a:hueOff val="-3348577"/>
              <a:satOff val="20174"/>
              <a:lumOff val="1617"/>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76223" tIns="229108" rIns="676223" bIns="78232" numCol="1" spcCol="1270" anchor="t" anchorCtr="0">
          <a:noAutofit/>
        </a:bodyPr>
        <a:lstStyle/>
        <a:p>
          <a:pPr marL="57150" lvl="1" indent="-57150" algn="l" defTabSz="488950">
            <a:lnSpc>
              <a:spcPct val="90000"/>
            </a:lnSpc>
            <a:spcBef>
              <a:spcPct val="0"/>
            </a:spcBef>
            <a:spcAft>
              <a:spcPct val="15000"/>
            </a:spcAft>
            <a:buChar char="••"/>
          </a:pPr>
          <a:r>
            <a:rPr lang="zh-CN" altLang="en-US" sz="1100" b="0" i="0" kern="1200" dirty="0" smtClean="0">
              <a:latin typeface="微软雅黑" pitchFamily="34" charset="-122"/>
              <a:ea typeface="微软雅黑" pitchFamily="34" charset="-122"/>
            </a:rPr>
            <a:t>布局模板，</a:t>
          </a:r>
          <a:r>
            <a:rPr lang="en-US" altLang="zh-CN" sz="1100" b="0" i="0" kern="1200" dirty="0" err="1" smtClean="0">
              <a:latin typeface="微软雅黑" pitchFamily="34" charset="-122"/>
              <a:ea typeface="微软雅黑" pitchFamily="34" charset="-122"/>
            </a:rPr>
            <a:t>Liferay</a:t>
          </a:r>
          <a:r>
            <a:rPr lang="zh-CN" altLang="en-US" sz="1100" b="0" i="0" kern="1200" dirty="0" smtClean="0">
              <a:latin typeface="微软雅黑" pitchFamily="34" charset="-122"/>
              <a:ea typeface="微软雅黑" pitchFamily="34" charset="-122"/>
            </a:rPr>
            <a:t>的布局是可以定制的，如一个页面中是两栏式还是三栏式，每个栏里面又有几行等等，可以使用此模式进行快速开发。</a:t>
          </a:r>
          <a:endParaRPr lang="zh-CN" altLang="en-US" sz="1100" kern="1200" dirty="0">
            <a:latin typeface="微软雅黑" pitchFamily="34" charset="-122"/>
            <a:ea typeface="微软雅黑" pitchFamily="34" charset="-122"/>
          </a:endParaRPr>
        </a:p>
      </dsp:txBody>
      <dsp:txXfrm>
        <a:off x="0" y="3628294"/>
        <a:ext cx="8712967" cy="744975"/>
      </dsp:txXfrm>
    </dsp:sp>
    <dsp:sp modelId="{60CEF178-BC59-4713-9DEC-3ACAF295979E}">
      <dsp:nvSpPr>
        <dsp:cNvPr id="0" name=""/>
        <dsp:cNvSpPr/>
      </dsp:nvSpPr>
      <dsp:spPr>
        <a:xfrm>
          <a:off x="435648" y="3465934"/>
          <a:ext cx="6099076" cy="324720"/>
        </a:xfrm>
        <a:prstGeom prst="roundRect">
          <a:avLst/>
        </a:prstGeom>
        <a:gradFill rotWithShape="0">
          <a:gsLst>
            <a:gs pos="0">
              <a:schemeClr val="accent4">
                <a:hueOff val="-3348577"/>
                <a:satOff val="20174"/>
                <a:lumOff val="1617"/>
                <a:alphaOff val="0"/>
                <a:shade val="51000"/>
                <a:satMod val="130000"/>
              </a:schemeClr>
            </a:gs>
            <a:gs pos="80000">
              <a:schemeClr val="accent4">
                <a:hueOff val="-3348577"/>
                <a:satOff val="20174"/>
                <a:lumOff val="1617"/>
                <a:alphaOff val="0"/>
                <a:shade val="93000"/>
                <a:satMod val="130000"/>
              </a:schemeClr>
            </a:gs>
            <a:gs pos="100000">
              <a:schemeClr val="accent4">
                <a:hueOff val="-3348577"/>
                <a:satOff val="20174"/>
                <a:lumOff val="1617"/>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30531" tIns="0" rIns="230531" bIns="0" numCol="1" spcCol="1270" anchor="ctr" anchorCtr="0">
          <a:noAutofit/>
        </a:bodyPr>
        <a:lstStyle/>
        <a:p>
          <a:pPr lvl="0" algn="l" defTabSz="488950">
            <a:lnSpc>
              <a:spcPct val="90000"/>
            </a:lnSpc>
            <a:spcBef>
              <a:spcPct val="0"/>
            </a:spcBef>
            <a:spcAft>
              <a:spcPct val="35000"/>
            </a:spcAft>
          </a:pPr>
          <a:r>
            <a:rPr lang="en-US" sz="1100" b="1" i="0" kern="1200" dirty="0" smtClean="0">
              <a:latin typeface="微软雅黑" pitchFamily="34" charset="-122"/>
              <a:ea typeface="微软雅黑" pitchFamily="34" charset="-122"/>
            </a:rPr>
            <a:t>Layout</a:t>
          </a:r>
          <a:endParaRPr lang="zh-CN" altLang="en-US" sz="1100" kern="1200" dirty="0">
            <a:latin typeface="微软雅黑" pitchFamily="34" charset="-122"/>
            <a:ea typeface="微软雅黑" pitchFamily="34" charset="-122"/>
          </a:endParaRPr>
        </a:p>
      </dsp:txBody>
      <dsp:txXfrm>
        <a:off x="451500" y="3481786"/>
        <a:ext cx="6067372" cy="293016"/>
      </dsp:txXfrm>
    </dsp:sp>
    <dsp:sp modelId="{C6D47EB4-1CB2-4481-B15E-9C806248F039}">
      <dsp:nvSpPr>
        <dsp:cNvPr id="0" name=""/>
        <dsp:cNvSpPr/>
      </dsp:nvSpPr>
      <dsp:spPr>
        <a:xfrm>
          <a:off x="0" y="4595029"/>
          <a:ext cx="8712967" cy="744975"/>
        </a:xfrm>
        <a:prstGeom prst="rect">
          <a:avLst/>
        </a:prstGeom>
        <a:solidFill>
          <a:schemeClr val="lt1">
            <a:alpha val="90000"/>
            <a:hueOff val="0"/>
            <a:satOff val="0"/>
            <a:lumOff val="0"/>
            <a:alphaOff val="0"/>
          </a:schemeClr>
        </a:solidFill>
        <a:ln w="9525" cap="flat" cmpd="sng" algn="ctr">
          <a:solidFill>
            <a:schemeClr val="accent4">
              <a:hueOff val="-4464770"/>
              <a:satOff val="26899"/>
              <a:lumOff val="2156"/>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76223" tIns="229108" rIns="676223" bIns="78232" numCol="1" spcCol="1270" anchor="t" anchorCtr="0">
          <a:noAutofit/>
        </a:bodyPr>
        <a:lstStyle/>
        <a:p>
          <a:pPr marL="57150" lvl="1" indent="-57150" algn="l" defTabSz="488950">
            <a:lnSpc>
              <a:spcPct val="90000"/>
            </a:lnSpc>
            <a:spcBef>
              <a:spcPct val="0"/>
            </a:spcBef>
            <a:spcAft>
              <a:spcPct val="15000"/>
            </a:spcAft>
            <a:buChar char="••"/>
          </a:pPr>
          <a:r>
            <a:rPr lang="zh-CN" altLang="en-US" sz="1100" b="0" i="0" kern="1200" smtClean="0">
              <a:latin typeface="微软雅黑" pitchFamily="34" charset="-122"/>
              <a:ea typeface="微软雅黑" pitchFamily="34" charset="-122"/>
            </a:rPr>
            <a:t>主题包。</a:t>
          </a:r>
          <a:r>
            <a:rPr lang="en-US" altLang="zh-CN" sz="1100" b="0" i="0" kern="1200" smtClean="0">
              <a:latin typeface="微软雅黑" pitchFamily="34" charset="-122"/>
              <a:ea typeface="微软雅黑" pitchFamily="34" charset="-122"/>
            </a:rPr>
            <a:t>Liferay IDE</a:t>
          </a:r>
          <a:r>
            <a:rPr lang="zh-CN" altLang="en-US" sz="1100" b="0" i="0" kern="1200" smtClean="0">
              <a:latin typeface="微软雅黑" pitchFamily="34" charset="-122"/>
              <a:ea typeface="微软雅黑" pitchFamily="34" charset="-122"/>
            </a:rPr>
            <a:t>提供的可以帮助开发人员、设计人员快速开发</a:t>
          </a:r>
          <a:r>
            <a:rPr lang="en-US" altLang="zh-CN" sz="1100" b="0" i="0" kern="1200" smtClean="0">
              <a:latin typeface="微软雅黑" pitchFamily="34" charset="-122"/>
              <a:ea typeface="微软雅黑" pitchFamily="34" charset="-122"/>
            </a:rPr>
            <a:t>Liferay</a:t>
          </a:r>
          <a:r>
            <a:rPr lang="zh-CN" altLang="en-US" sz="1100" b="0" i="0" kern="1200" smtClean="0">
              <a:latin typeface="微软雅黑" pitchFamily="34" charset="-122"/>
              <a:ea typeface="微软雅黑" pitchFamily="34" charset="-122"/>
            </a:rPr>
            <a:t>主题包的功能，通过此模式提供的向导工具等，为主题包的开发大大的提供了便利。</a:t>
          </a:r>
          <a:endParaRPr lang="zh-CN" altLang="en-US" sz="1100" kern="1200" dirty="0">
            <a:latin typeface="微软雅黑" pitchFamily="34" charset="-122"/>
            <a:ea typeface="微软雅黑" pitchFamily="34" charset="-122"/>
          </a:endParaRPr>
        </a:p>
      </dsp:txBody>
      <dsp:txXfrm>
        <a:off x="0" y="4595029"/>
        <a:ext cx="8712967" cy="744975"/>
      </dsp:txXfrm>
    </dsp:sp>
    <dsp:sp modelId="{D3F8A9D5-8522-4999-BBBD-8E9B4DFA02EB}">
      <dsp:nvSpPr>
        <dsp:cNvPr id="0" name=""/>
        <dsp:cNvSpPr/>
      </dsp:nvSpPr>
      <dsp:spPr>
        <a:xfrm>
          <a:off x="435648" y="4432669"/>
          <a:ext cx="6099076" cy="324720"/>
        </a:xfrm>
        <a:prstGeom prst="roundRect">
          <a:avLst/>
        </a:prstGeom>
        <a:gradFill rotWithShape="0">
          <a:gsLst>
            <a:gs pos="0">
              <a:schemeClr val="accent4">
                <a:hueOff val="-4464770"/>
                <a:satOff val="26899"/>
                <a:lumOff val="2156"/>
                <a:alphaOff val="0"/>
                <a:shade val="51000"/>
                <a:satMod val="130000"/>
              </a:schemeClr>
            </a:gs>
            <a:gs pos="80000">
              <a:schemeClr val="accent4">
                <a:hueOff val="-4464770"/>
                <a:satOff val="26899"/>
                <a:lumOff val="2156"/>
                <a:alphaOff val="0"/>
                <a:shade val="93000"/>
                <a:satMod val="130000"/>
              </a:schemeClr>
            </a:gs>
            <a:gs pos="100000">
              <a:schemeClr val="accent4">
                <a:hueOff val="-4464770"/>
                <a:satOff val="26899"/>
                <a:lumOff val="2156"/>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30531" tIns="0" rIns="230531" bIns="0" numCol="1" spcCol="1270" anchor="ctr" anchorCtr="0">
          <a:noAutofit/>
        </a:bodyPr>
        <a:lstStyle/>
        <a:p>
          <a:pPr lvl="0" algn="l" defTabSz="488950">
            <a:lnSpc>
              <a:spcPct val="90000"/>
            </a:lnSpc>
            <a:spcBef>
              <a:spcPct val="0"/>
            </a:spcBef>
            <a:spcAft>
              <a:spcPct val="35000"/>
            </a:spcAft>
          </a:pPr>
          <a:r>
            <a:rPr lang="en-US" altLang="zh-CN" sz="1100" kern="1200" dirty="0" smtClean="0">
              <a:latin typeface="微软雅黑" pitchFamily="34" charset="-122"/>
              <a:ea typeface="微软雅黑" pitchFamily="34" charset="-122"/>
            </a:rPr>
            <a:t>Theme</a:t>
          </a:r>
          <a:endParaRPr lang="zh-CN" altLang="en-US" sz="1100" kern="1200" dirty="0">
            <a:latin typeface="微软雅黑" pitchFamily="34" charset="-122"/>
            <a:ea typeface="微软雅黑" pitchFamily="34" charset="-122"/>
          </a:endParaRPr>
        </a:p>
      </dsp:txBody>
      <dsp:txXfrm>
        <a:off x="451500" y="4448521"/>
        <a:ext cx="6067372" cy="29301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3C6300-2F4A-4BD1-9F1E-C6CAA48B4CD3}">
      <dsp:nvSpPr>
        <dsp:cNvPr id="0" name=""/>
        <dsp:cNvSpPr/>
      </dsp:nvSpPr>
      <dsp:spPr>
        <a:xfrm>
          <a:off x="0" y="338087"/>
          <a:ext cx="8280920" cy="1422225"/>
        </a:xfrm>
        <a:prstGeom prst="rect">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2691" tIns="437388" rIns="642691" bIns="149352" numCol="1" spcCol="1270" anchor="t" anchorCtr="0">
          <a:noAutofit/>
        </a:bodyPr>
        <a:lstStyle/>
        <a:p>
          <a:pPr marL="228600" lvl="1" indent="-228600" algn="l" defTabSz="933450">
            <a:lnSpc>
              <a:spcPct val="90000"/>
            </a:lnSpc>
            <a:spcBef>
              <a:spcPct val="0"/>
            </a:spcBef>
            <a:spcAft>
              <a:spcPct val="15000"/>
            </a:spcAft>
            <a:buChar char="••"/>
          </a:pPr>
          <a:r>
            <a:rPr lang="zh-CN" altLang="en-US" sz="2100" kern="1200" dirty="0" smtClean="0">
              <a:latin typeface="微软雅黑" pitchFamily="34" charset="-122"/>
              <a:ea typeface="微软雅黑" pitchFamily="34" charset="-122"/>
            </a:rPr>
            <a:t>此模式为</a:t>
          </a:r>
          <a:r>
            <a:rPr lang="en-US" altLang="zh-CN" sz="2100" kern="1200" dirty="0" err="1" smtClean="0">
              <a:latin typeface="微软雅黑" pitchFamily="34" charset="-122"/>
              <a:ea typeface="微软雅黑" pitchFamily="34" charset="-122"/>
            </a:rPr>
            <a:t>Portlet</a:t>
          </a:r>
          <a:r>
            <a:rPr lang="zh-CN" altLang="en-US" sz="2100" kern="1200" dirty="0" smtClean="0">
              <a:latin typeface="微软雅黑" pitchFamily="34" charset="-122"/>
              <a:ea typeface="微软雅黑" pitchFamily="34" charset="-122"/>
            </a:rPr>
            <a:t>的标准模式，是在</a:t>
          </a:r>
          <a:r>
            <a:rPr lang="en-US" altLang="zh-CN" sz="2100" kern="1200" dirty="0" smtClean="0">
              <a:latin typeface="微软雅黑" pitchFamily="34" charset="-122"/>
              <a:ea typeface="微软雅黑" pitchFamily="34" charset="-122"/>
            </a:rPr>
            <a:t>JSR</a:t>
          </a:r>
          <a:r>
            <a:rPr lang="zh-CN" altLang="en-US" sz="2100" kern="1200" dirty="0" smtClean="0">
              <a:latin typeface="微软雅黑" pitchFamily="34" charset="-122"/>
              <a:ea typeface="微软雅黑" pitchFamily="34" charset="-122"/>
            </a:rPr>
            <a:t>规范里面定义的，</a:t>
          </a:r>
          <a:r>
            <a:rPr lang="en-US" altLang="zh-CN" sz="2100" kern="1200" dirty="0" err="1" smtClean="0">
              <a:latin typeface="微软雅黑" pitchFamily="34" charset="-122"/>
              <a:ea typeface="微软雅黑" pitchFamily="34" charset="-122"/>
            </a:rPr>
            <a:t>Liferay</a:t>
          </a:r>
          <a:r>
            <a:rPr lang="en-US" altLang="zh-CN" sz="2100" kern="1200" dirty="0" smtClean="0">
              <a:latin typeface="微软雅黑" pitchFamily="34" charset="-122"/>
              <a:ea typeface="微软雅黑" pitchFamily="34" charset="-122"/>
            </a:rPr>
            <a:t> Portal</a:t>
          </a:r>
          <a:r>
            <a:rPr lang="zh-CN" altLang="en-US" sz="2100" kern="1200" dirty="0" smtClean="0">
              <a:latin typeface="微软雅黑" pitchFamily="34" charset="-122"/>
              <a:ea typeface="微软雅黑" pitchFamily="34" charset="-122"/>
            </a:rPr>
            <a:t>对这三个模式提供完全的支持</a:t>
          </a:r>
          <a:endParaRPr lang="zh-CN" altLang="en-US" sz="2100" kern="1200" dirty="0">
            <a:latin typeface="微软雅黑" pitchFamily="34" charset="-122"/>
            <a:ea typeface="微软雅黑" pitchFamily="34" charset="-122"/>
          </a:endParaRPr>
        </a:p>
      </dsp:txBody>
      <dsp:txXfrm>
        <a:off x="0" y="338087"/>
        <a:ext cx="8280920" cy="1422225"/>
      </dsp:txXfrm>
    </dsp:sp>
    <dsp:sp modelId="{5C026482-F6D8-4D7E-A787-ED3005A67996}">
      <dsp:nvSpPr>
        <dsp:cNvPr id="0" name=""/>
        <dsp:cNvSpPr/>
      </dsp:nvSpPr>
      <dsp:spPr>
        <a:xfrm>
          <a:off x="414046" y="28127"/>
          <a:ext cx="5796644" cy="619920"/>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9099" tIns="0" rIns="219099" bIns="0" numCol="1" spcCol="1270" anchor="ctr" anchorCtr="0">
          <a:noAutofit/>
        </a:bodyPr>
        <a:lstStyle/>
        <a:p>
          <a:pPr lvl="0" algn="l" defTabSz="933450">
            <a:lnSpc>
              <a:spcPct val="90000"/>
            </a:lnSpc>
            <a:spcBef>
              <a:spcPct val="0"/>
            </a:spcBef>
            <a:spcAft>
              <a:spcPct val="35000"/>
            </a:spcAft>
          </a:pPr>
          <a:r>
            <a:rPr lang="en-US" altLang="zh-CN" sz="2100" kern="1200" dirty="0" err="1" smtClean="0">
              <a:latin typeface="微软雅黑" pitchFamily="34" charset="-122"/>
              <a:ea typeface="微软雅黑" pitchFamily="34" charset="-122"/>
            </a:rPr>
            <a:t>Portlet</a:t>
          </a:r>
          <a:r>
            <a:rPr lang="en-US" altLang="zh-CN" sz="2100" kern="1200" dirty="0" smtClean="0">
              <a:latin typeface="微软雅黑" pitchFamily="34" charset="-122"/>
              <a:ea typeface="微软雅黑" pitchFamily="34" charset="-122"/>
            </a:rPr>
            <a:t> Modes</a:t>
          </a:r>
          <a:endParaRPr lang="zh-CN" altLang="en-US" sz="2100" kern="1200" dirty="0">
            <a:latin typeface="微软雅黑" pitchFamily="34" charset="-122"/>
            <a:ea typeface="微软雅黑" pitchFamily="34" charset="-122"/>
          </a:endParaRPr>
        </a:p>
      </dsp:txBody>
      <dsp:txXfrm>
        <a:off x="444308" y="58389"/>
        <a:ext cx="5736120" cy="559396"/>
      </dsp:txXfrm>
    </dsp:sp>
    <dsp:sp modelId="{3E86C8E8-EBCC-4B16-A55B-351DC45CF24D}">
      <dsp:nvSpPr>
        <dsp:cNvPr id="0" name=""/>
        <dsp:cNvSpPr/>
      </dsp:nvSpPr>
      <dsp:spPr>
        <a:xfrm>
          <a:off x="0" y="2183672"/>
          <a:ext cx="8280920" cy="1852200"/>
        </a:xfrm>
        <a:prstGeom prst="rect">
          <a:avLst/>
        </a:prstGeom>
        <a:solidFill>
          <a:schemeClr val="lt1">
            <a:alpha val="90000"/>
            <a:hueOff val="0"/>
            <a:satOff val="0"/>
            <a:lumOff val="0"/>
            <a:alphaOff val="0"/>
          </a:schemeClr>
        </a:solidFill>
        <a:ln w="25400" cap="flat" cmpd="sng" algn="ctr">
          <a:solidFill>
            <a:schemeClr val="accent4">
              <a:hueOff val="-4464770"/>
              <a:satOff val="26899"/>
              <a:lumOff val="215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2691" tIns="437388" rIns="642691" bIns="149352" numCol="1" spcCol="1270" anchor="t" anchorCtr="0">
          <a:noAutofit/>
        </a:bodyPr>
        <a:lstStyle/>
        <a:p>
          <a:pPr marL="228600" lvl="1" indent="-228600" algn="l" defTabSz="933450">
            <a:lnSpc>
              <a:spcPct val="90000"/>
            </a:lnSpc>
            <a:spcBef>
              <a:spcPct val="0"/>
            </a:spcBef>
            <a:spcAft>
              <a:spcPct val="15000"/>
            </a:spcAft>
            <a:buChar char="••"/>
          </a:pPr>
          <a:r>
            <a:rPr lang="zh-CN" altLang="en-US" sz="2100" kern="1200" dirty="0" smtClean="0">
              <a:latin typeface="微软雅黑" pitchFamily="34" charset="-122"/>
              <a:ea typeface="微软雅黑" pitchFamily="34" charset="-122"/>
            </a:rPr>
            <a:t>此模式为</a:t>
          </a:r>
          <a:r>
            <a:rPr lang="en-US" altLang="zh-CN" sz="2100" kern="1200" dirty="0" err="1" smtClean="0">
              <a:latin typeface="微软雅黑" pitchFamily="34" charset="-122"/>
              <a:ea typeface="微软雅黑" pitchFamily="34" charset="-122"/>
            </a:rPr>
            <a:t>Liferay</a:t>
          </a:r>
          <a:r>
            <a:rPr lang="zh-CN" altLang="en-US" sz="2100" kern="1200" dirty="0" smtClean="0">
              <a:latin typeface="微软雅黑" pitchFamily="34" charset="-122"/>
              <a:ea typeface="微软雅黑" pitchFamily="34" charset="-122"/>
            </a:rPr>
            <a:t>对于</a:t>
          </a:r>
          <a:r>
            <a:rPr lang="en-US" altLang="zh-CN" sz="2100" kern="1200" dirty="0" smtClean="0">
              <a:latin typeface="微软雅黑" pitchFamily="34" charset="-122"/>
              <a:ea typeface="微软雅黑" pitchFamily="34" charset="-122"/>
            </a:rPr>
            <a:t>JSR</a:t>
          </a:r>
          <a:r>
            <a:rPr lang="zh-CN" altLang="en-US" sz="2100" kern="1200" dirty="0" smtClean="0">
              <a:latin typeface="微软雅黑" pitchFamily="34" charset="-122"/>
              <a:ea typeface="微软雅黑" pitchFamily="34" charset="-122"/>
            </a:rPr>
            <a:t>的</a:t>
          </a:r>
          <a:r>
            <a:rPr lang="en-US" altLang="zh-CN" sz="2100" kern="1200" dirty="0" err="1" smtClean="0">
              <a:latin typeface="微软雅黑" pitchFamily="34" charset="-122"/>
              <a:ea typeface="微软雅黑" pitchFamily="34" charset="-122"/>
            </a:rPr>
            <a:t>portlet</a:t>
          </a:r>
          <a:r>
            <a:rPr lang="zh-CN" altLang="en-US" sz="2100" kern="1200" dirty="0" smtClean="0">
              <a:latin typeface="微软雅黑" pitchFamily="34" charset="-122"/>
              <a:ea typeface="微软雅黑" pitchFamily="34" charset="-122"/>
            </a:rPr>
            <a:t>规范进行的扩展，不属于标准规范，</a:t>
          </a:r>
          <a:r>
            <a:rPr lang="en-US" altLang="zh-CN" sz="2100" kern="1200" dirty="0" err="1" smtClean="0">
              <a:latin typeface="微软雅黑" pitchFamily="34" charset="-122"/>
              <a:ea typeface="微软雅黑" pitchFamily="34" charset="-122"/>
            </a:rPr>
            <a:t>Liferay</a:t>
          </a:r>
          <a:r>
            <a:rPr lang="zh-CN" altLang="en-US" sz="2100" kern="1200" dirty="0" smtClean="0">
              <a:latin typeface="微软雅黑" pitchFamily="34" charset="-122"/>
              <a:ea typeface="微软雅黑" pitchFamily="34" charset="-122"/>
            </a:rPr>
            <a:t>认为上面的三种模式在某些情况下不能完全满足需求，所以对这个模式进行了扩充</a:t>
          </a:r>
          <a:endParaRPr lang="zh-CN" altLang="en-US" sz="2100" kern="1200" dirty="0">
            <a:latin typeface="微软雅黑" pitchFamily="34" charset="-122"/>
            <a:ea typeface="微软雅黑" pitchFamily="34" charset="-122"/>
          </a:endParaRPr>
        </a:p>
      </dsp:txBody>
      <dsp:txXfrm>
        <a:off x="0" y="2183672"/>
        <a:ext cx="8280920" cy="1852200"/>
      </dsp:txXfrm>
    </dsp:sp>
    <dsp:sp modelId="{38797EFD-0E70-490F-BCBD-5570169C4C88}">
      <dsp:nvSpPr>
        <dsp:cNvPr id="0" name=""/>
        <dsp:cNvSpPr/>
      </dsp:nvSpPr>
      <dsp:spPr>
        <a:xfrm>
          <a:off x="414046" y="1873712"/>
          <a:ext cx="5796644" cy="619920"/>
        </a:xfrm>
        <a:prstGeom prst="roundRect">
          <a:avLst/>
        </a:prstGeom>
        <a:solidFill>
          <a:schemeClr val="accent4">
            <a:hueOff val="-4464770"/>
            <a:satOff val="26899"/>
            <a:lumOff val="215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9099" tIns="0" rIns="219099" bIns="0" numCol="1" spcCol="1270" anchor="ctr" anchorCtr="0">
          <a:noAutofit/>
        </a:bodyPr>
        <a:lstStyle/>
        <a:p>
          <a:pPr lvl="0" algn="l" defTabSz="933450">
            <a:lnSpc>
              <a:spcPct val="90000"/>
            </a:lnSpc>
            <a:spcBef>
              <a:spcPct val="0"/>
            </a:spcBef>
            <a:spcAft>
              <a:spcPct val="35000"/>
            </a:spcAft>
          </a:pPr>
          <a:r>
            <a:rPr lang="en-US" altLang="zh-CN" sz="2100" kern="1200" dirty="0" err="1" smtClean="0">
              <a:latin typeface="微软雅黑" pitchFamily="34" charset="-122"/>
              <a:ea typeface="微软雅黑" pitchFamily="34" charset="-122"/>
            </a:rPr>
            <a:t>Liferay</a:t>
          </a:r>
          <a:r>
            <a:rPr lang="en-US" altLang="zh-CN" sz="2100" kern="1200" dirty="0" smtClean="0">
              <a:latin typeface="微软雅黑" pitchFamily="34" charset="-122"/>
              <a:ea typeface="微软雅黑" pitchFamily="34" charset="-122"/>
            </a:rPr>
            <a:t> </a:t>
          </a:r>
          <a:r>
            <a:rPr lang="en-US" altLang="zh-CN" sz="2100" kern="1200" dirty="0" err="1" smtClean="0">
              <a:latin typeface="微软雅黑" pitchFamily="34" charset="-122"/>
              <a:ea typeface="微软雅黑" pitchFamily="34" charset="-122"/>
            </a:rPr>
            <a:t>Portlet</a:t>
          </a:r>
          <a:r>
            <a:rPr lang="en-US" altLang="zh-CN" sz="2100" kern="1200" dirty="0" smtClean="0">
              <a:latin typeface="微软雅黑" pitchFamily="34" charset="-122"/>
              <a:ea typeface="微软雅黑" pitchFamily="34" charset="-122"/>
            </a:rPr>
            <a:t> Modes</a:t>
          </a:r>
          <a:endParaRPr lang="zh-CN" altLang="en-US" sz="2100" kern="1200" dirty="0">
            <a:latin typeface="微软雅黑" pitchFamily="34" charset="-122"/>
            <a:ea typeface="微软雅黑" pitchFamily="34" charset="-122"/>
          </a:endParaRPr>
        </a:p>
      </dsp:txBody>
      <dsp:txXfrm>
        <a:off x="444308" y="1903974"/>
        <a:ext cx="5736120" cy="55939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C92932-6332-4DB0-BD43-EA0D3C3ED879}">
      <dsp:nvSpPr>
        <dsp:cNvPr id="0" name=""/>
        <dsp:cNvSpPr/>
      </dsp:nvSpPr>
      <dsp:spPr>
        <a:xfrm>
          <a:off x="609266" y="962445"/>
          <a:ext cx="4553938" cy="535757"/>
        </a:xfrm>
        <a:prstGeom prst="rect">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w="9525" cap="flat" cmpd="sng" algn="ctr">
          <a:solidFill>
            <a:schemeClr val="accent4">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6109F1D4-C32F-4738-9BE3-6B8E6A684F0F}">
      <dsp:nvSpPr>
        <dsp:cNvPr id="0" name=""/>
        <dsp:cNvSpPr/>
      </dsp:nvSpPr>
      <dsp:spPr>
        <a:xfrm>
          <a:off x="609266" y="1163654"/>
          <a:ext cx="334548" cy="334548"/>
        </a:xfrm>
        <a:prstGeom prst="rect">
          <a:avLst/>
        </a:prstGeom>
        <a:solidFill>
          <a:schemeClr val="lt1">
            <a:alpha val="90000"/>
            <a:hueOff val="0"/>
            <a:satOff val="0"/>
            <a:lumOff val="0"/>
            <a:alphaOff val="0"/>
          </a:schemeClr>
        </a:solidFill>
        <a:ln w="9525" cap="flat" cmpd="sng" algn="ctr">
          <a:solidFill>
            <a:schemeClr val="accent4">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2F948E83-1E56-42AF-8228-CA19B4B98A35}">
      <dsp:nvSpPr>
        <dsp:cNvPr id="0" name=""/>
        <dsp:cNvSpPr/>
      </dsp:nvSpPr>
      <dsp:spPr>
        <a:xfrm>
          <a:off x="609266" y="0"/>
          <a:ext cx="4553938" cy="9624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345" tIns="62230" rIns="93345" bIns="62230" numCol="1" spcCol="1270" anchor="ctr" anchorCtr="0">
          <a:noAutofit/>
        </a:bodyPr>
        <a:lstStyle/>
        <a:p>
          <a:pPr lvl="0" algn="l" defTabSz="2178050">
            <a:lnSpc>
              <a:spcPct val="90000"/>
            </a:lnSpc>
            <a:spcBef>
              <a:spcPct val="0"/>
            </a:spcBef>
            <a:spcAft>
              <a:spcPct val="35000"/>
            </a:spcAft>
          </a:pPr>
          <a:r>
            <a:rPr lang="zh-CN" altLang="en-US" sz="4900" kern="1200" dirty="0" smtClean="0"/>
            <a:t>布局模板的作用</a:t>
          </a:r>
          <a:endParaRPr lang="zh-CN" altLang="en-US" sz="4900" kern="1200" dirty="0"/>
        </a:p>
      </dsp:txBody>
      <dsp:txXfrm>
        <a:off x="609266" y="0"/>
        <a:ext cx="4553938" cy="962445"/>
      </dsp:txXfrm>
    </dsp:sp>
    <dsp:sp modelId="{5B96EA57-F8D0-4ED7-990E-FB12A2909016}">
      <dsp:nvSpPr>
        <dsp:cNvPr id="0" name=""/>
        <dsp:cNvSpPr/>
      </dsp:nvSpPr>
      <dsp:spPr>
        <a:xfrm>
          <a:off x="609266" y="1943477"/>
          <a:ext cx="334540" cy="334540"/>
        </a:xfrm>
        <a:prstGeom prst="rect">
          <a:avLst/>
        </a:prstGeom>
        <a:solidFill>
          <a:schemeClr val="lt1">
            <a:hueOff val="0"/>
            <a:satOff val="0"/>
            <a:lumOff val="0"/>
            <a:alphaOff val="0"/>
          </a:schemeClr>
        </a:solidFill>
        <a:ln w="9525" cap="flat" cmpd="sng" algn="ctr">
          <a:solidFill>
            <a:schemeClr val="accent4">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F2A35FCF-DCC9-44E8-82FC-D97682D0A0F5}">
      <dsp:nvSpPr>
        <dsp:cNvPr id="0" name=""/>
        <dsp:cNvSpPr/>
      </dsp:nvSpPr>
      <dsp:spPr>
        <a:xfrm>
          <a:off x="928042" y="1720840"/>
          <a:ext cx="4235162" cy="7798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04" tIns="120904" rIns="120904" bIns="120904" numCol="1" spcCol="1270" anchor="ctr" anchorCtr="0">
          <a:noAutofit/>
        </a:bodyPr>
        <a:lstStyle/>
        <a:p>
          <a:pPr lvl="0" algn="l" defTabSz="755650">
            <a:lnSpc>
              <a:spcPct val="90000"/>
            </a:lnSpc>
            <a:spcBef>
              <a:spcPct val="0"/>
            </a:spcBef>
            <a:spcAft>
              <a:spcPct val="35000"/>
            </a:spcAft>
          </a:pPr>
          <a:r>
            <a:rPr lang="zh-CN" altLang="en-US" sz="1700" kern="1200" dirty="0" smtClean="0"/>
            <a:t>定义页面的大概的布局结构（此结构可以使用</a:t>
          </a:r>
          <a:r>
            <a:rPr lang="en-US" altLang="zh-CN" sz="1700" kern="1200" dirty="0" smtClean="0"/>
            <a:t>CSS</a:t>
          </a:r>
          <a:r>
            <a:rPr lang="zh-CN" altLang="en-US" sz="1700" kern="1200" dirty="0" smtClean="0"/>
            <a:t>进行详细控制）</a:t>
          </a:r>
          <a:endParaRPr lang="zh-CN" altLang="en-US" sz="1700" kern="1200" dirty="0"/>
        </a:p>
      </dsp:txBody>
      <dsp:txXfrm>
        <a:off x="928042" y="1720840"/>
        <a:ext cx="4235162" cy="779814"/>
      </dsp:txXfrm>
    </dsp:sp>
    <dsp:sp modelId="{075D4CFE-F18C-4B24-A910-518C99175C32}">
      <dsp:nvSpPr>
        <dsp:cNvPr id="0" name=""/>
        <dsp:cNvSpPr/>
      </dsp:nvSpPr>
      <dsp:spPr>
        <a:xfrm>
          <a:off x="609266" y="2723292"/>
          <a:ext cx="334540" cy="334540"/>
        </a:xfrm>
        <a:prstGeom prst="rect">
          <a:avLst/>
        </a:prstGeom>
        <a:solidFill>
          <a:schemeClr val="lt1">
            <a:hueOff val="0"/>
            <a:satOff val="0"/>
            <a:lumOff val="0"/>
            <a:alphaOff val="0"/>
          </a:schemeClr>
        </a:solidFill>
        <a:ln w="9525" cap="flat" cmpd="sng" algn="ctr">
          <a:solidFill>
            <a:schemeClr val="accent4">
              <a:hueOff val="-2232385"/>
              <a:satOff val="13449"/>
              <a:lumOff val="1078"/>
              <a:alphaOff val="0"/>
            </a:schemeClr>
          </a:solidFill>
          <a:prstDash val="solid"/>
        </a:ln>
        <a:effectLst/>
      </dsp:spPr>
      <dsp:style>
        <a:lnRef idx="1">
          <a:scrgbClr r="0" g="0" b="0"/>
        </a:lnRef>
        <a:fillRef idx="1">
          <a:scrgbClr r="0" g="0" b="0"/>
        </a:fillRef>
        <a:effectRef idx="0">
          <a:scrgbClr r="0" g="0" b="0"/>
        </a:effectRef>
        <a:fontRef idx="minor"/>
      </dsp:style>
    </dsp:sp>
    <dsp:sp modelId="{26D751EA-D5D8-43CB-9B84-F9EBE12F48B9}">
      <dsp:nvSpPr>
        <dsp:cNvPr id="0" name=""/>
        <dsp:cNvSpPr/>
      </dsp:nvSpPr>
      <dsp:spPr>
        <a:xfrm>
          <a:off x="928042" y="2500654"/>
          <a:ext cx="4235162" cy="7798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04" tIns="120904" rIns="120904" bIns="120904" numCol="1" spcCol="1270" anchor="ctr" anchorCtr="0">
          <a:noAutofit/>
        </a:bodyPr>
        <a:lstStyle/>
        <a:p>
          <a:pPr lvl="0" algn="l" defTabSz="755650">
            <a:lnSpc>
              <a:spcPct val="90000"/>
            </a:lnSpc>
            <a:spcBef>
              <a:spcPct val="0"/>
            </a:spcBef>
            <a:spcAft>
              <a:spcPct val="35000"/>
            </a:spcAft>
          </a:pPr>
          <a:r>
            <a:rPr lang="zh-CN" altLang="en-US" sz="1700" kern="1200" dirty="0" smtClean="0"/>
            <a:t>方面的管理</a:t>
          </a:r>
          <a:r>
            <a:rPr lang="en-US" altLang="zh-CN" sz="1700" kern="1200" dirty="0" err="1" smtClean="0"/>
            <a:t>portlet</a:t>
          </a:r>
          <a:r>
            <a:rPr lang="zh-CN" altLang="en-US" sz="1700" kern="1200" dirty="0" smtClean="0"/>
            <a:t>所在页面中的位置</a:t>
          </a:r>
          <a:endParaRPr lang="zh-CN" altLang="en-US" sz="1700" kern="1200" dirty="0"/>
        </a:p>
      </dsp:txBody>
      <dsp:txXfrm>
        <a:off x="928042" y="2500654"/>
        <a:ext cx="4235162" cy="779814"/>
      </dsp:txXfrm>
    </dsp:sp>
    <dsp:sp modelId="{A8B8A3B0-2A68-46E5-B5A1-F444803D0671}">
      <dsp:nvSpPr>
        <dsp:cNvPr id="0" name=""/>
        <dsp:cNvSpPr/>
      </dsp:nvSpPr>
      <dsp:spPr>
        <a:xfrm>
          <a:off x="609266" y="3503106"/>
          <a:ext cx="334540" cy="334540"/>
        </a:xfrm>
        <a:prstGeom prst="rect">
          <a:avLst/>
        </a:prstGeom>
        <a:solidFill>
          <a:schemeClr val="lt1">
            <a:hueOff val="0"/>
            <a:satOff val="0"/>
            <a:lumOff val="0"/>
            <a:alphaOff val="0"/>
          </a:schemeClr>
        </a:solidFill>
        <a:ln w="9525" cap="flat" cmpd="sng" algn="ctr">
          <a:solidFill>
            <a:schemeClr val="accent4">
              <a:hueOff val="-4464770"/>
              <a:satOff val="26899"/>
              <a:lumOff val="2156"/>
              <a:alphaOff val="0"/>
            </a:schemeClr>
          </a:solidFill>
          <a:prstDash val="solid"/>
        </a:ln>
        <a:effectLst/>
      </dsp:spPr>
      <dsp:style>
        <a:lnRef idx="1">
          <a:scrgbClr r="0" g="0" b="0"/>
        </a:lnRef>
        <a:fillRef idx="1">
          <a:scrgbClr r="0" g="0" b="0"/>
        </a:fillRef>
        <a:effectRef idx="0">
          <a:scrgbClr r="0" g="0" b="0"/>
        </a:effectRef>
        <a:fontRef idx="minor"/>
      </dsp:style>
    </dsp:sp>
    <dsp:sp modelId="{933DABC2-76E2-4F12-BA85-C923A233C9EC}">
      <dsp:nvSpPr>
        <dsp:cNvPr id="0" name=""/>
        <dsp:cNvSpPr/>
      </dsp:nvSpPr>
      <dsp:spPr>
        <a:xfrm>
          <a:off x="928042" y="3280469"/>
          <a:ext cx="4235162" cy="7798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04" tIns="120904" rIns="120904" bIns="120904" numCol="1" spcCol="1270" anchor="ctr" anchorCtr="0">
          <a:noAutofit/>
        </a:bodyPr>
        <a:lstStyle/>
        <a:p>
          <a:pPr lvl="0" algn="l" defTabSz="755650">
            <a:lnSpc>
              <a:spcPct val="90000"/>
            </a:lnSpc>
            <a:spcBef>
              <a:spcPct val="0"/>
            </a:spcBef>
            <a:spcAft>
              <a:spcPct val="35000"/>
            </a:spcAft>
          </a:pPr>
          <a:r>
            <a:rPr lang="zh-CN" altLang="en-US" sz="1700" kern="1200" dirty="0" smtClean="0"/>
            <a:t>如果页面使用布局模板被删除，则页面不能正常显示</a:t>
          </a:r>
          <a:endParaRPr lang="zh-CN" altLang="en-US" sz="1700" kern="1200" dirty="0"/>
        </a:p>
      </dsp:txBody>
      <dsp:txXfrm>
        <a:off x="928042" y="3280469"/>
        <a:ext cx="4235162" cy="77981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D4E706-DE16-407D-AD74-4801AAD796CB}">
      <dsp:nvSpPr>
        <dsp:cNvPr id="0" name=""/>
        <dsp:cNvSpPr/>
      </dsp:nvSpPr>
      <dsp:spPr>
        <a:xfrm rot="5400000">
          <a:off x="-270979" y="273452"/>
          <a:ext cx="1806528" cy="1264570"/>
        </a:xfrm>
        <a:prstGeom prst="chevron">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w="9525" cap="flat" cmpd="sng" algn="ctr">
          <a:solidFill>
            <a:schemeClr val="accent4">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CN" altLang="en-US" sz="1400" kern="1200" dirty="0" smtClean="0">
              <a:latin typeface="微软雅黑" pitchFamily="34" charset="-122"/>
              <a:ea typeface="微软雅黑" pitchFamily="34" charset="-122"/>
            </a:rPr>
            <a:t>创建工程</a:t>
          </a:r>
          <a:endParaRPr lang="zh-CN" altLang="en-US" sz="1400" kern="1200" dirty="0">
            <a:latin typeface="微软雅黑" pitchFamily="34" charset="-122"/>
            <a:ea typeface="微软雅黑" pitchFamily="34" charset="-122"/>
          </a:endParaRPr>
        </a:p>
      </dsp:txBody>
      <dsp:txXfrm rot="-5400000">
        <a:off x="0" y="634758"/>
        <a:ext cx="1264570" cy="541958"/>
      </dsp:txXfrm>
    </dsp:sp>
    <dsp:sp modelId="{5F07EE5E-CEFD-46ED-8F9D-3130CF3147D9}">
      <dsp:nvSpPr>
        <dsp:cNvPr id="0" name=""/>
        <dsp:cNvSpPr/>
      </dsp:nvSpPr>
      <dsp:spPr>
        <a:xfrm rot="5400000">
          <a:off x="4113615" y="-2846571"/>
          <a:ext cx="1174243" cy="6872333"/>
        </a:xfrm>
        <a:prstGeom prst="round2SameRect">
          <a:avLst/>
        </a:prstGeom>
        <a:solidFill>
          <a:schemeClr val="lt1">
            <a:alpha val="90000"/>
            <a:hueOff val="0"/>
            <a:satOff val="0"/>
            <a:lumOff val="0"/>
            <a:alphaOff val="0"/>
          </a:schemeClr>
        </a:solidFill>
        <a:ln w="9525" cap="flat" cmpd="sng" algn="ctr">
          <a:solidFill>
            <a:schemeClr val="accent4">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zh-CN" altLang="en-US" sz="1500" kern="1200" dirty="0" smtClean="0">
              <a:latin typeface="微软雅黑" pitchFamily="34" charset="-122"/>
              <a:ea typeface="微软雅黑" pitchFamily="34" charset="-122"/>
            </a:rPr>
            <a:t>使用</a:t>
          </a:r>
          <a:r>
            <a:rPr lang="en-US" altLang="zh-CN" sz="1500" kern="1200" dirty="0" err="1" smtClean="0">
              <a:latin typeface="微软雅黑" pitchFamily="34" charset="-122"/>
              <a:ea typeface="微软雅黑" pitchFamily="34" charset="-122"/>
            </a:rPr>
            <a:t>Liferay</a:t>
          </a:r>
          <a:r>
            <a:rPr lang="en-US" altLang="zh-CN" sz="1500" kern="1200" dirty="0" smtClean="0">
              <a:latin typeface="微软雅黑" pitchFamily="34" charset="-122"/>
              <a:ea typeface="微软雅黑" pitchFamily="34" charset="-122"/>
            </a:rPr>
            <a:t> IDE</a:t>
          </a:r>
          <a:r>
            <a:rPr lang="zh-CN" altLang="en-US" sz="1500" kern="1200" dirty="0" smtClean="0">
              <a:latin typeface="微软雅黑" pitchFamily="34" charset="-122"/>
              <a:ea typeface="微软雅黑" pitchFamily="34" charset="-122"/>
            </a:rPr>
            <a:t>的主题创建向导，创建一个</a:t>
          </a:r>
          <a:r>
            <a:rPr lang="en-US" altLang="zh-CN" sz="1500" kern="1200" dirty="0" smtClean="0">
              <a:latin typeface="微软雅黑" pitchFamily="34" charset="-122"/>
              <a:ea typeface="微软雅黑" pitchFamily="34" charset="-122"/>
            </a:rPr>
            <a:t>Theme</a:t>
          </a:r>
          <a:r>
            <a:rPr lang="zh-CN" altLang="en-US" sz="1500" kern="1200" dirty="0" smtClean="0">
              <a:latin typeface="微软雅黑" pitchFamily="34" charset="-122"/>
              <a:ea typeface="微软雅黑" pitchFamily="34" charset="-122"/>
            </a:rPr>
            <a:t>工程</a:t>
          </a:r>
          <a:endParaRPr lang="zh-CN" altLang="en-US" sz="1500" kern="1200" dirty="0">
            <a:latin typeface="微软雅黑" pitchFamily="34" charset="-122"/>
            <a:ea typeface="微软雅黑" pitchFamily="34" charset="-122"/>
          </a:endParaRPr>
        </a:p>
        <a:p>
          <a:pPr marL="114300" lvl="1" indent="-114300" algn="l" defTabSz="666750">
            <a:lnSpc>
              <a:spcPct val="90000"/>
            </a:lnSpc>
            <a:spcBef>
              <a:spcPct val="0"/>
            </a:spcBef>
            <a:spcAft>
              <a:spcPct val="15000"/>
            </a:spcAft>
            <a:buChar char="••"/>
          </a:pPr>
          <a:r>
            <a:rPr lang="zh-CN" altLang="en-US" sz="1500" kern="1200" dirty="0" smtClean="0">
              <a:latin typeface="微软雅黑" pitchFamily="34" charset="-122"/>
              <a:ea typeface="微软雅黑" pitchFamily="34" charset="-122"/>
            </a:rPr>
            <a:t>在</a:t>
          </a:r>
          <a:r>
            <a:rPr lang="en-US" altLang="zh-CN" sz="1500" kern="1200" dirty="0" smtClean="0">
              <a:latin typeface="微软雅黑" pitchFamily="34" charset="-122"/>
              <a:ea typeface="微软雅黑" pitchFamily="34" charset="-122"/>
            </a:rPr>
            <a:t>_diffs</a:t>
          </a:r>
          <a:r>
            <a:rPr lang="zh-CN" altLang="en-US" sz="1500" kern="1200" dirty="0" smtClean="0">
              <a:latin typeface="微软雅黑" pitchFamily="34" charset="-122"/>
              <a:ea typeface="微软雅黑" pitchFamily="34" charset="-122"/>
            </a:rPr>
            <a:t>目录下面创建</a:t>
          </a:r>
          <a:r>
            <a:rPr lang="en-US" altLang="zh-CN" sz="1500" kern="1200" dirty="0" err="1" smtClean="0">
              <a:latin typeface="微软雅黑" pitchFamily="34" charset="-122"/>
              <a:ea typeface="微软雅黑" pitchFamily="34" charset="-122"/>
            </a:rPr>
            <a:t>css</a:t>
          </a:r>
          <a:r>
            <a:rPr lang="zh-CN" altLang="en-US" sz="1500" kern="1200" dirty="0" smtClean="0">
              <a:latin typeface="微软雅黑" pitchFamily="34" charset="-122"/>
              <a:ea typeface="微软雅黑" pitchFamily="34" charset="-122"/>
            </a:rPr>
            <a:t>、</a:t>
          </a:r>
          <a:r>
            <a:rPr lang="en-US" altLang="zh-CN" sz="1500" kern="1200" dirty="0" smtClean="0">
              <a:latin typeface="微软雅黑" pitchFamily="34" charset="-122"/>
              <a:ea typeface="微软雅黑" pitchFamily="34" charset="-122"/>
            </a:rPr>
            <a:t>images</a:t>
          </a:r>
          <a:r>
            <a:rPr lang="zh-CN" altLang="en-US" sz="1500" kern="1200" dirty="0" smtClean="0">
              <a:latin typeface="微软雅黑" pitchFamily="34" charset="-122"/>
              <a:ea typeface="微软雅黑" pitchFamily="34" charset="-122"/>
            </a:rPr>
            <a:t>、</a:t>
          </a:r>
          <a:r>
            <a:rPr lang="en-US" altLang="zh-CN" sz="1500" kern="1200" dirty="0" err="1" smtClean="0">
              <a:latin typeface="微软雅黑" pitchFamily="34" charset="-122"/>
              <a:ea typeface="微软雅黑" pitchFamily="34" charset="-122"/>
            </a:rPr>
            <a:t>js</a:t>
          </a:r>
          <a:r>
            <a:rPr lang="zh-CN" altLang="en-US" sz="1500" kern="1200" dirty="0" smtClean="0">
              <a:latin typeface="微软雅黑" pitchFamily="34" charset="-122"/>
              <a:ea typeface="微软雅黑" pitchFamily="34" charset="-122"/>
            </a:rPr>
            <a:t>、</a:t>
          </a:r>
          <a:r>
            <a:rPr lang="en-US" altLang="zh-CN" sz="1500" kern="1200" dirty="0" smtClean="0">
              <a:latin typeface="微软雅黑" pitchFamily="34" charset="-122"/>
              <a:ea typeface="微软雅黑" pitchFamily="34" charset="-122"/>
            </a:rPr>
            <a:t>template</a:t>
          </a:r>
          <a:r>
            <a:rPr lang="zh-CN" altLang="en-US" sz="1500" kern="1200" dirty="0" smtClean="0">
              <a:latin typeface="微软雅黑" pitchFamily="34" charset="-122"/>
              <a:ea typeface="微软雅黑" pitchFamily="34" charset="-122"/>
            </a:rPr>
            <a:t>等目录</a:t>
          </a:r>
          <a:endParaRPr lang="zh-CN" altLang="en-US" sz="1500" kern="1200" dirty="0">
            <a:latin typeface="微软雅黑" pitchFamily="34" charset="-122"/>
            <a:ea typeface="微软雅黑" pitchFamily="34" charset="-122"/>
          </a:endParaRPr>
        </a:p>
      </dsp:txBody>
      <dsp:txXfrm rot="-5400000">
        <a:off x="1264570" y="59796"/>
        <a:ext cx="6815011" cy="1059599"/>
      </dsp:txXfrm>
    </dsp:sp>
    <dsp:sp modelId="{2E1A4DB8-B196-434E-B6A3-81F42E0C5CAE}">
      <dsp:nvSpPr>
        <dsp:cNvPr id="0" name=""/>
        <dsp:cNvSpPr/>
      </dsp:nvSpPr>
      <dsp:spPr>
        <a:xfrm rot="5400000">
          <a:off x="-270979" y="1887994"/>
          <a:ext cx="1806528" cy="1264570"/>
        </a:xfrm>
        <a:prstGeom prst="chevron">
          <a:avLst/>
        </a:prstGeom>
        <a:gradFill rotWithShape="0">
          <a:gsLst>
            <a:gs pos="0">
              <a:schemeClr val="accent4">
                <a:hueOff val="-2232385"/>
                <a:satOff val="13449"/>
                <a:lumOff val="1078"/>
                <a:alphaOff val="0"/>
                <a:shade val="51000"/>
                <a:satMod val="130000"/>
              </a:schemeClr>
            </a:gs>
            <a:gs pos="80000">
              <a:schemeClr val="accent4">
                <a:hueOff val="-2232385"/>
                <a:satOff val="13449"/>
                <a:lumOff val="1078"/>
                <a:alphaOff val="0"/>
                <a:shade val="93000"/>
                <a:satMod val="130000"/>
              </a:schemeClr>
            </a:gs>
            <a:gs pos="100000">
              <a:schemeClr val="accent4">
                <a:hueOff val="-2232385"/>
                <a:satOff val="13449"/>
                <a:lumOff val="1078"/>
                <a:alphaOff val="0"/>
                <a:shade val="94000"/>
                <a:satMod val="135000"/>
              </a:schemeClr>
            </a:gs>
          </a:gsLst>
          <a:lin ang="16200000" scaled="0"/>
        </a:gradFill>
        <a:ln w="9525" cap="flat" cmpd="sng" algn="ctr">
          <a:solidFill>
            <a:schemeClr val="accent4">
              <a:hueOff val="-2232385"/>
              <a:satOff val="13449"/>
              <a:lumOff val="1078"/>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CN" altLang="en-US" sz="1400" kern="1200" dirty="0" smtClean="0">
              <a:latin typeface="微软雅黑" pitchFamily="34" charset="-122"/>
              <a:ea typeface="微软雅黑" pitchFamily="34" charset="-122"/>
            </a:rPr>
            <a:t>复制代码</a:t>
          </a:r>
          <a:endParaRPr lang="zh-CN" altLang="en-US" sz="1400" kern="1200" dirty="0">
            <a:latin typeface="微软雅黑" pitchFamily="34" charset="-122"/>
            <a:ea typeface="微软雅黑" pitchFamily="34" charset="-122"/>
          </a:endParaRPr>
        </a:p>
      </dsp:txBody>
      <dsp:txXfrm rot="-5400000">
        <a:off x="0" y="2249300"/>
        <a:ext cx="1264570" cy="541958"/>
      </dsp:txXfrm>
    </dsp:sp>
    <dsp:sp modelId="{CA2F7621-B250-45B3-9E67-EBC1BB6E3DD3}">
      <dsp:nvSpPr>
        <dsp:cNvPr id="0" name=""/>
        <dsp:cNvSpPr/>
      </dsp:nvSpPr>
      <dsp:spPr>
        <a:xfrm rot="5400000">
          <a:off x="4113615" y="-1232029"/>
          <a:ext cx="1174243" cy="6872333"/>
        </a:xfrm>
        <a:prstGeom prst="round2SameRect">
          <a:avLst/>
        </a:prstGeom>
        <a:solidFill>
          <a:schemeClr val="lt1">
            <a:alpha val="90000"/>
            <a:hueOff val="0"/>
            <a:satOff val="0"/>
            <a:lumOff val="0"/>
            <a:alphaOff val="0"/>
          </a:schemeClr>
        </a:solidFill>
        <a:ln w="9525" cap="flat" cmpd="sng" algn="ctr">
          <a:solidFill>
            <a:schemeClr val="accent4">
              <a:hueOff val="-2232385"/>
              <a:satOff val="13449"/>
              <a:lumOff val="1078"/>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zh-CN" altLang="en-US" sz="1500" kern="1200" dirty="0" smtClean="0">
              <a:latin typeface="微软雅黑" pitchFamily="34" charset="-122"/>
              <a:ea typeface="微软雅黑" pitchFamily="34" charset="-122"/>
            </a:rPr>
            <a:t>在</a:t>
          </a:r>
          <a:r>
            <a:rPr lang="en-US" altLang="zh-CN" sz="1500" kern="1200" dirty="0" smtClean="0">
              <a:latin typeface="微软雅黑" pitchFamily="34" charset="-122"/>
              <a:ea typeface="微软雅黑" pitchFamily="34" charset="-122"/>
            </a:rPr>
            <a:t>_diffs/</a:t>
          </a:r>
          <a:r>
            <a:rPr lang="en-US" altLang="zh-CN" sz="1500" kern="1200" dirty="0" err="1" smtClean="0">
              <a:latin typeface="微软雅黑" pitchFamily="34" charset="-122"/>
              <a:ea typeface="微软雅黑" pitchFamily="34" charset="-122"/>
            </a:rPr>
            <a:t>css</a:t>
          </a:r>
          <a:r>
            <a:rPr lang="zh-CN" altLang="en-US" sz="1500" kern="1200" dirty="0" smtClean="0">
              <a:latin typeface="微软雅黑" pitchFamily="34" charset="-122"/>
              <a:ea typeface="微软雅黑" pitchFamily="34" charset="-122"/>
            </a:rPr>
            <a:t>目录下面创建</a:t>
          </a:r>
          <a:r>
            <a:rPr lang="en-US" altLang="zh-CN" sz="1500" kern="1200" dirty="0" smtClean="0">
              <a:latin typeface="微软雅黑" pitchFamily="34" charset="-122"/>
              <a:ea typeface="微软雅黑" pitchFamily="34" charset="-122"/>
            </a:rPr>
            <a:t>custom.css</a:t>
          </a:r>
          <a:r>
            <a:rPr lang="zh-CN" altLang="en-US" sz="1500" kern="1200" dirty="0" smtClean="0">
              <a:latin typeface="微软雅黑" pitchFamily="34" charset="-122"/>
              <a:ea typeface="微软雅黑" pitchFamily="34" charset="-122"/>
            </a:rPr>
            <a:t>文件（或者将</a:t>
          </a:r>
          <a:r>
            <a:rPr lang="en-US" altLang="zh-CN" sz="1500" kern="1200" dirty="0" err="1" smtClean="0">
              <a:latin typeface="微软雅黑" pitchFamily="34" charset="-122"/>
              <a:ea typeface="微软雅黑" pitchFamily="34" charset="-122"/>
            </a:rPr>
            <a:t>css</a:t>
          </a:r>
          <a:r>
            <a:rPr lang="en-US" altLang="zh-CN" sz="1500" kern="1200" dirty="0" smtClean="0">
              <a:latin typeface="微软雅黑" pitchFamily="34" charset="-122"/>
              <a:ea typeface="微软雅黑" pitchFamily="34" charset="-122"/>
            </a:rPr>
            <a:t>/custom.css</a:t>
          </a:r>
          <a:r>
            <a:rPr lang="zh-CN" altLang="en-US" sz="1500" kern="1200" dirty="0" smtClean="0">
              <a:latin typeface="微软雅黑" pitchFamily="34" charset="-122"/>
              <a:ea typeface="微软雅黑" pitchFamily="34" charset="-122"/>
            </a:rPr>
            <a:t>复制过来）</a:t>
          </a:r>
          <a:endParaRPr lang="zh-CN" altLang="en-US" sz="1500" kern="1200" dirty="0">
            <a:latin typeface="微软雅黑" pitchFamily="34" charset="-122"/>
            <a:ea typeface="微软雅黑" pitchFamily="34" charset="-122"/>
          </a:endParaRPr>
        </a:p>
        <a:p>
          <a:pPr marL="114300" lvl="1" indent="-114300" algn="l" defTabSz="666750">
            <a:lnSpc>
              <a:spcPct val="90000"/>
            </a:lnSpc>
            <a:spcBef>
              <a:spcPct val="0"/>
            </a:spcBef>
            <a:spcAft>
              <a:spcPct val="15000"/>
            </a:spcAft>
            <a:buChar char="••"/>
          </a:pPr>
          <a:r>
            <a:rPr lang="zh-CN" altLang="en-US" sz="1500" kern="1200" dirty="0" smtClean="0">
              <a:latin typeface="微软雅黑" pitchFamily="34" charset="-122"/>
              <a:ea typeface="微软雅黑" pitchFamily="34" charset="-122"/>
            </a:rPr>
            <a:t>将</a:t>
          </a:r>
          <a:r>
            <a:rPr lang="en-US" altLang="zh-CN" sz="1500" kern="1200" dirty="0" smtClean="0">
              <a:latin typeface="微软雅黑" pitchFamily="34" charset="-122"/>
              <a:ea typeface="微软雅黑" pitchFamily="34" charset="-122"/>
            </a:rPr>
            <a:t>template</a:t>
          </a:r>
          <a:r>
            <a:rPr lang="zh-CN" altLang="en-US" sz="1500" kern="1200" dirty="0" smtClean="0">
              <a:latin typeface="微软雅黑" pitchFamily="34" charset="-122"/>
              <a:ea typeface="微软雅黑" pitchFamily="34" charset="-122"/>
            </a:rPr>
            <a:t>下面的</a:t>
          </a:r>
          <a:r>
            <a:rPr lang="en-US" altLang="en-US" sz="1500" kern="1200" dirty="0" smtClean="0">
              <a:latin typeface="微软雅黑" pitchFamily="34" charset="-122"/>
              <a:ea typeface="微软雅黑" pitchFamily="34" charset="-122"/>
            </a:rPr>
            <a:t>navigation.vm</a:t>
          </a:r>
          <a:r>
            <a:rPr lang="zh-CN" altLang="en-US" sz="1500" kern="1200" dirty="0" smtClean="0">
              <a:latin typeface="微软雅黑" pitchFamily="34" charset="-122"/>
              <a:ea typeface="微软雅黑" pitchFamily="34" charset="-122"/>
            </a:rPr>
            <a:t>和</a:t>
          </a:r>
          <a:r>
            <a:rPr lang="en-US" altLang="en-US" sz="1500" kern="1200" dirty="0" smtClean="0">
              <a:latin typeface="微软雅黑" pitchFamily="34" charset="-122"/>
              <a:ea typeface="微软雅黑" pitchFamily="34" charset="-122"/>
            </a:rPr>
            <a:t>portal_normal.vm</a:t>
          </a:r>
          <a:r>
            <a:rPr lang="zh-CN" altLang="en-US" sz="1500" kern="1200" dirty="0" smtClean="0">
              <a:latin typeface="微软雅黑" pitchFamily="34" charset="-122"/>
              <a:ea typeface="微软雅黑" pitchFamily="34" charset="-122"/>
            </a:rPr>
            <a:t>复制到</a:t>
          </a:r>
          <a:r>
            <a:rPr lang="en-US" altLang="zh-CN" sz="1500" kern="1200" dirty="0" smtClean="0">
              <a:latin typeface="微软雅黑" pitchFamily="34" charset="-122"/>
              <a:ea typeface="微软雅黑" pitchFamily="34" charset="-122"/>
            </a:rPr>
            <a:t>_diffs/template</a:t>
          </a:r>
          <a:r>
            <a:rPr lang="zh-CN" altLang="en-US" sz="1500" kern="1200" dirty="0" smtClean="0">
              <a:latin typeface="微软雅黑" pitchFamily="34" charset="-122"/>
              <a:ea typeface="微软雅黑" pitchFamily="34" charset="-122"/>
            </a:rPr>
            <a:t>目录下面</a:t>
          </a:r>
          <a:endParaRPr lang="zh-CN" altLang="en-US" sz="1500" kern="1200" dirty="0">
            <a:latin typeface="微软雅黑" pitchFamily="34" charset="-122"/>
            <a:ea typeface="微软雅黑" pitchFamily="34" charset="-122"/>
          </a:endParaRPr>
        </a:p>
      </dsp:txBody>
      <dsp:txXfrm rot="-5400000">
        <a:off x="1264570" y="1674338"/>
        <a:ext cx="6815011" cy="1059599"/>
      </dsp:txXfrm>
    </dsp:sp>
    <dsp:sp modelId="{E0149CE3-4D66-43C1-9300-A93F6AF42E9B}">
      <dsp:nvSpPr>
        <dsp:cNvPr id="0" name=""/>
        <dsp:cNvSpPr/>
      </dsp:nvSpPr>
      <dsp:spPr>
        <a:xfrm rot="5400000">
          <a:off x="-270979" y="3502536"/>
          <a:ext cx="1806528" cy="1264570"/>
        </a:xfrm>
        <a:prstGeom prst="chevron">
          <a:avLst/>
        </a:prstGeom>
        <a:gradFill rotWithShape="0">
          <a:gsLst>
            <a:gs pos="0">
              <a:schemeClr val="accent4">
                <a:hueOff val="-4464770"/>
                <a:satOff val="26899"/>
                <a:lumOff val="2156"/>
                <a:alphaOff val="0"/>
                <a:shade val="51000"/>
                <a:satMod val="130000"/>
              </a:schemeClr>
            </a:gs>
            <a:gs pos="80000">
              <a:schemeClr val="accent4">
                <a:hueOff val="-4464770"/>
                <a:satOff val="26899"/>
                <a:lumOff val="2156"/>
                <a:alphaOff val="0"/>
                <a:shade val="93000"/>
                <a:satMod val="130000"/>
              </a:schemeClr>
            </a:gs>
            <a:gs pos="100000">
              <a:schemeClr val="accent4">
                <a:hueOff val="-4464770"/>
                <a:satOff val="26899"/>
                <a:lumOff val="2156"/>
                <a:alphaOff val="0"/>
                <a:shade val="94000"/>
                <a:satMod val="135000"/>
              </a:schemeClr>
            </a:gs>
          </a:gsLst>
          <a:lin ang="16200000" scaled="0"/>
        </a:gradFill>
        <a:ln w="9525" cap="flat" cmpd="sng" algn="ctr">
          <a:solidFill>
            <a:schemeClr val="accent4">
              <a:hueOff val="-4464770"/>
              <a:satOff val="26899"/>
              <a:lumOff val="2156"/>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CN" altLang="en-US" sz="1400" kern="1200" dirty="0" smtClean="0">
              <a:latin typeface="微软雅黑" pitchFamily="34" charset="-122"/>
              <a:ea typeface="微软雅黑" pitchFamily="34" charset="-122"/>
            </a:rPr>
            <a:t>调整模板和</a:t>
          </a:r>
          <a:r>
            <a:rPr lang="en-US" altLang="zh-CN" sz="1400" kern="1200" dirty="0" smtClean="0">
              <a:latin typeface="微软雅黑" pitchFamily="34" charset="-122"/>
              <a:ea typeface="微软雅黑" pitchFamily="34" charset="-122"/>
            </a:rPr>
            <a:t>CSS</a:t>
          </a:r>
          <a:endParaRPr lang="zh-CN" altLang="en-US" sz="1400" kern="1200" dirty="0">
            <a:latin typeface="微软雅黑" pitchFamily="34" charset="-122"/>
            <a:ea typeface="微软雅黑" pitchFamily="34" charset="-122"/>
          </a:endParaRPr>
        </a:p>
      </dsp:txBody>
      <dsp:txXfrm rot="-5400000">
        <a:off x="0" y="3863842"/>
        <a:ext cx="1264570" cy="541958"/>
      </dsp:txXfrm>
    </dsp:sp>
    <dsp:sp modelId="{F52EA6E2-077D-46C7-86F8-2A9E0617545F}">
      <dsp:nvSpPr>
        <dsp:cNvPr id="0" name=""/>
        <dsp:cNvSpPr/>
      </dsp:nvSpPr>
      <dsp:spPr>
        <a:xfrm rot="5400000">
          <a:off x="4113615" y="382512"/>
          <a:ext cx="1174243" cy="6872333"/>
        </a:xfrm>
        <a:prstGeom prst="round2SameRect">
          <a:avLst/>
        </a:prstGeom>
        <a:solidFill>
          <a:schemeClr val="lt1">
            <a:alpha val="90000"/>
            <a:hueOff val="0"/>
            <a:satOff val="0"/>
            <a:lumOff val="0"/>
            <a:alphaOff val="0"/>
          </a:schemeClr>
        </a:solidFill>
        <a:ln w="9525" cap="flat" cmpd="sng" algn="ctr">
          <a:solidFill>
            <a:schemeClr val="accent4">
              <a:hueOff val="-4464770"/>
              <a:satOff val="26899"/>
              <a:lumOff val="2156"/>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zh-CN" altLang="en-US" sz="1500" kern="1200" dirty="0" smtClean="0">
              <a:latin typeface="微软雅黑" pitchFamily="34" charset="-122"/>
              <a:ea typeface="微软雅黑" pitchFamily="34" charset="-122"/>
            </a:rPr>
            <a:t>查看</a:t>
          </a:r>
          <a:r>
            <a:rPr lang="en-US" altLang="zh-CN" sz="1500" kern="1200" dirty="0" smtClean="0">
              <a:latin typeface="微软雅黑" pitchFamily="34" charset="-122"/>
              <a:ea typeface="微软雅黑" pitchFamily="34" charset="-122"/>
            </a:rPr>
            <a:t>portal_normal.vm</a:t>
          </a:r>
          <a:r>
            <a:rPr lang="zh-CN" altLang="en-US" sz="1500" kern="1200" dirty="0" smtClean="0">
              <a:latin typeface="微软雅黑" pitchFamily="34" charset="-122"/>
              <a:ea typeface="微软雅黑" pitchFamily="34" charset="-122"/>
            </a:rPr>
            <a:t>和</a:t>
          </a:r>
          <a:r>
            <a:rPr lang="en-US" altLang="zh-CN" sz="1500" kern="1200" dirty="0" smtClean="0">
              <a:latin typeface="微软雅黑" pitchFamily="34" charset="-122"/>
              <a:ea typeface="微软雅黑" pitchFamily="34" charset="-122"/>
            </a:rPr>
            <a:t>navigation.vm</a:t>
          </a:r>
          <a:r>
            <a:rPr lang="zh-CN" altLang="en-US" sz="1500" kern="1200" dirty="0" smtClean="0">
              <a:latin typeface="微软雅黑" pitchFamily="34" charset="-122"/>
              <a:ea typeface="微软雅黑" pitchFamily="34" charset="-122"/>
            </a:rPr>
            <a:t>的页面结构和我们效果图的差异，修改成效果图一样的结构</a:t>
          </a:r>
          <a:endParaRPr lang="zh-CN" altLang="en-US" sz="1500" kern="1200" dirty="0">
            <a:latin typeface="微软雅黑" pitchFamily="34" charset="-122"/>
            <a:ea typeface="微软雅黑" pitchFamily="34" charset="-122"/>
          </a:endParaRPr>
        </a:p>
        <a:p>
          <a:pPr marL="114300" lvl="1" indent="-114300" algn="l" defTabSz="666750">
            <a:lnSpc>
              <a:spcPct val="90000"/>
            </a:lnSpc>
            <a:spcBef>
              <a:spcPct val="0"/>
            </a:spcBef>
            <a:spcAft>
              <a:spcPct val="15000"/>
            </a:spcAft>
            <a:buChar char="••"/>
          </a:pPr>
          <a:r>
            <a:rPr lang="zh-CN" altLang="en-US" sz="1500" kern="1200" dirty="0" smtClean="0">
              <a:latin typeface="微软雅黑" pitchFamily="34" charset="-122"/>
              <a:ea typeface="微软雅黑" pitchFamily="34" charset="-122"/>
            </a:rPr>
            <a:t>将相应的</a:t>
          </a:r>
          <a:r>
            <a:rPr lang="en-US" altLang="zh-CN" sz="1500" kern="1200" dirty="0" smtClean="0">
              <a:latin typeface="微软雅黑" pitchFamily="34" charset="-122"/>
              <a:ea typeface="微软雅黑" pitchFamily="34" charset="-122"/>
            </a:rPr>
            <a:t>CSS</a:t>
          </a:r>
          <a:r>
            <a:rPr lang="zh-CN" altLang="en-US" sz="1500" kern="1200" dirty="0" smtClean="0">
              <a:latin typeface="微软雅黑" pitchFamily="34" charset="-122"/>
              <a:ea typeface="微软雅黑" pitchFamily="34" charset="-122"/>
            </a:rPr>
            <a:t>内容复制或者写在</a:t>
          </a:r>
          <a:r>
            <a:rPr lang="en-US" altLang="zh-CN" sz="1500" kern="1200" dirty="0" smtClean="0">
              <a:latin typeface="微软雅黑" pitchFamily="34" charset="-122"/>
              <a:ea typeface="微软雅黑" pitchFamily="34" charset="-122"/>
            </a:rPr>
            <a:t>custom.css</a:t>
          </a:r>
          <a:r>
            <a:rPr lang="zh-CN" altLang="en-US" sz="1500" kern="1200" dirty="0" smtClean="0">
              <a:latin typeface="微软雅黑" pitchFamily="34" charset="-122"/>
              <a:ea typeface="微软雅黑" pitchFamily="34" charset="-122"/>
            </a:rPr>
            <a:t>的文件里面</a:t>
          </a:r>
          <a:endParaRPr lang="zh-CN" altLang="en-US" sz="1500" kern="1200" dirty="0">
            <a:latin typeface="微软雅黑" pitchFamily="34" charset="-122"/>
            <a:ea typeface="微软雅黑" pitchFamily="34" charset="-122"/>
          </a:endParaRPr>
        </a:p>
      </dsp:txBody>
      <dsp:txXfrm rot="-5400000">
        <a:off x="1264570" y="3288879"/>
        <a:ext cx="6815011" cy="1059599"/>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8F9054-6695-403C-AD61-46F709984373}">
      <dsp:nvSpPr>
        <dsp:cNvPr id="0" name=""/>
        <dsp:cNvSpPr/>
      </dsp:nvSpPr>
      <dsp:spPr>
        <a:xfrm>
          <a:off x="0" y="301243"/>
          <a:ext cx="7704856" cy="519750"/>
        </a:xfrm>
        <a:prstGeom prst="rect">
          <a:avLst/>
        </a:prstGeom>
        <a:solidFill>
          <a:schemeClr val="lt1">
            <a:alpha val="90000"/>
            <a:hueOff val="0"/>
            <a:satOff val="0"/>
            <a:lumOff val="0"/>
            <a:alphaOff val="0"/>
          </a:schemeClr>
        </a:solidFill>
        <a:ln w="9525" cap="flat" cmpd="sng" algn="ctr">
          <a:solidFill>
            <a:schemeClr val="accent4">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97982" tIns="249936" rIns="597982" bIns="85344" numCol="1" spcCol="1270" anchor="t" anchorCtr="0">
          <a:noAutofit/>
        </a:bodyPr>
        <a:lstStyle/>
        <a:p>
          <a:pPr marL="114300" lvl="1" indent="-114300" algn="l" defTabSz="533400">
            <a:lnSpc>
              <a:spcPct val="90000"/>
            </a:lnSpc>
            <a:spcBef>
              <a:spcPct val="0"/>
            </a:spcBef>
            <a:spcAft>
              <a:spcPct val="15000"/>
            </a:spcAft>
            <a:buChar char="••"/>
          </a:pPr>
          <a:r>
            <a:rPr lang="zh-CN" altLang="en-US" sz="1200" kern="1200" dirty="0" smtClean="0"/>
            <a:t>可以通过</a:t>
          </a:r>
          <a:r>
            <a:rPr lang="en-US" altLang="zh-CN" sz="1200" kern="1200" dirty="0" smtClean="0"/>
            <a:t>Hook</a:t>
          </a:r>
          <a:r>
            <a:rPr lang="zh-CN" altLang="en-US" sz="1200" kern="1200" dirty="0" smtClean="0"/>
            <a:t>来修改覆盖源代码中的相应的</a:t>
          </a:r>
          <a:r>
            <a:rPr lang="en-US" altLang="zh-CN" sz="1200" kern="1200" dirty="0" smtClean="0"/>
            <a:t>JSP</a:t>
          </a:r>
          <a:r>
            <a:rPr lang="zh-CN" altLang="en-US" sz="1200" kern="1200" dirty="0" smtClean="0"/>
            <a:t>文件</a:t>
          </a:r>
          <a:endParaRPr lang="zh-CN" altLang="en-US" sz="1200" kern="1200" dirty="0"/>
        </a:p>
      </dsp:txBody>
      <dsp:txXfrm>
        <a:off x="0" y="301243"/>
        <a:ext cx="7704856" cy="519750"/>
      </dsp:txXfrm>
    </dsp:sp>
    <dsp:sp modelId="{E8716892-F2B0-4871-9337-4F7CC1CA9841}">
      <dsp:nvSpPr>
        <dsp:cNvPr id="0" name=""/>
        <dsp:cNvSpPr/>
      </dsp:nvSpPr>
      <dsp:spPr>
        <a:xfrm>
          <a:off x="385242" y="124123"/>
          <a:ext cx="5393399" cy="354240"/>
        </a:xfrm>
        <a:prstGeom prst="roundRect">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3858" tIns="0" rIns="203858" bIns="0" numCol="1" spcCol="1270" anchor="ctr" anchorCtr="0">
          <a:noAutofit/>
        </a:bodyPr>
        <a:lstStyle/>
        <a:p>
          <a:pPr lvl="0" algn="l" defTabSz="533400">
            <a:lnSpc>
              <a:spcPct val="90000"/>
            </a:lnSpc>
            <a:spcBef>
              <a:spcPct val="0"/>
            </a:spcBef>
            <a:spcAft>
              <a:spcPct val="35000"/>
            </a:spcAft>
          </a:pPr>
          <a:r>
            <a:rPr lang="zh-CN" altLang="en-US" sz="1200" kern="1200" dirty="0" smtClean="0"/>
            <a:t>覆盖源程序</a:t>
          </a:r>
          <a:r>
            <a:rPr lang="en-US" altLang="zh-CN" sz="1200" kern="1200" dirty="0" smtClean="0"/>
            <a:t>JSP</a:t>
          </a:r>
          <a:endParaRPr lang="zh-CN" altLang="en-US" sz="1200" kern="1200" dirty="0"/>
        </a:p>
      </dsp:txBody>
      <dsp:txXfrm>
        <a:off x="402535" y="141416"/>
        <a:ext cx="5358813" cy="319654"/>
      </dsp:txXfrm>
    </dsp:sp>
    <dsp:sp modelId="{7D7FAB44-BD2A-436B-B27B-1D09E40DCAB0}">
      <dsp:nvSpPr>
        <dsp:cNvPr id="0" name=""/>
        <dsp:cNvSpPr/>
      </dsp:nvSpPr>
      <dsp:spPr>
        <a:xfrm>
          <a:off x="0" y="1062913"/>
          <a:ext cx="7704856" cy="519750"/>
        </a:xfrm>
        <a:prstGeom prst="rect">
          <a:avLst/>
        </a:prstGeom>
        <a:solidFill>
          <a:schemeClr val="lt1">
            <a:alpha val="90000"/>
            <a:hueOff val="0"/>
            <a:satOff val="0"/>
            <a:lumOff val="0"/>
            <a:alphaOff val="0"/>
          </a:schemeClr>
        </a:solidFill>
        <a:ln w="9525" cap="flat" cmpd="sng" algn="ctr">
          <a:solidFill>
            <a:schemeClr val="accent4">
              <a:hueOff val="-892954"/>
              <a:satOff val="5380"/>
              <a:lumOff val="431"/>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97982" tIns="249936" rIns="597982" bIns="85344" numCol="1" spcCol="1270" anchor="t" anchorCtr="0">
          <a:noAutofit/>
        </a:bodyPr>
        <a:lstStyle/>
        <a:p>
          <a:pPr marL="114300" lvl="1" indent="-114300" algn="l" defTabSz="533400">
            <a:lnSpc>
              <a:spcPct val="90000"/>
            </a:lnSpc>
            <a:spcBef>
              <a:spcPct val="0"/>
            </a:spcBef>
            <a:spcAft>
              <a:spcPct val="15000"/>
            </a:spcAft>
            <a:buChar char="••"/>
          </a:pPr>
          <a:r>
            <a:rPr lang="en-US" altLang="zh-CN" sz="1200" kern="1200" dirty="0" err="1" smtClean="0"/>
            <a:t>Liferay</a:t>
          </a:r>
          <a:r>
            <a:rPr lang="zh-CN" altLang="en-US" sz="1200" kern="1200" dirty="0" smtClean="0"/>
            <a:t>中有些中文翻译不够准确，可以使用</a:t>
          </a:r>
          <a:r>
            <a:rPr lang="en-US" altLang="zh-CN" sz="1200" kern="1200" dirty="0" smtClean="0"/>
            <a:t>Hook</a:t>
          </a:r>
          <a:r>
            <a:rPr lang="zh-CN" altLang="en-US" sz="1200" kern="1200" dirty="0" smtClean="0"/>
            <a:t>来进行修改扩展</a:t>
          </a:r>
          <a:endParaRPr lang="zh-CN" altLang="en-US" sz="1200" kern="1200" dirty="0"/>
        </a:p>
      </dsp:txBody>
      <dsp:txXfrm>
        <a:off x="0" y="1062913"/>
        <a:ext cx="7704856" cy="519750"/>
      </dsp:txXfrm>
    </dsp:sp>
    <dsp:sp modelId="{43987C80-394D-4DC5-98C1-857F83602C5A}">
      <dsp:nvSpPr>
        <dsp:cNvPr id="0" name=""/>
        <dsp:cNvSpPr/>
      </dsp:nvSpPr>
      <dsp:spPr>
        <a:xfrm>
          <a:off x="385242" y="885793"/>
          <a:ext cx="5393399" cy="354240"/>
        </a:xfrm>
        <a:prstGeom prst="roundRect">
          <a:avLst/>
        </a:prstGeom>
        <a:gradFill rotWithShape="0">
          <a:gsLst>
            <a:gs pos="0">
              <a:schemeClr val="accent4">
                <a:hueOff val="-892954"/>
                <a:satOff val="5380"/>
                <a:lumOff val="431"/>
                <a:alphaOff val="0"/>
                <a:shade val="51000"/>
                <a:satMod val="130000"/>
              </a:schemeClr>
            </a:gs>
            <a:gs pos="80000">
              <a:schemeClr val="accent4">
                <a:hueOff val="-892954"/>
                <a:satOff val="5380"/>
                <a:lumOff val="431"/>
                <a:alphaOff val="0"/>
                <a:shade val="93000"/>
                <a:satMod val="130000"/>
              </a:schemeClr>
            </a:gs>
            <a:gs pos="100000">
              <a:schemeClr val="accent4">
                <a:hueOff val="-892954"/>
                <a:satOff val="5380"/>
                <a:lumOff val="431"/>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3858" tIns="0" rIns="203858" bIns="0" numCol="1" spcCol="1270" anchor="ctr" anchorCtr="0">
          <a:noAutofit/>
        </a:bodyPr>
        <a:lstStyle/>
        <a:p>
          <a:pPr lvl="0" algn="l" defTabSz="533400">
            <a:lnSpc>
              <a:spcPct val="90000"/>
            </a:lnSpc>
            <a:spcBef>
              <a:spcPct val="0"/>
            </a:spcBef>
            <a:spcAft>
              <a:spcPct val="35000"/>
            </a:spcAft>
          </a:pPr>
          <a:r>
            <a:rPr lang="zh-CN" altLang="en-US" sz="1200" kern="1200" dirty="0" smtClean="0"/>
            <a:t>扩展语言包</a:t>
          </a:r>
          <a:endParaRPr lang="zh-CN" altLang="en-US" sz="1200" kern="1200" dirty="0"/>
        </a:p>
      </dsp:txBody>
      <dsp:txXfrm>
        <a:off x="402535" y="903086"/>
        <a:ext cx="5358813" cy="319654"/>
      </dsp:txXfrm>
    </dsp:sp>
    <dsp:sp modelId="{20843427-F48D-4CEE-9AF9-EB369C5060F4}">
      <dsp:nvSpPr>
        <dsp:cNvPr id="0" name=""/>
        <dsp:cNvSpPr/>
      </dsp:nvSpPr>
      <dsp:spPr>
        <a:xfrm>
          <a:off x="0" y="1824583"/>
          <a:ext cx="7704856" cy="519750"/>
        </a:xfrm>
        <a:prstGeom prst="rect">
          <a:avLst/>
        </a:prstGeom>
        <a:solidFill>
          <a:schemeClr val="lt1">
            <a:alpha val="90000"/>
            <a:hueOff val="0"/>
            <a:satOff val="0"/>
            <a:lumOff val="0"/>
            <a:alphaOff val="0"/>
          </a:schemeClr>
        </a:solidFill>
        <a:ln w="9525" cap="flat" cmpd="sng" algn="ctr">
          <a:solidFill>
            <a:schemeClr val="accent4">
              <a:hueOff val="-1785908"/>
              <a:satOff val="10760"/>
              <a:lumOff val="862"/>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97982" tIns="249936" rIns="597982" bIns="85344" numCol="1" spcCol="1270" anchor="t" anchorCtr="0">
          <a:noAutofit/>
        </a:bodyPr>
        <a:lstStyle/>
        <a:p>
          <a:pPr marL="114300" lvl="1" indent="-114300" algn="l" defTabSz="533400">
            <a:lnSpc>
              <a:spcPct val="90000"/>
            </a:lnSpc>
            <a:spcBef>
              <a:spcPct val="0"/>
            </a:spcBef>
            <a:spcAft>
              <a:spcPct val="15000"/>
            </a:spcAft>
            <a:buChar char="••"/>
          </a:pPr>
          <a:r>
            <a:rPr lang="en-US" altLang="zh-CN" sz="1200" kern="1200" dirty="0" err="1" smtClean="0"/>
            <a:t>Liferay</a:t>
          </a:r>
          <a:r>
            <a:rPr lang="zh-CN" altLang="en-US" sz="1200" kern="1200" dirty="0" smtClean="0"/>
            <a:t>中很多配置参数放在</a:t>
          </a:r>
          <a:r>
            <a:rPr lang="en-US" altLang="zh-CN" sz="1200" kern="1200" dirty="0" err="1" smtClean="0"/>
            <a:t>Portal.properties</a:t>
          </a:r>
          <a:r>
            <a:rPr lang="zh-CN" altLang="en-US" sz="1200" kern="1200" dirty="0" smtClean="0"/>
            <a:t>里面，可以使用</a:t>
          </a:r>
          <a:r>
            <a:rPr lang="en-US" altLang="zh-CN" sz="1200" kern="1200" dirty="0" smtClean="0"/>
            <a:t>Hook</a:t>
          </a:r>
          <a:r>
            <a:rPr lang="zh-CN" altLang="en-US" sz="1200" kern="1200" dirty="0" smtClean="0"/>
            <a:t>覆盖相应的参数</a:t>
          </a:r>
          <a:endParaRPr lang="zh-CN" altLang="en-US" sz="1200" kern="1200" dirty="0"/>
        </a:p>
      </dsp:txBody>
      <dsp:txXfrm>
        <a:off x="0" y="1824583"/>
        <a:ext cx="7704856" cy="519750"/>
      </dsp:txXfrm>
    </dsp:sp>
    <dsp:sp modelId="{1CDEF7C4-C288-4EA7-A926-96D293DF7C49}">
      <dsp:nvSpPr>
        <dsp:cNvPr id="0" name=""/>
        <dsp:cNvSpPr/>
      </dsp:nvSpPr>
      <dsp:spPr>
        <a:xfrm>
          <a:off x="385242" y="1647463"/>
          <a:ext cx="5393399" cy="354240"/>
        </a:xfrm>
        <a:prstGeom prst="roundRect">
          <a:avLst/>
        </a:prstGeom>
        <a:gradFill rotWithShape="0">
          <a:gsLst>
            <a:gs pos="0">
              <a:schemeClr val="accent4">
                <a:hueOff val="-1785908"/>
                <a:satOff val="10760"/>
                <a:lumOff val="862"/>
                <a:alphaOff val="0"/>
                <a:shade val="51000"/>
                <a:satMod val="130000"/>
              </a:schemeClr>
            </a:gs>
            <a:gs pos="80000">
              <a:schemeClr val="accent4">
                <a:hueOff val="-1785908"/>
                <a:satOff val="10760"/>
                <a:lumOff val="862"/>
                <a:alphaOff val="0"/>
                <a:shade val="93000"/>
                <a:satMod val="130000"/>
              </a:schemeClr>
            </a:gs>
            <a:gs pos="100000">
              <a:schemeClr val="accent4">
                <a:hueOff val="-1785908"/>
                <a:satOff val="10760"/>
                <a:lumOff val="862"/>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3858" tIns="0" rIns="203858" bIns="0" numCol="1" spcCol="1270" anchor="ctr" anchorCtr="0">
          <a:noAutofit/>
        </a:bodyPr>
        <a:lstStyle/>
        <a:p>
          <a:pPr lvl="0" algn="l" defTabSz="533400">
            <a:lnSpc>
              <a:spcPct val="90000"/>
            </a:lnSpc>
            <a:spcBef>
              <a:spcPct val="0"/>
            </a:spcBef>
            <a:spcAft>
              <a:spcPct val="35000"/>
            </a:spcAft>
          </a:pPr>
          <a:r>
            <a:rPr lang="zh-CN" altLang="en-US" sz="1200" kern="1200" dirty="0" smtClean="0"/>
            <a:t>修改门户的属性配置参数</a:t>
          </a:r>
          <a:endParaRPr lang="zh-CN" altLang="en-US" sz="1200" kern="1200" dirty="0"/>
        </a:p>
      </dsp:txBody>
      <dsp:txXfrm>
        <a:off x="402535" y="1664756"/>
        <a:ext cx="5358813" cy="319654"/>
      </dsp:txXfrm>
    </dsp:sp>
    <dsp:sp modelId="{D74E91DD-6A99-49FD-ABB6-BE2E89971450}">
      <dsp:nvSpPr>
        <dsp:cNvPr id="0" name=""/>
        <dsp:cNvSpPr/>
      </dsp:nvSpPr>
      <dsp:spPr>
        <a:xfrm>
          <a:off x="0" y="2586253"/>
          <a:ext cx="7704856" cy="519750"/>
        </a:xfrm>
        <a:prstGeom prst="rect">
          <a:avLst/>
        </a:prstGeom>
        <a:solidFill>
          <a:schemeClr val="lt1">
            <a:alpha val="90000"/>
            <a:hueOff val="0"/>
            <a:satOff val="0"/>
            <a:lumOff val="0"/>
            <a:alphaOff val="0"/>
          </a:schemeClr>
        </a:solidFill>
        <a:ln w="9525" cap="flat" cmpd="sng" algn="ctr">
          <a:solidFill>
            <a:schemeClr val="accent4">
              <a:hueOff val="-2678862"/>
              <a:satOff val="16139"/>
              <a:lumOff val="1294"/>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97982" tIns="249936" rIns="597982" bIns="85344" numCol="1" spcCol="1270" anchor="t" anchorCtr="0">
          <a:noAutofit/>
        </a:bodyPr>
        <a:lstStyle/>
        <a:p>
          <a:pPr marL="114300" lvl="1" indent="-114300" algn="l" defTabSz="533400">
            <a:lnSpc>
              <a:spcPct val="90000"/>
            </a:lnSpc>
            <a:spcBef>
              <a:spcPct val="0"/>
            </a:spcBef>
            <a:spcAft>
              <a:spcPct val="15000"/>
            </a:spcAft>
            <a:buChar char="••"/>
          </a:pPr>
          <a:r>
            <a:rPr lang="en-US" altLang="zh-CN" sz="1200" kern="1200" dirty="0" err="1" smtClean="0"/>
            <a:t>Liferay</a:t>
          </a:r>
          <a:r>
            <a:rPr lang="zh-CN" altLang="en-US" sz="1200" kern="1200" dirty="0" smtClean="0"/>
            <a:t>的核心工程中有许多</a:t>
          </a:r>
          <a:r>
            <a:rPr lang="en-US" altLang="zh-CN" sz="1200" kern="1200" dirty="0" smtClean="0"/>
            <a:t>Service</a:t>
          </a:r>
          <a:r>
            <a:rPr lang="zh-CN" altLang="en-US" sz="1200" kern="1200" dirty="0" smtClean="0"/>
            <a:t>层的方法，可以通过此</a:t>
          </a:r>
          <a:r>
            <a:rPr lang="en-US" altLang="zh-CN" sz="1200" kern="1200" dirty="0" smtClean="0"/>
            <a:t>Hook</a:t>
          </a:r>
          <a:r>
            <a:rPr lang="zh-CN" altLang="en-US" sz="1200" kern="1200" dirty="0" smtClean="0"/>
            <a:t>来进行覆盖</a:t>
          </a:r>
          <a:endParaRPr lang="zh-CN" altLang="en-US" sz="1200" kern="1200" dirty="0"/>
        </a:p>
      </dsp:txBody>
      <dsp:txXfrm>
        <a:off x="0" y="2586253"/>
        <a:ext cx="7704856" cy="519750"/>
      </dsp:txXfrm>
    </dsp:sp>
    <dsp:sp modelId="{270D0EFC-7940-46AA-94B2-A48A488BF70F}">
      <dsp:nvSpPr>
        <dsp:cNvPr id="0" name=""/>
        <dsp:cNvSpPr/>
      </dsp:nvSpPr>
      <dsp:spPr>
        <a:xfrm>
          <a:off x="385242" y="2409133"/>
          <a:ext cx="5393399" cy="354240"/>
        </a:xfrm>
        <a:prstGeom prst="roundRect">
          <a:avLst/>
        </a:prstGeom>
        <a:gradFill rotWithShape="0">
          <a:gsLst>
            <a:gs pos="0">
              <a:schemeClr val="accent4">
                <a:hueOff val="-2678862"/>
                <a:satOff val="16139"/>
                <a:lumOff val="1294"/>
                <a:alphaOff val="0"/>
                <a:shade val="51000"/>
                <a:satMod val="130000"/>
              </a:schemeClr>
            </a:gs>
            <a:gs pos="80000">
              <a:schemeClr val="accent4">
                <a:hueOff val="-2678862"/>
                <a:satOff val="16139"/>
                <a:lumOff val="1294"/>
                <a:alphaOff val="0"/>
                <a:shade val="93000"/>
                <a:satMod val="130000"/>
              </a:schemeClr>
            </a:gs>
            <a:gs pos="100000">
              <a:schemeClr val="accent4">
                <a:hueOff val="-2678862"/>
                <a:satOff val="16139"/>
                <a:lumOff val="1294"/>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3858" tIns="0" rIns="203858" bIns="0" numCol="1" spcCol="1270" anchor="ctr" anchorCtr="0">
          <a:noAutofit/>
        </a:bodyPr>
        <a:lstStyle/>
        <a:p>
          <a:pPr lvl="0" algn="l" defTabSz="533400">
            <a:lnSpc>
              <a:spcPct val="90000"/>
            </a:lnSpc>
            <a:spcBef>
              <a:spcPct val="0"/>
            </a:spcBef>
            <a:spcAft>
              <a:spcPct val="35000"/>
            </a:spcAft>
          </a:pPr>
          <a:r>
            <a:rPr lang="zh-CN" altLang="en-US" sz="1200" kern="1200" dirty="0" smtClean="0"/>
            <a:t>覆盖</a:t>
          </a:r>
          <a:r>
            <a:rPr lang="en-US" altLang="zh-CN" sz="1200" kern="1200" dirty="0" err="1" smtClean="0"/>
            <a:t>Liferay</a:t>
          </a:r>
          <a:r>
            <a:rPr lang="zh-CN" altLang="en-US" sz="1200" kern="1200" dirty="0" smtClean="0"/>
            <a:t>中</a:t>
          </a:r>
          <a:r>
            <a:rPr lang="en-US" altLang="zh-CN" sz="1200" kern="1200" dirty="0" smtClean="0"/>
            <a:t>Service</a:t>
          </a:r>
          <a:r>
            <a:rPr lang="zh-CN" altLang="en-US" sz="1200" kern="1200" dirty="0" smtClean="0"/>
            <a:t>里面的方法</a:t>
          </a:r>
          <a:endParaRPr lang="zh-CN" altLang="en-US" sz="1200" kern="1200" dirty="0"/>
        </a:p>
      </dsp:txBody>
      <dsp:txXfrm>
        <a:off x="402535" y="2426426"/>
        <a:ext cx="5358813" cy="319654"/>
      </dsp:txXfrm>
    </dsp:sp>
    <dsp:sp modelId="{DE75A7E7-1AAC-4F59-A353-12351694B9A4}">
      <dsp:nvSpPr>
        <dsp:cNvPr id="0" name=""/>
        <dsp:cNvSpPr/>
      </dsp:nvSpPr>
      <dsp:spPr>
        <a:xfrm>
          <a:off x="0" y="3347923"/>
          <a:ext cx="7704856" cy="699300"/>
        </a:xfrm>
        <a:prstGeom prst="rect">
          <a:avLst/>
        </a:prstGeom>
        <a:solidFill>
          <a:schemeClr val="lt1">
            <a:alpha val="90000"/>
            <a:hueOff val="0"/>
            <a:satOff val="0"/>
            <a:lumOff val="0"/>
            <a:alphaOff val="0"/>
          </a:schemeClr>
        </a:solidFill>
        <a:ln w="9525" cap="flat" cmpd="sng" algn="ctr">
          <a:solidFill>
            <a:schemeClr val="accent4">
              <a:hueOff val="-3571816"/>
              <a:satOff val="21519"/>
              <a:lumOff val="1725"/>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97982" tIns="249936" rIns="597982" bIns="85344" numCol="1" spcCol="1270" anchor="t" anchorCtr="0">
          <a:noAutofit/>
        </a:bodyPr>
        <a:lstStyle/>
        <a:p>
          <a:pPr marL="114300" lvl="1" indent="-114300" algn="l" defTabSz="533400">
            <a:lnSpc>
              <a:spcPct val="90000"/>
            </a:lnSpc>
            <a:spcBef>
              <a:spcPct val="0"/>
            </a:spcBef>
            <a:spcAft>
              <a:spcPct val="15000"/>
            </a:spcAft>
            <a:buChar char="••"/>
          </a:pPr>
          <a:r>
            <a:rPr lang="en-US" altLang="zh-CN" sz="1200" kern="1200" dirty="0" err="1" smtClean="0"/>
            <a:t>Liferay</a:t>
          </a:r>
          <a:r>
            <a:rPr lang="zh-CN" altLang="en-US" sz="1200" kern="1200" dirty="0" smtClean="0"/>
            <a:t>的核心都是使用</a:t>
          </a:r>
          <a:r>
            <a:rPr lang="en-US" altLang="zh-CN" sz="1200" kern="1200" dirty="0" smtClean="0"/>
            <a:t>Struts 1</a:t>
          </a:r>
          <a:r>
            <a:rPr lang="zh-CN" altLang="en-US" sz="1200" kern="1200" dirty="0" smtClean="0"/>
            <a:t>，可以通过</a:t>
          </a:r>
          <a:r>
            <a:rPr lang="en-US" altLang="zh-CN" sz="1200" kern="1200" dirty="0" smtClean="0"/>
            <a:t>hook</a:t>
          </a:r>
          <a:r>
            <a:rPr lang="zh-CN" altLang="en-US" sz="1200" kern="1200" dirty="0" smtClean="0"/>
            <a:t>来覆盖或者修改</a:t>
          </a:r>
          <a:r>
            <a:rPr lang="en-US" altLang="zh-CN" sz="1200" kern="1200" dirty="0" err="1" smtClean="0"/>
            <a:t>Liferay</a:t>
          </a:r>
          <a:r>
            <a:rPr lang="zh-CN" altLang="en-US" sz="1200" kern="1200" dirty="0" smtClean="0"/>
            <a:t>核心功能的这些</a:t>
          </a:r>
          <a:r>
            <a:rPr lang="en-US" altLang="zh-CN" sz="1200" kern="1200" dirty="0" smtClean="0"/>
            <a:t>Action</a:t>
          </a:r>
          <a:r>
            <a:rPr lang="zh-CN" altLang="en-US" sz="1200" kern="1200" dirty="0" smtClean="0"/>
            <a:t>层的代码</a:t>
          </a:r>
          <a:endParaRPr lang="zh-CN" altLang="en-US" sz="1200" kern="1200" dirty="0"/>
        </a:p>
      </dsp:txBody>
      <dsp:txXfrm>
        <a:off x="0" y="3347923"/>
        <a:ext cx="7704856" cy="699300"/>
      </dsp:txXfrm>
    </dsp:sp>
    <dsp:sp modelId="{F20DE637-1E8B-42D3-8A72-8BDA902362FB}">
      <dsp:nvSpPr>
        <dsp:cNvPr id="0" name=""/>
        <dsp:cNvSpPr/>
      </dsp:nvSpPr>
      <dsp:spPr>
        <a:xfrm>
          <a:off x="385242" y="3170803"/>
          <a:ext cx="5393399" cy="354240"/>
        </a:xfrm>
        <a:prstGeom prst="roundRect">
          <a:avLst/>
        </a:prstGeom>
        <a:gradFill rotWithShape="0">
          <a:gsLst>
            <a:gs pos="0">
              <a:schemeClr val="accent4">
                <a:hueOff val="-3571816"/>
                <a:satOff val="21519"/>
                <a:lumOff val="1725"/>
                <a:alphaOff val="0"/>
                <a:shade val="51000"/>
                <a:satMod val="130000"/>
              </a:schemeClr>
            </a:gs>
            <a:gs pos="80000">
              <a:schemeClr val="accent4">
                <a:hueOff val="-3571816"/>
                <a:satOff val="21519"/>
                <a:lumOff val="1725"/>
                <a:alphaOff val="0"/>
                <a:shade val="93000"/>
                <a:satMod val="130000"/>
              </a:schemeClr>
            </a:gs>
            <a:gs pos="100000">
              <a:schemeClr val="accent4">
                <a:hueOff val="-3571816"/>
                <a:satOff val="21519"/>
                <a:lumOff val="1725"/>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3858" tIns="0" rIns="203858" bIns="0" numCol="1" spcCol="1270" anchor="ctr" anchorCtr="0">
          <a:noAutofit/>
        </a:bodyPr>
        <a:lstStyle/>
        <a:p>
          <a:pPr lvl="0" algn="l" defTabSz="533400">
            <a:lnSpc>
              <a:spcPct val="90000"/>
            </a:lnSpc>
            <a:spcBef>
              <a:spcPct val="0"/>
            </a:spcBef>
            <a:spcAft>
              <a:spcPct val="35000"/>
            </a:spcAft>
          </a:pPr>
          <a:r>
            <a:rPr lang="zh-CN" altLang="en-US" sz="1200" kern="1200" dirty="0" smtClean="0"/>
            <a:t>添加或者修改</a:t>
          </a:r>
          <a:r>
            <a:rPr lang="en-US" altLang="zh-CN" sz="1200" kern="1200" dirty="0" smtClean="0"/>
            <a:t>Struts Action</a:t>
          </a:r>
          <a:endParaRPr lang="zh-CN" altLang="en-US" sz="1200" kern="1200" dirty="0"/>
        </a:p>
      </dsp:txBody>
      <dsp:txXfrm>
        <a:off x="402535" y="3188096"/>
        <a:ext cx="5358813" cy="319654"/>
      </dsp:txXfrm>
    </dsp:sp>
    <dsp:sp modelId="{94F51EB8-9256-4D64-9311-1CA871ADE871}">
      <dsp:nvSpPr>
        <dsp:cNvPr id="0" name=""/>
        <dsp:cNvSpPr/>
      </dsp:nvSpPr>
      <dsp:spPr>
        <a:xfrm>
          <a:off x="0" y="4289143"/>
          <a:ext cx="7704856" cy="699300"/>
        </a:xfrm>
        <a:prstGeom prst="rect">
          <a:avLst/>
        </a:prstGeom>
        <a:solidFill>
          <a:schemeClr val="lt1">
            <a:alpha val="90000"/>
            <a:hueOff val="0"/>
            <a:satOff val="0"/>
            <a:lumOff val="0"/>
            <a:alphaOff val="0"/>
          </a:schemeClr>
        </a:solidFill>
        <a:ln w="9525" cap="flat" cmpd="sng" algn="ctr">
          <a:solidFill>
            <a:schemeClr val="accent4">
              <a:hueOff val="-4464770"/>
              <a:satOff val="26899"/>
              <a:lumOff val="2156"/>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97982" tIns="249936" rIns="597982" bIns="85344" numCol="1" spcCol="1270" anchor="t" anchorCtr="0">
          <a:noAutofit/>
        </a:bodyPr>
        <a:lstStyle/>
        <a:p>
          <a:pPr marL="114300" lvl="1" indent="-114300" algn="l" defTabSz="533400">
            <a:lnSpc>
              <a:spcPct val="90000"/>
            </a:lnSpc>
            <a:spcBef>
              <a:spcPct val="0"/>
            </a:spcBef>
            <a:spcAft>
              <a:spcPct val="15000"/>
            </a:spcAft>
            <a:buChar char="••"/>
          </a:pPr>
          <a:r>
            <a:rPr lang="zh-CN" altLang="en-US" sz="1200" b="0" i="0" kern="1200" smtClean="0"/>
            <a:t>如程序启动事件（</a:t>
          </a:r>
          <a:r>
            <a:rPr lang="en-US" sz="1200" b="0" i="0" kern="1200" smtClean="0"/>
            <a:t>application.startup.events）、</a:t>
          </a:r>
          <a:r>
            <a:rPr lang="zh-CN" altLang="en-US" sz="1200" b="0" i="0" kern="1200" smtClean="0"/>
            <a:t>登录注销事件（</a:t>
          </a:r>
          <a:r>
            <a:rPr lang="en-US" sz="1200" b="0" i="0" kern="1200" smtClean="0"/>
            <a:t>login.events.pre、login.events.post）、session</a:t>
          </a:r>
          <a:r>
            <a:rPr lang="zh-CN" altLang="en-US" sz="1200" b="0" i="0" kern="1200" smtClean="0"/>
            <a:t>的创建销毁事件等</a:t>
          </a:r>
          <a:endParaRPr lang="zh-CN" altLang="en-US" sz="1200" kern="1200" dirty="0"/>
        </a:p>
      </dsp:txBody>
      <dsp:txXfrm>
        <a:off x="0" y="4289143"/>
        <a:ext cx="7704856" cy="699300"/>
      </dsp:txXfrm>
    </dsp:sp>
    <dsp:sp modelId="{C4D11A6E-5685-4781-89A3-69B80BBA147E}">
      <dsp:nvSpPr>
        <dsp:cNvPr id="0" name=""/>
        <dsp:cNvSpPr/>
      </dsp:nvSpPr>
      <dsp:spPr>
        <a:xfrm>
          <a:off x="385242" y="4112023"/>
          <a:ext cx="5393399" cy="354240"/>
        </a:xfrm>
        <a:prstGeom prst="roundRect">
          <a:avLst/>
        </a:prstGeom>
        <a:gradFill rotWithShape="0">
          <a:gsLst>
            <a:gs pos="0">
              <a:schemeClr val="accent4">
                <a:hueOff val="-4464770"/>
                <a:satOff val="26899"/>
                <a:lumOff val="2156"/>
                <a:alphaOff val="0"/>
                <a:shade val="51000"/>
                <a:satMod val="130000"/>
              </a:schemeClr>
            </a:gs>
            <a:gs pos="80000">
              <a:schemeClr val="accent4">
                <a:hueOff val="-4464770"/>
                <a:satOff val="26899"/>
                <a:lumOff val="2156"/>
                <a:alphaOff val="0"/>
                <a:shade val="93000"/>
                <a:satMod val="130000"/>
              </a:schemeClr>
            </a:gs>
            <a:gs pos="100000">
              <a:schemeClr val="accent4">
                <a:hueOff val="-4464770"/>
                <a:satOff val="26899"/>
                <a:lumOff val="2156"/>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3858" tIns="0" rIns="203858" bIns="0" numCol="1" spcCol="1270" anchor="ctr" anchorCtr="0">
          <a:noAutofit/>
        </a:bodyPr>
        <a:lstStyle/>
        <a:p>
          <a:pPr lvl="0" algn="l" defTabSz="533400">
            <a:lnSpc>
              <a:spcPct val="90000"/>
            </a:lnSpc>
            <a:spcBef>
              <a:spcPct val="0"/>
            </a:spcBef>
            <a:spcAft>
              <a:spcPct val="35000"/>
            </a:spcAft>
          </a:pPr>
          <a:r>
            <a:rPr lang="zh-CN" altLang="en-US" sz="1200" kern="1200" dirty="0" smtClean="0"/>
            <a:t>覆盖事件处理程序</a:t>
          </a:r>
          <a:endParaRPr lang="zh-CN" altLang="en-US" sz="1200" kern="1200" dirty="0"/>
        </a:p>
      </dsp:txBody>
      <dsp:txXfrm>
        <a:off x="402535" y="4129316"/>
        <a:ext cx="5358813" cy="319654"/>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18C798-D61F-4465-AA15-44BA65DC4F17}">
      <dsp:nvSpPr>
        <dsp:cNvPr id="0" name=""/>
        <dsp:cNvSpPr/>
      </dsp:nvSpPr>
      <dsp:spPr>
        <a:xfrm>
          <a:off x="0" y="0"/>
          <a:ext cx="8659813" cy="0"/>
        </a:xfrm>
        <a:prstGeom prst="line">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w="9525" cap="flat" cmpd="sng" algn="ctr">
          <a:solidFill>
            <a:schemeClr val="accent5">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42251DD1-A80F-44E7-80A4-CF92B59D2D6F}">
      <dsp:nvSpPr>
        <dsp:cNvPr id="0" name=""/>
        <dsp:cNvSpPr/>
      </dsp:nvSpPr>
      <dsp:spPr>
        <a:xfrm>
          <a:off x="0" y="0"/>
          <a:ext cx="1731962" cy="2514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1930" tIns="201930" rIns="201930" bIns="201930" numCol="1" spcCol="1270" anchor="t" anchorCtr="0">
          <a:noAutofit/>
        </a:bodyPr>
        <a:lstStyle/>
        <a:p>
          <a:pPr lvl="0" algn="l" defTabSz="2355850">
            <a:lnSpc>
              <a:spcPct val="90000"/>
            </a:lnSpc>
            <a:spcBef>
              <a:spcPct val="0"/>
            </a:spcBef>
            <a:spcAft>
              <a:spcPct val="35000"/>
            </a:spcAft>
          </a:pPr>
          <a:r>
            <a:rPr lang="zh-CN" altLang="en-US" sz="5300" kern="1200" dirty="0" smtClean="0">
              <a:latin typeface="微软雅黑" panose="020B0503020204020204" pitchFamily="34" charset="-122"/>
              <a:ea typeface="微软雅黑" panose="020B0503020204020204" pitchFamily="34" charset="-122"/>
            </a:rPr>
            <a:t>资源</a:t>
          </a:r>
          <a:endParaRPr lang="zh-CN" altLang="en-US" sz="5300" kern="1200" dirty="0">
            <a:latin typeface="微软雅黑" panose="020B0503020204020204" pitchFamily="34" charset="-122"/>
            <a:ea typeface="微软雅黑" panose="020B0503020204020204" pitchFamily="34" charset="-122"/>
          </a:endParaRPr>
        </a:p>
      </dsp:txBody>
      <dsp:txXfrm>
        <a:off x="0" y="0"/>
        <a:ext cx="1731962" cy="2514600"/>
      </dsp:txXfrm>
    </dsp:sp>
    <dsp:sp modelId="{DBC3131A-B812-4FF8-BF23-55DD38AF3B3A}">
      <dsp:nvSpPr>
        <dsp:cNvPr id="0" name=""/>
        <dsp:cNvSpPr/>
      </dsp:nvSpPr>
      <dsp:spPr>
        <a:xfrm>
          <a:off x="1861859" y="114188"/>
          <a:ext cx="6797953" cy="22837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lvl="0" algn="l" defTabSz="577850">
            <a:lnSpc>
              <a:spcPct val="90000"/>
            </a:lnSpc>
            <a:spcBef>
              <a:spcPct val="0"/>
            </a:spcBef>
            <a:spcAft>
              <a:spcPct val="35000"/>
            </a:spcAft>
          </a:pPr>
          <a:r>
            <a:rPr lang="en-US" altLang="zh-CN" sz="1300" b="1" kern="1200" dirty="0" err="1" smtClean="0">
              <a:latin typeface="微软雅黑" panose="020B0503020204020204" pitchFamily="34" charset="-122"/>
              <a:ea typeface="微软雅黑" panose="020B0503020204020204" pitchFamily="34" charset="-122"/>
            </a:rPr>
            <a:t>Portlets</a:t>
          </a:r>
          <a:r>
            <a:rPr lang="zh-CN" altLang="en-US" sz="1300" kern="1200" dirty="0" smtClean="0">
              <a:latin typeface="微软雅黑" panose="020B0503020204020204" pitchFamily="34" charset="-122"/>
              <a:ea typeface="微软雅黑" panose="020B0503020204020204" pitchFamily="34" charset="-122"/>
            </a:rPr>
            <a:t>：我们开发的</a:t>
          </a:r>
          <a:r>
            <a:rPr lang="en-US" altLang="zh-CN" sz="1300" kern="1200" dirty="0" err="1" smtClean="0">
              <a:latin typeface="微软雅黑" panose="020B0503020204020204" pitchFamily="34" charset="-122"/>
              <a:ea typeface="微软雅黑" panose="020B0503020204020204" pitchFamily="34" charset="-122"/>
            </a:rPr>
            <a:t>portlet</a:t>
          </a:r>
          <a:r>
            <a:rPr lang="zh-CN" altLang="en-US" sz="1300" kern="1200" dirty="0" smtClean="0">
              <a:latin typeface="微软雅黑" panose="020B0503020204020204" pitchFamily="34" charset="-122"/>
              <a:ea typeface="微软雅黑" panose="020B0503020204020204" pitchFamily="34" charset="-122"/>
            </a:rPr>
            <a:t>或者</a:t>
          </a:r>
          <a:r>
            <a:rPr lang="en-US" altLang="zh-CN" sz="1300" kern="1200" dirty="0" err="1" smtClean="0">
              <a:latin typeface="微软雅黑" panose="020B0503020204020204" pitchFamily="34" charset="-122"/>
              <a:ea typeface="微软雅黑" panose="020B0503020204020204" pitchFamily="34" charset="-122"/>
            </a:rPr>
            <a:t>Liferay</a:t>
          </a:r>
          <a:r>
            <a:rPr lang="zh-CN" altLang="en-US" sz="1300" kern="1200" dirty="0" smtClean="0">
              <a:latin typeface="微软雅黑" panose="020B0503020204020204" pitchFamily="34" charset="-122"/>
              <a:ea typeface="微软雅黑" panose="020B0503020204020204" pitchFamily="34" charset="-122"/>
            </a:rPr>
            <a:t>自带的</a:t>
          </a:r>
          <a:r>
            <a:rPr lang="en-US" altLang="zh-CN" sz="1300" kern="1200" dirty="0" err="1" smtClean="0">
              <a:latin typeface="微软雅黑" panose="020B0503020204020204" pitchFamily="34" charset="-122"/>
              <a:ea typeface="微软雅黑" panose="020B0503020204020204" pitchFamily="34" charset="-122"/>
            </a:rPr>
            <a:t>Portlet</a:t>
          </a:r>
          <a:r>
            <a:rPr lang="zh-CN" altLang="en-US" sz="1300" kern="1200" dirty="0" smtClean="0">
              <a:latin typeface="微软雅黑" panose="020B0503020204020204" pitchFamily="34" charset="-122"/>
              <a:ea typeface="微软雅黑" panose="020B0503020204020204" pitchFamily="34" charset="-122"/>
            </a:rPr>
            <a:t>（文档管理、公告、博客、</a:t>
          </a:r>
          <a:r>
            <a:rPr lang="en-US" altLang="zh-CN" sz="1300" kern="1200" dirty="0" smtClean="0">
              <a:latin typeface="微软雅黑" panose="020B0503020204020204" pitchFamily="34" charset="-122"/>
              <a:ea typeface="微软雅黑" panose="020B0503020204020204" pitchFamily="34" charset="-122"/>
            </a:rPr>
            <a:t>WIKI</a:t>
          </a:r>
          <a:r>
            <a:rPr lang="zh-CN" altLang="en-US" sz="1300" kern="1200" dirty="0" smtClean="0">
              <a:latin typeface="微软雅黑" panose="020B0503020204020204" pitchFamily="34" charset="-122"/>
              <a:ea typeface="微软雅黑" panose="020B0503020204020204" pitchFamily="34" charset="-122"/>
            </a:rPr>
            <a:t>）</a:t>
          </a:r>
          <a:endParaRPr lang="en-US" altLang="zh-CN" sz="1300" kern="1200" dirty="0" smtClean="0">
            <a:latin typeface="微软雅黑" panose="020B0503020204020204" pitchFamily="34" charset="-122"/>
            <a:ea typeface="微软雅黑" panose="020B0503020204020204" pitchFamily="34" charset="-122"/>
          </a:endParaRPr>
        </a:p>
        <a:p>
          <a:pPr lvl="0" algn="l" defTabSz="577850">
            <a:lnSpc>
              <a:spcPct val="90000"/>
            </a:lnSpc>
            <a:spcBef>
              <a:spcPct val="0"/>
            </a:spcBef>
            <a:spcAft>
              <a:spcPct val="35000"/>
            </a:spcAft>
          </a:pPr>
          <a:r>
            <a:rPr lang="en-US" altLang="zh-CN" sz="1300" b="1" kern="1200" dirty="0" smtClean="0">
              <a:latin typeface="微软雅黑" panose="020B0503020204020204" pitchFamily="34" charset="-122"/>
              <a:ea typeface="微软雅黑" panose="020B0503020204020204" pitchFamily="34" charset="-122"/>
            </a:rPr>
            <a:t>Java</a:t>
          </a:r>
          <a:r>
            <a:rPr lang="zh-CN" altLang="en-US" sz="1300" b="1" kern="1200" dirty="0" smtClean="0">
              <a:latin typeface="微软雅黑" panose="020B0503020204020204" pitchFamily="34" charset="-122"/>
              <a:ea typeface="微软雅黑" panose="020B0503020204020204" pitchFamily="34" charset="-122"/>
            </a:rPr>
            <a:t>类</a:t>
          </a:r>
          <a:r>
            <a:rPr lang="zh-CN" altLang="en-US" sz="1300" kern="1200" dirty="0" smtClean="0">
              <a:latin typeface="微软雅黑" panose="020B0503020204020204" pitchFamily="34" charset="-122"/>
              <a:ea typeface="微软雅黑" panose="020B0503020204020204" pitchFamily="34" charset="-122"/>
            </a:rPr>
            <a:t>：例如每一个实体类，如</a:t>
          </a:r>
          <a:r>
            <a:rPr lang="en-US" altLang="zh-CN" sz="1300" kern="1200" dirty="0" smtClean="0">
              <a:latin typeface="微软雅黑" panose="020B0503020204020204" pitchFamily="34" charset="-122"/>
              <a:ea typeface="微软雅黑" panose="020B0503020204020204" pitchFamily="34" charset="-122"/>
            </a:rPr>
            <a:t>user</a:t>
          </a:r>
          <a:r>
            <a:rPr lang="zh-CN" altLang="en-US" sz="1300" kern="1200" dirty="0" smtClean="0">
              <a:latin typeface="微软雅黑" panose="020B0503020204020204" pitchFamily="34" charset="-122"/>
              <a:ea typeface="微软雅黑" panose="020B0503020204020204" pitchFamily="34" charset="-122"/>
            </a:rPr>
            <a:t>、</a:t>
          </a:r>
          <a:r>
            <a:rPr lang="en-US" altLang="zh-CN" sz="1300" kern="1200" dirty="0" smtClean="0">
              <a:latin typeface="微软雅黑" panose="020B0503020204020204" pitchFamily="34" charset="-122"/>
              <a:ea typeface="微软雅黑" panose="020B0503020204020204" pitchFamily="34" charset="-122"/>
            </a:rPr>
            <a:t>group</a:t>
          </a:r>
          <a:r>
            <a:rPr lang="zh-CN" altLang="en-US" sz="1300" kern="1200" dirty="0" smtClean="0">
              <a:latin typeface="微软雅黑" panose="020B0503020204020204" pitchFamily="34" charset="-122"/>
              <a:ea typeface="微软雅黑" panose="020B0503020204020204" pitchFamily="34" charset="-122"/>
            </a:rPr>
            <a:t>，及这些实体产生的数据，如一个公告信息、一篇博客信息</a:t>
          </a:r>
          <a:endParaRPr lang="en-US" altLang="zh-CN" sz="1300" kern="1200" dirty="0" smtClean="0">
            <a:latin typeface="微软雅黑" panose="020B0503020204020204" pitchFamily="34" charset="-122"/>
            <a:ea typeface="微软雅黑" panose="020B0503020204020204" pitchFamily="34" charset="-122"/>
          </a:endParaRPr>
        </a:p>
        <a:p>
          <a:pPr lvl="0" algn="l" defTabSz="577850">
            <a:lnSpc>
              <a:spcPct val="90000"/>
            </a:lnSpc>
            <a:spcBef>
              <a:spcPct val="0"/>
            </a:spcBef>
            <a:spcAft>
              <a:spcPct val="35000"/>
            </a:spcAft>
          </a:pPr>
          <a:r>
            <a:rPr lang="zh-CN" altLang="en-US" sz="1300" b="1" kern="1200" dirty="0" smtClean="0">
              <a:latin typeface="微软雅黑" panose="020B0503020204020204" pitchFamily="34" charset="-122"/>
              <a:ea typeface="微软雅黑" panose="020B0503020204020204" pitchFamily="34" charset="-122"/>
            </a:rPr>
            <a:t>文件</a:t>
          </a:r>
          <a:r>
            <a:rPr lang="zh-CN" altLang="en-US" sz="1300" kern="1200" dirty="0" smtClean="0">
              <a:latin typeface="微软雅黑" panose="020B0503020204020204" pitchFamily="34" charset="-122"/>
              <a:ea typeface="微软雅黑" panose="020B0503020204020204" pitchFamily="34" charset="-122"/>
            </a:rPr>
            <a:t>：</a:t>
          </a:r>
          <a:r>
            <a:rPr lang="zh-CN" altLang="en-US" sz="1300" kern="1200" dirty="0" smtClean="0">
              <a:latin typeface="微软雅黑" panose="020B0503020204020204" pitchFamily="34" charset="-122"/>
              <a:ea typeface="微软雅黑" panose="020B0503020204020204" pitchFamily="34" charset="-122"/>
              <a:sym typeface="Wingdings" panose="05000000000000000000" pitchFamily="2" charset="2"/>
            </a:rPr>
            <a:t>如一张图片、一个文档、一个视频等</a:t>
          </a:r>
          <a:endParaRPr lang="en-US" altLang="zh-CN" sz="1300" kern="1200" dirty="0" smtClean="0">
            <a:latin typeface="微软雅黑" panose="020B0503020204020204" pitchFamily="34" charset="-122"/>
            <a:ea typeface="微软雅黑" panose="020B0503020204020204" pitchFamily="34" charset="-122"/>
            <a:sym typeface="Wingdings" panose="05000000000000000000" pitchFamily="2" charset="2"/>
          </a:endParaRPr>
        </a:p>
        <a:p>
          <a:pPr lvl="0" algn="l" defTabSz="577850">
            <a:lnSpc>
              <a:spcPct val="90000"/>
            </a:lnSpc>
            <a:spcBef>
              <a:spcPct val="0"/>
            </a:spcBef>
            <a:spcAft>
              <a:spcPct val="35000"/>
            </a:spcAft>
          </a:pPr>
          <a:r>
            <a:rPr lang="zh-CN" altLang="en-US" sz="1300" b="1" kern="1200" dirty="0" smtClean="0">
              <a:latin typeface="微软雅黑" panose="020B0503020204020204" pitchFamily="34" charset="-122"/>
              <a:ea typeface="微软雅黑" panose="020B0503020204020204" pitchFamily="34" charset="-122"/>
              <a:sym typeface="Wingdings" panose="05000000000000000000" pitchFamily="2" charset="2"/>
            </a:rPr>
            <a:t>一个字段</a:t>
          </a:r>
          <a:r>
            <a:rPr lang="zh-CN" altLang="en-US" sz="1300" kern="1200" dirty="0" smtClean="0">
              <a:latin typeface="微软雅黑" panose="020B0503020204020204" pitchFamily="34" charset="-122"/>
              <a:ea typeface="微软雅黑" panose="020B0503020204020204" pitchFamily="34" charset="-122"/>
              <a:sym typeface="Wingdings" panose="05000000000000000000" pitchFamily="2" charset="2"/>
            </a:rPr>
            <a:t>：如添加的自定义字段的具体的一个字段等</a:t>
          </a:r>
          <a:endParaRPr lang="en-US" altLang="zh-CN" sz="1300" kern="1200" dirty="0" smtClean="0">
            <a:latin typeface="微软雅黑" panose="020B0503020204020204" pitchFamily="34" charset="-122"/>
            <a:ea typeface="微软雅黑" panose="020B0503020204020204" pitchFamily="34" charset="-122"/>
            <a:sym typeface="Wingdings" panose="05000000000000000000" pitchFamily="2" charset="2"/>
          </a:endParaRPr>
        </a:p>
        <a:p>
          <a:pPr lvl="0" algn="l" defTabSz="577850">
            <a:lnSpc>
              <a:spcPct val="90000"/>
            </a:lnSpc>
            <a:spcBef>
              <a:spcPct val="0"/>
            </a:spcBef>
            <a:spcAft>
              <a:spcPct val="35000"/>
            </a:spcAft>
          </a:pPr>
          <a:r>
            <a:rPr lang="zh-CN" altLang="en-US" sz="1300" b="1" kern="1200" dirty="0" smtClean="0">
              <a:latin typeface="微软雅黑" panose="020B0503020204020204" pitchFamily="34" charset="-122"/>
              <a:ea typeface="微软雅黑" panose="020B0503020204020204" pitchFamily="34" charset="-122"/>
              <a:sym typeface="Wingdings" panose="05000000000000000000" pitchFamily="2" charset="2"/>
            </a:rPr>
            <a:t>其他</a:t>
          </a:r>
          <a:r>
            <a:rPr lang="zh-CN" altLang="en-US" sz="1300" kern="1200" dirty="0" smtClean="0">
              <a:latin typeface="微软雅黑" panose="020B0503020204020204" pitchFamily="34" charset="-122"/>
              <a:ea typeface="微软雅黑" panose="020B0503020204020204" pitchFamily="34" charset="-122"/>
              <a:sym typeface="Wingdings" panose="05000000000000000000" pitchFamily="2" charset="2"/>
            </a:rPr>
            <a:t>：一个社区、一个站点、一个用户等</a:t>
          </a:r>
          <a:endParaRPr lang="zh-CN" altLang="en-US" sz="1300" kern="1200" dirty="0">
            <a:latin typeface="微软雅黑" panose="020B0503020204020204" pitchFamily="34" charset="-122"/>
            <a:ea typeface="微软雅黑" panose="020B0503020204020204" pitchFamily="34" charset="-122"/>
          </a:endParaRPr>
        </a:p>
      </dsp:txBody>
      <dsp:txXfrm>
        <a:off x="1861859" y="114188"/>
        <a:ext cx="6797953" cy="2283767"/>
      </dsp:txXfrm>
    </dsp:sp>
    <dsp:sp modelId="{B71D9FDE-7E54-454A-9B77-D1A9F6ECFED1}">
      <dsp:nvSpPr>
        <dsp:cNvPr id="0" name=""/>
        <dsp:cNvSpPr/>
      </dsp:nvSpPr>
      <dsp:spPr>
        <a:xfrm>
          <a:off x="1731962" y="2397955"/>
          <a:ext cx="6927850" cy="0"/>
        </a:xfrm>
        <a:prstGeom prst="line">
          <a:avLst/>
        </a:prstGeom>
        <a:solidFill>
          <a:schemeClr val="accent5">
            <a:hueOff val="0"/>
            <a:satOff val="0"/>
            <a:lumOff val="0"/>
            <a:alphaOff val="0"/>
          </a:schemeClr>
        </a:solidFill>
        <a:ln w="25400" cap="flat" cmpd="sng" algn="ctr">
          <a:solidFill>
            <a:schemeClr val="accent5">
              <a:tint val="50000"/>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dsp:style>
    </dsp:sp>
    <dsp:sp modelId="{6DA1316C-A68D-4F95-8A27-03214EEFB75A}">
      <dsp:nvSpPr>
        <dsp:cNvPr id="0" name=""/>
        <dsp:cNvSpPr/>
      </dsp:nvSpPr>
      <dsp:spPr>
        <a:xfrm>
          <a:off x="0" y="2514600"/>
          <a:ext cx="8659813" cy="0"/>
        </a:xfrm>
        <a:prstGeom prst="line">
          <a:avLst/>
        </a:prstGeom>
        <a:gradFill rotWithShape="0">
          <a:gsLst>
            <a:gs pos="0">
              <a:schemeClr val="accent5">
                <a:hueOff val="-9933876"/>
                <a:satOff val="39811"/>
                <a:lumOff val="8628"/>
                <a:alphaOff val="0"/>
                <a:shade val="51000"/>
                <a:satMod val="130000"/>
              </a:schemeClr>
            </a:gs>
            <a:gs pos="80000">
              <a:schemeClr val="accent5">
                <a:hueOff val="-9933876"/>
                <a:satOff val="39811"/>
                <a:lumOff val="8628"/>
                <a:alphaOff val="0"/>
                <a:shade val="93000"/>
                <a:satMod val="130000"/>
              </a:schemeClr>
            </a:gs>
            <a:gs pos="100000">
              <a:schemeClr val="accent5">
                <a:hueOff val="-9933876"/>
                <a:satOff val="39811"/>
                <a:lumOff val="8628"/>
                <a:alphaOff val="0"/>
                <a:shade val="94000"/>
                <a:satMod val="135000"/>
              </a:schemeClr>
            </a:gs>
          </a:gsLst>
          <a:lin ang="16200000" scaled="0"/>
        </a:gradFill>
        <a:ln w="9525" cap="flat" cmpd="sng" algn="ctr">
          <a:solidFill>
            <a:schemeClr val="accent5">
              <a:hueOff val="-9933876"/>
              <a:satOff val="39811"/>
              <a:lumOff val="8628"/>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B8F8A7C8-E53C-4194-9788-78A50EF24FE4}">
      <dsp:nvSpPr>
        <dsp:cNvPr id="0" name=""/>
        <dsp:cNvSpPr/>
      </dsp:nvSpPr>
      <dsp:spPr>
        <a:xfrm>
          <a:off x="0" y="2514600"/>
          <a:ext cx="1731962" cy="2514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1930" tIns="201930" rIns="201930" bIns="201930" numCol="1" spcCol="1270" anchor="t" anchorCtr="0">
          <a:noAutofit/>
        </a:bodyPr>
        <a:lstStyle/>
        <a:p>
          <a:pPr lvl="0" algn="l" defTabSz="2355850">
            <a:lnSpc>
              <a:spcPct val="90000"/>
            </a:lnSpc>
            <a:spcBef>
              <a:spcPct val="0"/>
            </a:spcBef>
            <a:spcAft>
              <a:spcPct val="35000"/>
            </a:spcAft>
          </a:pPr>
          <a:r>
            <a:rPr lang="zh-CN" altLang="en-US" sz="5300" kern="1200" dirty="0" smtClean="0">
              <a:latin typeface="微软雅黑" panose="020B0503020204020204" pitchFamily="34" charset="-122"/>
              <a:ea typeface="微软雅黑" panose="020B0503020204020204" pitchFamily="34" charset="-122"/>
            </a:rPr>
            <a:t>权限</a:t>
          </a:r>
          <a:endParaRPr lang="zh-CN" altLang="en-US" sz="5300" kern="1200" dirty="0">
            <a:latin typeface="微软雅黑" panose="020B0503020204020204" pitchFamily="34" charset="-122"/>
            <a:ea typeface="微软雅黑" panose="020B0503020204020204" pitchFamily="34" charset="-122"/>
          </a:endParaRPr>
        </a:p>
      </dsp:txBody>
      <dsp:txXfrm>
        <a:off x="0" y="2514600"/>
        <a:ext cx="1731962" cy="2514600"/>
      </dsp:txXfrm>
    </dsp:sp>
    <dsp:sp modelId="{FD1718CB-AB81-484C-88B5-935B5B136BFA}">
      <dsp:nvSpPr>
        <dsp:cNvPr id="0" name=""/>
        <dsp:cNvSpPr/>
      </dsp:nvSpPr>
      <dsp:spPr>
        <a:xfrm>
          <a:off x="1861859" y="2628788"/>
          <a:ext cx="6797953" cy="22837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lvl="0" algn="l" defTabSz="577850">
            <a:lnSpc>
              <a:spcPct val="150000"/>
            </a:lnSpc>
            <a:spcBef>
              <a:spcPct val="0"/>
            </a:spcBef>
            <a:spcAft>
              <a:spcPct val="35000"/>
            </a:spcAft>
          </a:pPr>
          <a:r>
            <a:rPr lang="zh-CN" altLang="en-US" sz="1300" kern="1200" dirty="0" smtClean="0">
              <a:latin typeface="微软雅黑" panose="020B0503020204020204" pitchFamily="34" charset="-122"/>
              <a:ea typeface="微软雅黑" panose="020B0503020204020204" pitchFamily="34" charset="-122"/>
            </a:rPr>
            <a:t>权限是在资源上面的动作控制，如果</a:t>
          </a:r>
          <a:r>
            <a:rPr lang="en-US" altLang="zh-CN" sz="1300" kern="1200" dirty="0" smtClean="0">
              <a:latin typeface="微软雅黑" panose="020B0503020204020204" pitchFamily="34" charset="-122"/>
              <a:ea typeface="微软雅黑" panose="020B0503020204020204" pitchFamily="34" charset="-122"/>
            </a:rPr>
            <a:t>View</a:t>
          </a:r>
          <a:r>
            <a:rPr lang="zh-CN" altLang="en-US" sz="1300" kern="1200" dirty="0" smtClean="0">
              <a:latin typeface="微软雅黑" panose="020B0503020204020204" pitchFamily="34" charset="-122"/>
              <a:ea typeface="微软雅黑" panose="020B0503020204020204" pitchFamily="34" charset="-122"/>
            </a:rPr>
            <a:t>权限在某一个</a:t>
          </a:r>
          <a:r>
            <a:rPr lang="en-US" altLang="zh-CN" sz="1300" kern="1200" dirty="0" err="1" smtClean="0">
              <a:latin typeface="微软雅黑" panose="020B0503020204020204" pitchFamily="34" charset="-122"/>
              <a:ea typeface="微软雅黑" panose="020B0503020204020204" pitchFamily="34" charset="-122"/>
            </a:rPr>
            <a:t>Portlet</a:t>
          </a:r>
          <a:r>
            <a:rPr lang="zh-CN" altLang="en-US" sz="1300" kern="1200" dirty="0" smtClean="0">
              <a:latin typeface="微软雅黑" panose="020B0503020204020204" pitchFamily="34" charset="-122"/>
              <a:ea typeface="微软雅黑" panose="020B0503020204020204" pitchFamily="34" charset="-122"/>
            </a:rPr>
            <a:t>上面，则是表示拥有查看某一个</a:t>
          </a:r>
          <a:r>
            <a:rPr lang="en-US" altLang="zh-CN" sz="1300" kern="1200" dirty="0" err="1" smtClean="0">
              <a:latin typeface="微软雅黑" panose="020B0503020204020204" pitchFamily="34" charset="-122"/>
              <a:ea typeface="微软雅黑" panose="020B0503020204020204" pitchFamily="34" charset="-122"/>
            </a:rPr>
            <a:t>Portlet</a:t>
          </a:r>
          <a:r>
            <a:rPr lang="zh-CN" altLang="en-US" sz="1300" kern="1200" dirty="0" smtClean="0">
              <a:latin typeface="微软雅黑" panose="020B0503020204020204" pitchFamily="34" charset="-122"/>
              <a:ea typeface="微软雅黑" panose="020B0503020204020204" pitchFamily="34" charset="-122"/>
            </a:rPr>
            <a:t>的权限</a:t>
          </a:r>
          <a:endParaRPr lang="en-US" altLang="zh-CN" sz="1300" kern="1200" dirty="0" smtClean="0">
            <a:latin typeface="微软雅黑" panose="020B0503020204020204" pitchFamily="34" charset="-122"/>
            <a:ea typeface="微软雅黑" panose="020B0503020204020204" pitchFamily="34" charset="-122"/>
          </a:endParaRPr>
        </a:p>
        <a:p>
          <a:pPr lvl="0" algn="l" defTabSz="577850">
            <a:lnSpc>
              <a:spcPct val="150000"/>
            </a:lnSpc>
            <a:spcBef>
              <a:spcPct val="0"/>
            </a:spcBef>
            <a:spcAft>
              <a:spcPct val="35000"/>
            </a:spcAft>
          </a:pPr>
          <a:r>
            <a:rPr lang="zh-CN" altLang="en-US" sz="1300" kern="1200" dirty="0" smtClean="0">
              <a:latin typeface="微软雅黑" panose="020B0503020204020204" pitchFamily="34" charset="-122"/>
              <a:ea typeface="微软雅黑" panose="020B0503020204020204" pitchFamily="34" charset="-122"/>
            </a:rPr>
            <a:t>如对一个资源的查询、编辑、修改、删除等都是在这个资源的上的动作</a:t>
          </a:r>
          <a:endParaRPr lang="zh-CN" altLang="en-US" sz="1300" kern="1200" dirty="0">
            <a:latin typeface="微软雅黑" panose="020B0503020204020204" pitchFamily="34" charset="-122"/>
            <a:ea typeface="微软雅黑" panose="020B0503020204020204" pitchFamily="34" charset="-122"/>
          </a:endParaRPr>
        </a:p>
      </dsp:txBody>
      <dsp:txXfrm>
        <a:off x="1861859" y="2628788"/>
        <a:ext cx="6797953" cy="2283767"/>
      </dsp:txXfrm>
    </dsp:sp>
    <dsp:sp modelId="{881084C6-DED4-4B1F-BB90-D98832965282}">
      <dsp:nvSpPr>
        <dsp:cNvPr id="0" name=""/>
        <dsp:cNvSpPr/>
      </dsp:nvSpPr>
      <dsp:spPr>
        <a:xfrm>
          <a:off x="1731962" y="4912555"/>
          <a:ext cx="6927850" cy="0"/>
        </a:xfrm>
        <a:prstGeom prst="line">
          <a:avLst/>
        </a:prstGeom>
        <a:solidFill>
          <a:schemeClr val="accent5">
            <a:hueOff val="0"/>
            <a:satOff val="0"/>
            <a:lumOff val="0"/>
            <a:alphaOff val="0"/>
          </a:schemeClr>
        </a:solidFill>
        <a:ln w="25400" cap="flat" cmpd="sng" algn="ctr">
          <a:solidFill>
            <a:schemeClr val="accent5">
              <a:tint val="50000"/>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8/layout/SquareAccentList">
  <dgm:title val=""/>
  <dgm:desc val=""/>
  <dgm:catLst>
    <dgm:cat type="list" pri="5500"/>
  </dgm:catLst>
  <dgm:samp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clrData>
  <dgm:layoutNode name="layout">
    <dgm:varLst>
      <dgm:chMax/>
      <dgm:chPref/>
      <dgm:dir/>
      <dgm:resizeHandles/>
    </dgm:varLst>
    <dgm:choose name="Name0">
      <dgm:if name="Name1" func="var" arg="dir" op="equ" val="norm">
        <dgm:alg type="hierChild">
          <dgm:param type="linDir" val="fromL"/>
          <dgm:param type="vertAlign" val="t"/>
          <dgm:param type="nodeVertAlign" val="t"/>
          <dgm:param type="horzAlign" val="ctr"/>
          <dgm:param type="fallback" val="1D"/>
        </dgm:alg>
      </dgm:if>
      <dgm:else name="Name2">
        <dgm:alg type="hierChild">
          <dgm:param type="linDir" val="fromR"/>
          <dgm:param type="vertAlign" val="t"/>
          <dgm:param type="nodeVertAlign" val="t"/>
          <dgm:param type="horzAlign" val="ctr"/>
          <dgm:param type="fallback" val="1D"/>
        </dgm:alg>
      </dgm:else>
    </dgm:choose>
    <dgm:shape xmlns:r="http://schemas.openxmlformats.org/officeDocument/2006/relationships" r:blip="">
      <dgm:adjLst/>
    </dgm:shape>
    <dgm:presOf/>
    <dgm:constrLst>
      <dgm:constr type="primFontSz" for="des" forName="Parent" op="equ" val="65"/>
      <dgm:constr type="primFontSz" for="des" forName="Child" op="equ" val="65"/>
      <dgm:constr type="primFontSz" for="des" forName="Child" refType="primFontSz" refFor="des" refForName="Parent" op="lte"/>
      <dgm:constr type="w" for="des" forName="rootComposite" refType="h" refFor="des" refForName="rootComposite" fact="3.0396"/>
      <dgm:constr type="h" for="des" forName="rootComposite" refType="h"/>
      <dgm:constr type="w" for="des" forName="childComposite" refType="w" refFor="des" refForName="rootComposite"/>
      <dgm:constr type="h" for="des" forName="childComposite" refType="h" refFor="des" refForName="rootComposite" fact="0.5205"/>
      <dgm:constr type="sibSp" refType="w" refFor="des" refForName="rootComposite" fact="0.05"/>
      <dgm:constr type="sp" for="des" forName="root" refType="h" refFor="des" refForName="childComposite" fact="0.2855"/>
    </dgm:constrLst>
    <dgm:ruleLst/>
    <dgm:forEach name="Name3" axis="ch">
      <dgm:forEach name="Name4" axis="self" ptType="node" cnt="1">
        <dgm:layoutNode name="root">
          <dgm:varLst>
            <dgm:chMax/>
            <dgm:chPref/>
          </dgm:varLst>
          <dgm:alg type="hierRoot">
            <dgm:param type="hierAlign" val="tL"/>
          </dgm:alg>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hoose name="Name5">
              <dgm:if name="Name6" func="var" arg="dir" op="equ" val="norm">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l" for="ch" forName="ParentSmallAccent" refType="w" fact="0"/>
                  <dgm:constr type="b" for="ch" forName="ParentSmallAccent" refType="h"/>
                  <dgm:constr type="w" for="ch" forName="ParentSmallAccent" refType="h" fact="0.2233"/>
                  <dgm:constr type="h" for="ch" forName="ParentSmallAccent" refType="h" fact="0.2233"/>
                </dgm:constrLst>
              </dgm:if>
              <dgm:else name="Name7">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r" for="ch" forName="ParentSmallAccent" refType="w"/>
                  <dgm:constr type="b" for="ch" forName="ParentSmallAccent" refType="h"/>
                  <dgm:constr type="w" for="ch" forName="ParentSmallAccent" refType="h" fact="0.2233"/>
                  <dgm:constr type="h" for="ch" forName="ParentSmallAccent" refType="h" fact="0.2233"/>
                </dgm:constrLst>
              </dgm:else>
            </dgm:choose>
            <dgm:ruleLst/>
            <dgm:layoutNode name="ParentAccent" styleLbl="alignNode1">
              <dgm:alg type="sp"/>
              <dgm:shape xmlns:r="http://schemas.openxmlformats.org/officeDocument/2006/relationships" type="rect" r:blip="">
                <dgm:adjLst/>
              </dgm:shape>
              <dgm:presOf/>
            </dgm:layoutNode>
            <dgm:layoutNode name="ParentSmallAccent" styleLbl="fgAcc1">
              <dgm:alg type="sp"/>
              <dgm:shape xmlns:r="http://schemas.openxmlformats.org/officeDocument/2006/relationships" type="rect" r:blip="">
                <dgm:adjLst/>
              </dgm:shape>
              <dgm:presOf/>
            </dgm:layoutNode>
            <dgm:layoutNode name="Parent" styleLbl="revTx">
              <dgm:varLst>
                <dgm:chMax/>
                <dgm:chPref val="4"/>
                <dgm:bulletEnabled val="1"/>
              </dgm:varLst>
              <dgm:choose name="Name8">
                <dgm:if name="Name9" func="var" arg="dir" op="equ" val="norm">
                  <dgm:alg type="tx">
                    <dgm:param type="txAnchorVertCh" val="mid"/>
                    <dgm:param type="parTxLTRAlign" val="l"/>
                  </dgm:alg>
                </dgm:if>
                <dgm:else name="Name10">
                  <dgm:alg type="tx">
                    <dgm:param type="txAnchorVertCh" val="mid"/>
                    <dgm:param type="parTxLTRAlign" val="r"/>
                  </dgm:alg>
                </dgm:else>
              </dgm:choose>
              <dgm:shape xmlns:r="http://schemas.openxmlformats.org/officeDocument/2006/relationships" type="rect" r:blip="">
                <dgm:adjLst/>
              </dgm:shape>
              <dgm:presOf axis="self" ptType="node"/>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11" axis="ch">
              <dgm:forEach name="Name12" axis="self" ptType="node">
                <dgm:layoutNode name="childComposite">
                  <dgm:varLst>
                    <dgm:chMax val="0"/>
                    <dgm:chPref val="0"/>
                  </dgm:varLst>
                  <dgm:alg type="composite"/>
                  <dgm:shape xmlns:r="http://schemas.openxmlformats.org/officeDocument/2006/relationships" r:blip="">
                    <dgm:adjLst/>
                  </dgm:shape>
                  <dgm:presOf/>
                  <dgm:choose name="Name13">
                    <dgm:if name="Name14" func="var" arg="dir" op="equ" val="norm">
                      <dgm:constrLst>
                        <dgm:constr type="w" for="ch" forName="ChildAccent" refType="h" fact="0.429"/>
                        <dgm:constr type="h" for="ch" forName="ChildAccent" refType="h" fact="0.429"/>
                        <dgm:constr type="l" for="ch" forName="ChildAccent" refType="w" fact="0"/>
                        <dgm:constr type="t" for="ch" forName="ChildAccent" refType="h" fact="0.2855"/>
                        <dgm:constr type="w" for="ch" forName="Child" refType="w" fact="0.93"/>
                        <dgm:constr type="h" for="ch" forName="Child" refType="h"/>
                        <dgm:constr type="l" for="ch" forName="Child" refType="w" fact="0.07"/>
                        <dgm:constr type="t" for="ch" forName="Child" refType="h" fact="0"/>
                      </dgm:constrLst>
                    </dgm:if>
                    <dgm:else name="Name15">
                      <dgm:constrLst>
                        <dgm:constr type="w" for="ch" forName="ChildAccent" refType="h" fact="0.429"/>
                        <dgm:constr type="h" for="ch" forName="ChildAccent" refType="h" fact="0.429"/>
                        <dgm:constr type="r" for="ch" forName="ChildAccent" refType="w"/>
                        <dgm:constr type="t" for="ch" forName="ChildAccent" refType="h" fact="0.2855"/>
                        <dgm:constr type="w" for="ch" forName="Child" refType="w" fact="0.93"/>
                        <dgm:constr type="h" for="ch" forName="Child" refType="h"/>
                        <dgm:constr type="r" for="ch" forName="Child" refType="w" fact="0.93"/>
                        <dgm:constr type="t" for="ch" forName="Child" refType="h" fact="0"/>
                      </dgm:constrLst>
                    </dgm:else>
                  </dgm:choose>
                  <dgm:ruleLst/>
                  <dgm:layoutNode name="ChildAccent" styleLbl="solidFgAcc1">
                    <dgm:alg type="sp"/>
                    <dgm:shape xmlns:r="http://schemas.openxmlformats.org/officeDocument/2006/relationships" type="rect" r:blip="">
                      <dgm:adjLst/>
                    </dgm:shape>
                    <dgm:presOf/>
                  </dgm:layoutNode>
                  <dgm:layoutNode name="Child" styleLbl="revTx">
                    <dgm:varLst>
                      <dgm:chMax val="0"/>
                      <dgm:chPref val="0"/>
                      <dgm:bulletEnabled val="1"/>
                    </dgm:varLst>
                    <dgm:choose name="Name16">
                      <dgm:if name="Name17" func="var" arg="dir" op="equ" val="norm">
                        <dgm:alg type="tx">
                          <dgm:param type="txAnchorVertCh" val="mid"/>
                          <dgm:param type="parTxLTRAlign" val="l"/>
                        </dgm:alg>
                      </dgm:if>
                      <dgm:else name="Name18">
                        <dgm:alg type="tx">
                          <dgm:param type="txAnchorVertCh" val="mid"/>
                          <dgm:param type="parTxLTRAlign" val="r"/>
                        </dgm:alg>
                      </dgm:else>
                    </dgm:choose>
                    <dgm:shape xmlns:r="http://schemas.openxmlformats.org/officeDocument/2006/relationships" type="rect" r:blip="">
                      <dgm:adjLst/>
                    </dgm:shape>
                    <dgm:presOf axis="desOrSelf" ptType="node node"/>
                    <dgm:ruleLst>
                      <dgm:rule type="primFontSz" val="5" fact="NaN" max="NaN"/>
                    </dgm:ruleLst>
                  </dgm:layoutNode>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页眉占位符 1"/>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atin typeface="Arial" pitchFamily="34" charset="0"/>
              </a:defRPr>
            </a:lvl1pPr>
          </a:lstStyle>
          <a:p>
            <a:pPr>
              <a:defRPr/>
            </a:pPr>
            <a:endParaRPr lang="zh-CN" altLang="en-US"/>
          </a:p>
        </p:txBody>
      </p:sp>
      <p:sp>
        <p:nvSpPr>
          <p:cNvPr id="2051" name="日期占位符 2"/>
          <p:cNvSpPr>
            <a:spLocks noGrp="1" noChangeArrowheads="1"/>
          </p:cNvSpPr>
          <p:nvPr>
            <p:ph type="dt" idx="1"/>
          </p:nvPr>
        </p:nvSpPr>
        <p:spPr bwMode="auto">
          <a:xfrm>
            <a:off x="3884613"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atin typeface="Arial" pitchFamily="34" charset="0"/>
              </a:defRPr>
            </a:lvl1pPr>
          </a:lstStyle>
          <a:p>
            <a:pPr>
              <a:defRPr/>
            </a:pPr>
            <a:fld id="{EB588704-9BC3-44F7-9B56-9127830776C7}" type="datetimeFigureOut">
              <a:rPr lang="zh-CN" altLang="en-US"/>
              <a:pPr>
                <a:defRPr/>
              </a:pPr>
              <a:t>2013-11-27</a:t>
            </a:fld>
            <a:endParaRPr lang="zh-CN" altLang="en-US"/>
          </a:p>
        </p:txBody>
      </p:sp>
      <p:sp>
        <p:nvSpPr>
          <p:cNvPr id="5124" name="幻灯片图像占位符 3"/>
          <p:cNvSpPr>
            <a:spLocks noGrp="1" noRot="1" noChangeAspect="1" noChangeArrowheads="1"/>
          </p:cNvSpPr>
          <p:nvPr>
            <p:ph type="sldImg" idx="2"/>
          </p:nvPr>
        </p:nvSpPr>
        <p:spPr bwMode="auto">
          <a:xfrm>
            <a:off x="1143000" y="685800"/>
            <a:ext cx="4572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2053" name="备注占位符 4"/>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2054" name="页脚占位符 5"/>
          <p:cNvSpPr>
            <a:spLocks noGrp="1" noChangeArrowheads="1"/>
          </p:cNvSpPr>
          <p:nvPr>
            <p:ph type="ftr" sz="quarter" idx="4"/>
          </p:nvPr>
        </p:nvSpPr>
        <p:spPr bwMode="auto">
          <a:xfrm>
            <a:off x="0" y="8685213"/>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atin typeface="Arial" pitchFamily="34" charset="0"/>
              </a:defRPr>
            </a:lvl1pPr>
          </a:lstStyle>
          <a:p>
            <a:pPr>
              <a:defRPr/>
            </a:pPr>
            <a:endParaRPr lang="zh-CN" altLang="en-US"/>
          </a:p>
        </p:txBody>
      </p:sp>
      <p:sp>
        <p:nvSpPr>
          <p:cNvPr id="2055" name="灯片编号占位符 6"/>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atin typeface="Arial" pitchFamily="34" charset="0"/>
              </a:defRPr>
            </a:lvl1pPr>
          </a:lstStyle>
          <a:p>
            <a:pPr>
              <a:defRPr/>
            </a:pPr>
            <a:fld id="{7878D2B7-B4E4-47F9-9B29-E352720BCD2D}" type="slidenum">
              <a:rPr lang="zh-CN" altLang="en-US"/>
              <a:pPr>
                <a:defRPr/>
              </a:pPr>
              <a:t>‹#›</a:t>
            </a:fld>
            <a:endParaRPr lang="zh-CN" altLang="en-US"/>
          </a:p>
        </p:txBody>
      </p:sp>
    </p:spTree>
    <p:extLst>
      <p:ext uri="{BB962C8B-B14F-4D97-AF65-F5344CB8AC3E}">
        <p14:creationId xmlns:p14="http://schemas.microsoft.com/office/powerpoint/2010/main" val="165487038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1.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notesMaster" Target="../notesMasters/notesMaster1.xml"/><Relationship Id="rId1" Type="http://schemas.openxmlformats.org/officeDocument/2006/relationships/themeOverride" Target="../theme/themeOverride2.xml"/></Relationships>
</file>

<file path=ppt/notesSlides/_rels/notesSlide3.xml.rels><?xml version="1.0" encoding="UTF-8" standalone="yes"?>
<Relationships xmlns="http://schemas.openxmlformats.org/package/2006/relationships"><Relationship Id="rId3" Type="http://schemas.openxmlformats.org/officeDocument/2006/relationships/slide" Target="../slides/slide4.xml"/><Relationship Id="rId2" Type="http://schemas.openxmlformats.org/officeDocument/2006/relationships/notesMaster" Target="../notesMasters/notesMaster1.xml"/><Relationship Id="rId1" Type="http://schemas.openxmlformats.org/officeDocument/2006/relationships/themeOverride" Target="../theme/themeOverride3.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p:sp>
      <p:sp>
        <p:nvSpPr>
          <p:cNvPr id="614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一、修改‘最大打开文件数’</a:t>
            </a:r>
          </a:p>
          <a:p>
            <a:r>
              <a:rPr lang="en-US" altLang="zh-CN" smtClean="0"/>
              <a:t>1</a:t>
            </a:r>
            <a:r>
              <a:rPr lang="zh-CN" altLang="en-US" smtClean="0"/>
              <a:t>、	修改</a:t>
            </a:r>
            <a:r>
              <a:rPr lang="en-US" altLang="zh-CN" smtClean="0"/>
              <a:t>DEA</a:t>
            </a:r>
            <a:r>
              <a:rPr lang="zh-CN" altLang="en-US" smtClean="0"/>
              <a:t>节点上的</a:t>
            </a:r>
            <a:r>
              <a:rPr lang="en-US" altLang="zh-CN" smtClean="0"/>
              <a:t>agent.rb </a:t>
            </a:r>
          </a:p>
          <a:p>
            <a:r>
              <a:rPr lang="en-US" altLang="zh-CN" smtClean="0"/>
              <a:t>agent.rb: /var/vcap/packages/dea/lib/dea/agent.rb</a:t>
            </a:r>
          </a:p>
          <a:p>
            <a:r>
              <a:rPr lang="zh-CN" altLang="en-US" smtClean="0"/>
              <a:t>搜索 ‘</a:t>
            </a:r>
            <a:r>
              <a:rPr lang="en-US" altLang="zh-CN" smtClean="0"/>
              <a:t>fds’,</a:t>
            </a:r>
            <a:r>
              <a:rPr lang="zh-CN" altLang="en-US" smtClean="0"/>
              <a:t>在</a:t>
            </a:r>
            <a:r>
              <a:rPr lang="en-US" altLang="zh-CN" smtClean="0"/>
              <a:t>def process_dea_start</a:t>
            </a:r>
            <a:r>
              <a:rPr lang="zh-CN" altLang="en-US" smtClean="0"/>
              <a:t>方法中修改</a:t>
            </a:r>
            <a:r>
              <a:rPr lang="en-US" altLang="zh-CN" smtClean="0"/>
              <a:t>num_fds</a:t>
            </a:r>
            <a:r>
              <a:rPr lang="zh-CN" altLang="en-US" smtClean="0"/>
              <a:t>值为</a:t>
            </a:r>
            <a:r>
              <a:rPr lang="en-US" altLang="zh-CN" smtClean="0"/>
              <a:t>9000.</a:t>
            </a:r>
          </a:p>
          <a:p>
            <a:r>
              <a:rPr lang="en-US" altLang="zh-CN" smtClean="0"/>
              <a:t>2</a:t>
            </a:r>
            <a:r>
              <a:rPr lang="zh-CN" altLang="en-US" smtClean="0"/>
              <a:t>、	使用</a:t>
            </a:r>
            <a:r>
              <a:rPr lang="en-US" altLang="zh-CN" smtClean="0"/>
              <a:t>root</a:t>
            </a:r>
            <a:r>
              <a:rPr lang="zh-CN" altLang="en-US" smtClean="0"/>
              <a:t>权限修改以下文件内容</a:t>
            </a:r>
          </a:p>
          <a:p>
            <a:r>
              <a:rPr lang="en-US" altLang="zh-CN" smtClean="0"/>
              <a:t>/etc/security/limits.conf</a:t>
            </a:r>
            <a:r>
              <a:rPr lang="zh-CN" altLang="en-US" smtClean="0"/>
              <a:t>，增加以下内容，</a:t>
            </a:r>
          </a:p>
          <a:p>
            <a:r>
              <a:rPr lang="zh-CN" altLang="en-US" smtClean="0"/>
              <a:t>* </a:t>
            </a:r>
            <a:r>
              <a:rPr lang="en-US" altLang="zh-CN" smtClean="0"/>
              <a:t>soft nproc 10240</a:t>
            </a:r>
          </a:p>
          <a:p>
            <a:r>
              <a:rPr lang="en-US" altLang="zh-CN" smtClean="0"/>
              <a:t>* hard nproc 10240</a:t>
            </a:r>
          </a:p>
          <a:p>
            <a:r>
              <a:rPr lang="en-US" altLang="zh-CN" smtClean="0"/>
              <a:t>vcap soft nofile 9000</a:t>
            </a:r>
          </a:p>
          <a:p>
            <a:r>
              <a:rPr lang="en-US" altLang="zh-CN" smtClean="0"/>
              <a:t>vcap hard nofile 65000</a:t>
            </a:r>
          </a:p>
          <a:p>
            <a:r>
              <a:rPr lang="en-US" altLang="zh-CN" smtClean="0"/>
              <a:t>root soft nofile 9000</a:t>
            </a:r>
          </a:p>
          <a:p>
            <a:r>
              <a:rPr lang="en-US" altLang="zh-CN" smtClean="0"/>
              <a:t>root soft nofile 65000</a:t>
            </a:r>
          </a:p>
          <a:p>
            <a:r>
              <a:rPr lang="en-US" altLang="zh-CN" smtClean="0"/>
              <a:t>* soft nofile 10240 # </a:t>
            </a:r>
            <a:r>
              <a:rPr lang="zh-CN" altLang="en-US" smtClean="0"/>
              <a:t>控制进程的打开最大文件数</a:t>
            </a:r>
          </a:p>
          <a:p>
            <a:r>
              <a:rPr lang="zh-CN" altLang="en-US" smtClean="0"/>
              <a:t>* </a:t>
            </a:r>
            <a:r>
              <a:rPr lang="en-US" altLang="zh-CN" smtClean="0"/>
              <a:t>hard nofile 10240 # </a:t>
            </a:r>
            <a:r>
              <a:rPr lang="zh-CN" altLang="en-US" smtClean="0"/>
              <a:t>控制进程的打开最大文件数</a:t>
            </a:r>
          </a:p>
          <a:p>
            <a:r>
              <a:rPr lang="en-US" altLang="zh-CN" smtClean="0"/>
              <a:t>/etc/pam.d/common-session</a:t>
            </a:r>
            <a:r>
              <a:rPr lang="zh-CN" altLang="en-US" smtClean="0"/>
              <a:t>，增加以下内容，</a:t>
            </a:r>
          </a:p>
          <a:p>
            <a:r>
              <a:rPr lang="en-US" altLang="zh-CN" smtClean="0"/>
              <a:t>session required pam_limits.so</a:t>
            </a:r>
          </a:p>
          <a:p>
            <a:r>
              <a:rPr lang="en-US" altLang="zh-CN" smtClean="0"/>
              <a:t>/etc/profile</a:t>
            </a:r>
            <a:r>
              <a:rPr lang="zh-CN" altLang="en-US" smtClean="0"/>
              <a:t>，增加以下内容，（该操作可选）</a:t>
            </a:r>
          </a:p>
          <a:p>
            <a:r>
              <a:rPr lang="en-US" altLang="zh-CN" smtClean="0"/>
              <a:t>ulimit -HSn 10240</a:t>
            </a:r>
          </a:p>
          <a:p>
            <a:endParaRPr lang="en-US" altLang="zh-CN" smtClean="0"/>
          </a:p>
          <a:p>
            <a:r>
              <a:rPr lang="zh-CN" altLang="en-US" smtClean="0"/>
              <a:t>需要重启电脑，否则更改不会立即生效。 </a:t>
            </a:r>
            <a:endParaRPr lang="en-US" altLang="zh-CN" smtClean="0"/>
          </a:p>
          <a:p>
            <a:endParaRPr lang="en-US" altLang="zh-CN" smtClean="0"/>
          </a:p>
          <a:p>
            <a:r>
              <a:rPr lang="zh-CN" altLang="en-US" smtClean="0"/>
              <a:t>二、修改上传文件大小限制</a:t>
            </a:r>
            <a:endParaRPr lang="en-US" altLang="zh-CN" smtClean="0"/>
          </a:p>
          <a:p>
            <a:r>
              <a:rPr lang="zh-CN" altLang="en-US" smtClean="0"/>
              <a:t>当上传大文件到</a:t>
            </a:r>
            <a:r>
              <a:rPr lang="en-US" altLang="zh-CN" smtClean="0"/>
              <a:t>cloudfoundry</a:t>
            </a:r>
            <a:r>
              <a:rPr lang="zh-CN" altLang="en-US" smtClean="0"/>
              <a:t>时，文件大小超过</a:t>
            </a:r>
            <a:r>
              <a:rPr lang="en-US" altLang="zh-CN" smtClean="0"/>
              <a:t>256M</a:t>
            </a:r>
            <a:r>
              <a:rPr lang="zh-CN" altLang="en-US" smtClean="0"/>
              <a:t>，此时</a:t>
            </a:r>
            <a:r>
              <a:rPr lang="en-US" altLang="zh-CN" smtClean="0"/>
              <a:t>cloudfounry</a:t>
            </a:r>
            <a:r>
              <a:rPr lang="zh-CN" altLang="en-US" smtClean="0"/>
              <a:t>会返回</a:t>
            </a:r>
            <a:r>
              <a:rPr lang="en-US" altLang="zh-CN" smtClean="0"/>
              <a:t>413 </a:t>
            </a:r>
            <a:r>
              <a:rPr lang="zh-CN" altLang="en-US" smtClean="0"/>
              <a:t>的</a:t>
            </a:r>
            <a:r>
              <a:rPr lang="en-US" altLang="zh-CN" smtClean="0"/>
              <a:t>http </a:t>
            </a:r>
            <a:r>
              <a:rPr lang="zh-CN" altLang="en-US" smtClean="0"/>
              <a:t>响应代码（上传文件大小超过</a:t>
            </a:r>
            <a:r>
              <a:rPr lang="en-US" altLang="zh-CN" smtClean="0"/>
              <a:t>nginx</a:t>
            </a:r>
            <a:r>
              <a:rPr lang="zh-CN" altLang="en-US" smtClean="0"/>
              <a:t>最大值）。</a:t>
            </a:r>
          </a:p>
          <a:p>
            <a:r>
              <a:rPr lang="zh-CN" altLang="en-US" smtClean="0"/>
              <a:t>为了能够上传大文件，修改两个节点上的</a:t>
            </a:r>
            <a:r>
              <a:rPr lang="en-US" altLang="zh-CN" smtClean="0"/>
              <a:t>nginx.conf</a:t>
            </a:r>
            <a:r>
              <a:rPr lang="zh-CN" altLang="en-US" smtClean="0"/>
              <a:t>文件。</a:t>
            </a:r>
          </a:p>
          <a:p>
            <a:r>
              <a:rPr lang="en-US" altLang="zh-CN" smtClean="0"/>
              <a:t>1</a:t>
            </a:r>
            <a:r>
              <a:rPr lang="zh-CN" altLang="en-US" smtClean="0"/>
              <a:t>、</a:t>
            </a:r>
            <a:r>
              <a:rPr lang="en-US" altLang="zh-CN" smtClean="0"/>
              <a:t>cloud controller</a:t>
            </a:r>
            <a:r>
              <a:rPr lang="zh-CN" altLang="en-US" smtClean="0"/>
              <a:t>节点上的</a:t>
            </a:r>
            <a:r>
              <a:rPr lang="en-US" altLang="zh-CN" smtClean="0"/>
              <a:t>nginx</a:t>
            </a:r>
            <a:r>
              <a:rPr lang="zh-CN" altLang="en-US" smtClean="0"/>
              <a:t>的“</a:t>
            </a:r>
            <a:r>
              <a:rPr lang="en-US" altLang="zh-CN" smtClean="0"/>
              <a:t>client_max_body_size 556M;</a:t>
            </a:r>
            <a:r>
              <a:rPr lang="zh-CN" altLang="en-US" smtClean="0"/>
              <a:t>”参数值。</a:t>
            </a:r>
          </a:p>
          <a:p>
            <a:r>
              <a:rPr lang="zh-CN" altLang="en-US" smtClean="0"/>
              <a:t>文件：</a:t>
            </a:r>
            <a:r>
              <a:rPr lang="en-US" altLang="zh-CN" smtClean="0"/>
              <a:t>/var/vcap/data/jobs/cloud_controller/56.8-dev/config/nginx.conf</a:t>
            </a:r>
            <a:r>
              <a:rPr lang="zh-CN" altLang="en-US" smtClean="0"/>
              <a:t>，在</a:t>
            </a:r>
            <a:r>
              <a:rPr lang="en-US" altLang="zh-CN" smtClean="0"/>
              <a:t>http</a:t>
            </a:r>
            <a:r>
              <a:rPr lang="zh-CN" altLang="en-US" smtClean="0"/>
              <a:t>上下文中修改</a:t>
            </a:r>
            <a:r>
              <a:rPr lang="en-US" altLang="zh-CN" smtClean="0"/>
              <a:t>client_max_body_size</a:t>
            </a:r>
            <a:r>
              <a:rPr lang="zh-CN" altLang="en-US" smtClean="0"/>
              <a:t>。</a:t>
            </a:r>
          </a:p>
          <a:p>
            <a:r>
              <a:rPr lang="en-US" altLang="zh-CN" smtClean="0"/>
              <a:t>http {</a:t>
            </a:r>
          </a:p>
          <a:p>
            <a:r>
              <a:rPr lang="en-US" altLang="zh-CN" smtClean="0"/>
              <a:t>    ...</a:t>
            </a:r>
          </a:p>
          <a:p>
            <a:r>
              <a:rPr lang="en-US" altLang="zh-CN" smtClean="0"/>
              <a:t>    client_max_body_size 556M;</a:t>
            </a:r>
          </a:p>
          <a:p>
            <a:r>
              <a:rPr lang="en-US" altLang="zh-CN" smtClean="0"/>
              <a:t>}</a:t>
            </a:r>
          </a:p>
          <a:p>
            <a:r>
              <a:rPr lang="en-US" altLang="zh-CN" smtClean="0"/>
              <a:t>2</a:t>
            </a:r>
            <a:r>
              <a:rPr lang="zh-CN" altLang="en-US" smtClean="0"/>
              <a:t>、</a:t>
            </a:r>
            <a:r>
              <a:rPr lang="en-US" altLang="zh-CN" smtClean="0"/>
              <a:t>router</a:t>
            </a:r>
            <a:r>
              <a:rPr lang="zh-CN" altLang="en-US" smtClean="0"/>
              <a:t>节点上的</a:t>
            </a:r>
            <a:r>
              <a:rPr lang="en-US" altLang="zh-CN" smtClean="0"/>
              <a:t>nginx</a:t>
            </a:r>
            <a:r>
              <a:rPr lang="zh-CN" altLang="en-US" smtClean="0"/>
              <a:t>的“</a:t>
            </a:r>
            <a:r>
              <a:rPr lang="en-US" altLang="zh-CN" smtClean="0"/>
              <a:t>client_max_body_size 556M;</a:t>
            </a:r>
            <a:r>
              <a:rPr lang="zh-CN" altLang="en-US" smtClean="0"/>
              <a:t>”参数值。</a:t>
            </a:r>
          </a:p>
          <a:p>
            <a:r>
              <a:rPr lang="zh-CN" altLang="en-US" smtClean="0"/>
              <a:t>文件：</a:t>
            </a:r>
            <a:r>
              <a:rPr lang="en-US" altLang="zh-CN" smtClean="0"/>
              <a:t>/var/vcap/data/jobs/router/18.5-dev/config/nginx.conf</a:t>
            </a:r>
            <a:r>
              <a:rPr lang="zh-CN" altLang="en-US" smtClean="0"/>
              <a:t>，在</a:t>
            </a:r>
            <a:r>
              <a:rPr lang="en-US" altLang="zh-CN" smtClean="0"/>
              <a:t>http</a:t>
            </a:r>
            <a:r>
              <a:rPr lang="zh-CN" altLang="en-US" smtClean="0"/>
              <a:t>上下文中修改</a:t>
            </a:r>
            <a:r>
              <a:rPr lang="en-US" altLang="zh-CN" smtClean="0"/>
              <a:t>client_max_body_size</a:t>
            </a:r>
            <a:r>
              <a:rPr lang="zh-CN" altLang="en-US" smtClean="0"/>
              <a:t>。</a:t>
            </a:r>
          </a:p>
          <a:p>
            <a:r>
              <a:rPr lang="en-US" altLang="zh-CN" smtClean="0"/>
              <a:t>http {</a:t>
            </a:r>
          </a:p>
          <a:p>
            <a:r>
              <a:rPr lang="en-US" altLang="zh-CN" smtClean="0"/>
              <a:t>    ...</a:t>
            </a:r>
          </a:p>
          <a:p>
            <a:r>
              <a:rPr lang="en-US" altLang="zh-CN" smtClean="0"/>
              <a:t>    client_max_body_size 556M;</a:t>
            </a:r>
          </a:p>
          <a:p>
            <a:r>
              <a:rPr lang="en-US" altLang="zh-CN" smtClean="0"/>
              <a:t>}</a:t>
            </a:r>
          </a:p>
          <a:p>
            <a:endParaRPr lang="zh-CN" altLang="en-US" smtClean="0"/>
          </a:p>
        </p:txBody>
      </p:sp>
      <p:sp>
        <p:nvSpPr>
          <p:cNvPr id="6148" name="灯片编号占位符 3"/>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r" eaLnBrk="1" hangingPunct="1"/>
            <a:fld id="{B96994A0-517D-46D7-8E1E-DA0B056BEB12}" type="slidenum">
              <a:rPr lang="zh-CN" altLang="en-US" sz="1200"/>
              <a:pPr algn="r" eaLnBrk="1" hangingPunct="1"/>
              <a:t>1</a:t>
            </a:fld>
            <a:endParaRPr lang="zh-CN" altLang="en-US" sz="1200"/>
          </a:p>
        </p:txBody>
      </p:sp>
    </p:spTree>
  </p:cSld>
  <p:clrMapOvr>
    <a:overrideClrMapping bg1="lt1" tx1="dk1" bg2="lt2" tx2="dk2" accent1="accent1" accent2="accent2" accent3="accent3" accent4="accent4" accent5="accent5" accent6="accent6" hlink="hlink" folHlink="folHlink"/>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1" dirty="0" err="1" smtClean="0">
                <a:solidFill>
                  <a:srgbClr val="FFFFCC"/>
                </a:solidFill>
                <a:latin typeface="微软雅黑" pitchFamily="34" charset="-122"/>
                <a:ea typeface="微软雅黑" pitchFamily="34" charset="-122"/>
              </a:rPr>
              <a:t>Liferay</a:t>
            </a:r>
            <a:r>
              <a:rPr lang="en-US" altLang="zh-CN" b="1" dirty="0" smtClean="0">
                <a:solidFill>
                  <a:srgbClr val="FFFFCC"/>
                </a:solidFill>
                <a:latin typeface="微软雅黑" pitchFamily="34" charset="-122"/>
                <a:ea typeface="微软雅黑" pitchFamily="34" charset="-122"/>
              </a:rPr>
              <a:t> Hook</a:t>
            </a:r>
            <a:r>
              <a:rPr lang="zh-CN" altLang="en-US" b="1" dirty="0" smtClean="0">
                <a:solidFill>
                  <a:srgbClr val="FFFFCC"/>
                </a:solidFill>
                <a:latin typeface="微软雅黑" pitchFamily="34" charset="-122"/>
                <a:ea typeface="微软雅黑" pitchFamily="34" charset="-122"/>
              </a:rPr>
              <a:t>工程</a:t>
            </a:r>
            <a:endParaRPr lang="en-US" altLang="zh-CN" b="1" dirty="0" smtClean="0">
              <a:solidFill>
                <a:srgbClr val="FFFFCC"/>
              </a:solidFill>
              <a:latin typeface="微软雅黑" pitchFamily="34" charset="-122"/>
              <a:ea typeface="微软雅黑" pitchFamily="34" charset="-122"/>
            </a:endParaRPr>
          </a:p>
          <a:p>
            <a:r>
              <a:rPr lang="en-US" altLang="zh-CN" dirty="0" err="1" smtClean="0">
                <a:solidFill>
                  <a:srgbClr val="FFFFFF"/>
                </a:solidFill>
                <a:latin typeface="微软雅黑" pitchFamily="34" charset="-122"/>
                <a:ea typeface="微软雅黑" pitchFamily="34" charset="-122"/>
              </a:rPr>
              <a:t>Liferay</a:t>
            </a:r>
            <a:r>
              <a:rPr lang="zh-CN" altLang="en-US" dirty="0" smtClean="0">
                <a:solidFill>
                  <a:srgbClr val="FFFFFF"/>
                </a:solidFill>
                <a:latin typeface="微软雅黑" pitchFamily="34" charset="-122"/>
                <a:ea typeface="微软雅黑" pitchFamily="34" charset="-122"/>
              </a:rPr>
              <a:t>的</a:t>
            </a:r>
            <a:r>
              <a:rPr lang="en-US" altLang="zh-CN" dirty="0" smtClean="0">
                <a:solidFill>
                  <a:srgbClr val="FFFFFF"/>
                </a:solidFill>
                <a:latin typeface="微软雅黑" pitchFamily="34" charset="-122"/>
                <a:ea typeface="微软雅黑" pitchFamily="34" charset="-122"/>
              </a:rPr>
              <a:t>HOOK</a:t>
            </a:r>
            <a:r>
              <a:rPr lang="zh-CN" altLang="en-US" dirty="0" smtClean="0">
                <a:solidFill>
                  <a:srgbClr val="FFFFFF"/>
                </a:solidFill>
                <a:latin typeface="微软雅黑" pitchFamily="34" charset="-122"/>
                <a:ea typeface="微软雅黑" pitchFamily="34" charset="-122"/>
              </a:rPr>
              <a:t>工程是提供一种在不直接修改</a:t>
            </a:r>
            <a:r>
              <a:rPr lang="en-US" altLang="zh-CN" dirty="0" err="1" smtClean="0">
                <a:solidFill>
                  <a:srgbClr val="FFFFFF"/>
                </a:solidFill>
                <a:latin typeface="微软雅黑" pitchFamily="34" charset="-122"/>
                <a:ea typeface="微软雅黑" pitchFamily="34" charset="-122"/>
              </a:rPr>
              <a:t>Liferay</a:t>
            </a:r>
            <a:r>
              <a:rPr lang="zh-CN" altLang="en-US" dirty="0" smtClean="0">
                <a:solidFill>
                  <a:srgbClr val="FFFFFF"/>
                </a:solidFill>
                <a:latin typeface="微软雅黑" pitchFamily="34" charset="-122"/>
                <a:ea typeface="微软雅黑" pitchFamily="34" charset="-122"/>
              </a:rPr>
              <a:t>源码的基础上，对</a:t>
            </a:r>
            <a:r>
              <a:rPr lang="en-US" altLang="zh-CN" dirty="0" err="1" smtClean="0">
                <a:solidFill>
                  <a:srgbClr val="FFFFFF"/>
                </a:solidFill>
                <a:latin typeface="微软雅黑" pitchFamily="34" charset="-122"/>
                <a:ea typeface="微软雅黑" pitchFamily="34" charset="-122"/>
              </a:rPr>
              <a:t>Liferay</a:t>
            </a:r>
            <a:r>
              <a:rPr lang="zh-CN" altLang="en-US" dirty="0" smtClean="0">
                <a:solidFill>
                  <a:srgbClr val="FFFFFF"/>
                </a:solidFill>
                <a:latin typeface="微软雅黑" pitchFamily="34" charset="-122"/>
                <a:ea typeface="微软雅黑" pitchFamily="34" charset="-122"/>
              </a:rPr>
              <a:t>核心功能进行覆盖的方法。</a:t>
            </a:r>
            <a:endParaRPr lang="en-US" altLang="zh-CN" dirty="0" smtClean="0">
              <a:solidFill>
                <a:srgbClr val="FFFFFF"/>
              </a:solidFill>
              <a:latin typeface="微软雅黑" pitchFamily="34" charset="-122"/>
              <a:ea typeface="微软雅黑" pitchFamily="34" charset="-122"/>
            </a:endParaRPr>
          </a:p>
          <a:p>
            <a:endParaRPr lang="en-US" dirty="0"/>
          </a:p>
        </p:txBody>
      </p:sp>
      <p:sp>
        <p:nvSpPr>
          <p:cNvPr id="4" name="灯片编号占位符 3"/>
          <p:cNvSpPr>
            <a:spLocks noGrp="1"/>
          </p:cNvSpPr>
          <p:nvPr>
            <p:ph type="sldNum" sz="quarter" idx="10"/>
          </p:nvPr>
        </p:nvSpPr>
        <p:spPr/>
        <p:txBody>
          <a:bodyPr/>
          <a:lstStyle/>
          <a:p>
            <a:pPr>
              <a:defRPr/>
            </a:pPr>
            <a:fld id="{7878D2B7-B4E4-47F9-9B29-E352720BCD2D}" type="slidenum">
              <a:rPr lang="zh-CN" altLang="en-US" smtClean="0"/>
              <a:pPr>
                <a:defRPr/>
              </a:pPr>
              <a:t>20</a:t>
            </a:fld>
            <a:endParaRPr lang="zh-CN" altLang="en-US"/>
          </a:p>
        </p:txBody>
      </p:sp>
    </p:spTree>
    <p:extLst>
      <p:ext uri="{BB962C8B-B14F-4D97-AF65-F5344CB8AC3E}">
        <p14:creationId xmlns:p14="http://schemas.microsoft.com/office/powerpoint/2010/main" val="12144706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1" dirty="0" err="1" smtClean="0">
                <a:solidFill>
                  <a:srgbClr val="FFFFCC"/>
                </a:solidFill>
                <a:latin typeface="微软雅黑" pitchFamily="34" charset="-122"/>
                <a:ea typeface="微软雅黑" pitchFamily="34" charset="-122"/>
              </a:rPr>
              <a:t>Liferay</a:t>
            </a:r>
            <a:r>
              <a:rPr lang="en-US" altLang="zh-CN" b="1" dirty="0" smtClean="0">
                <a:solidFill>
                  <a:srgbClr val="FFFFCC"/>
                </a:solidFill>
                <a:latin typeface="微软雅黑" pitchFamily="34" charset="-122"/>
                <a:ea typeface="微软雅黑" pitchFamily="34" charset="-122"/>
              </a:rPr>
              <a:t> Hook</a:t>
            </a:r>
            <a:r>
              <a:rPr lang="zh-CN" altLang="en-US" b="1" dirty="0" smtClean="0">
                <a:solidFill>
                  <a:srgbClr val="FFFFCC"/>
                </a:solidFill>
                <a:latin typeface="微软雅黑" pitchFamily="34" charset="-122"/>
                <a:ea typeface="微软雅黑" pitchFamily="34" charset="-122"/>
              </a:rPr>
              <a:t>工程</a:t>
            </a:r>
            <a:endParaRPr lang="en-US" altLang="zh-CN" b="1" dirty="0" smtClean="0">
              <a:solidFill>
                <a:srgbClr val="FFFFCC"/>
              </a:solidFill>
              <a:latin typeface="微软雅黑" pitchFamily="34" charset="-122"/>
              <a:ea typeface="微软雅黑" pitchFamily="34" charset="-122"/>
            </a:endParaRPr>
          </a:p>
          <a:p>
            <a:r>
              <a:rPr lang="en-US" altLang="zh-CN" dirty="0" err="1" smtClean="0">
                <a:solidFill>
                  <a:srgbClr val="FFFFFF"/>
                </a:solidFill>
                <a:latin typeface="微软雅黑" pitchFamily="34" charset="-122"/>
                <a:ea typeface="微软雅黑" pitchFamily="34" charset="-122"/>
              </a:rPr>
              <a:t>Liferay</a:t>
            </a:r>
            <a:r>
              <a:rPr lang="zh-CN" altLang="en-US" dirty="0" smtClean="0">
                <a:solidFill>
                  <a:srgbClr val="FFFFFF"/>
                </a:solidFill>
                <a:latin typeface="微软雅黑" pitchFamily="34" charset="-122"/>
                <a:ea typeface="微软雅黑" pitchFamily="34" charset="-122"/>
              </a:rPr>
              <a:t>的</a:t>
            </a:r>
            <a:r>
              <a:rPr lang="en-US" altLang="zh-CN" dirty="0" smtClean="0">
                <a:solidFill>
                  <a:srgbClr val="FFFFFF"/>
                </a:solidFill>
                <a:latin typeface="微软雅黑" pitchFamily="34" charset="-122"/>
                <a:ea typeface="微软雅黑" pitchFamily="34" charset="-122"/>
              </a:rPr>
              <a:t>HOOK</a:t>
            </a:r>
            <a:r>
              <a:rPr lang="zh-CN" altLang="en-US" dirty="0" smtClean="0">
                <a:solidFill>
                  <a:srgbClr val="FFFFFF"/>
                </a:solidFill>
                <a:latin typeface="微软雅黑" pitchFamily="34" charset="-122"/>
                <a:ea typeface="微软雅黑" pitchFamily="34" charset="-122"/>
              </a:rPr>
              <a:t>工程是提供一种在不直接修改</a:t>
            </a:r>
            <a:r>
              <a:rPr lang="en-US" altLang="zh-CN" dirty="0" err="1" smtClean="0">
                <a:solidFill>
                  <a:srgbClr val="FFFFFF"/>
                </a:solidFill>
                <a:latin typeface="微软雅黑" pitchFamily="34" charset="-122"/>
                <a:ea typeface="微软雅黑" pitchFamily="34" charset="-122"/>
              </a:rPr>
              <a:t>Liferay</a:t>
            </a:r>
            <a:r>
              <a:rPr lang="zh-CN" altLang="en-US" dirty="0" smtClean="0">
                <a:solidFill>
                  <a:srgbClr val="FFFFFF"/>
                </a:solidFill>
                <a:latin typeface="微软雅黑" pitchFamily="34" charset="-122"/>
                <a:ea typeface="微软雅黑" pitchFamily="34" charset="-122"/>
              </a:rPr>
              <a:t>源码的基础上，对</a:t>
            </a:r>
            <a:r>
              <a:rPr lang="en-US" altLang="zh-CN" dirty="0" err="1" smtClean="0">
                <a:solidFill>
                  <a:srgbClr val="FFFFFF"/>
                </a:solidFill>
                <a:latin typeface="微软雅黑" pitchFamily="34" charset="-122"/>
                <a:ea typeface="微软雅黑" pitchFamily="34" charset="-122"/>
              </a:rPr>
              <a:t>Liferay</a:t>
            </a:r>
            <a:r>
              <a:rPr lang="zh-CN" altLang="en-US" dirty="0" smtClean="0">
                <a:solidFill>
                  <a:srgbClr val="FFFFFF"/>
                </a:solidFill>
                <a:latin typeface="微软雅黑" pitchFamily="34" charset="-122"/>
                <a:ea typeface="微软雅黑" pitchFamily="34" charset="-122"/>
              </a:rPr>
              <a:t>核心功能进行覆盖的方法。</a:t>
            </a:r>
            <a:endParaRPr lang="en-US" altLang="zh-CN" dirty="0" smtClean="0">
              <a:solidFill>
                <a:srgbClr val="FFFFFF"/>
              </a:solidFill>
              <a:latin typeface="微软雅黑" pitchFamily="34" charset="-122"/>
              <a:ea typeface="微软雅黑" pitchFamily="34" charset="-122"/>
            </a:endParaRPr>
          </a:p>
          <a:p>
            <a:endParaRPr lang="en-US" dirty="0"/>
          </a:p>
        </p:txBody>
      </p:sp>
      <p:sp>
        <p:nvSpPr>
          <p:cNvPr id="4" name="灯片编号占位符 3"/>
          <p:cNvSpPr>
            <a:spLocks noGrp="1"/>
          </p:cNvSpPr>
          <p:nvPr>
            <p:ph type="sldNum" sz="quarter" idx="10"/>
          </p:nvPr>
        </p:nvSpPr>
        <p:spPr/>
        <p:txBody>
          <a:bodyPr/>
          <a:lstStyle/>
          <a:p>
            <a:pPr>
              <a:defRPr/>
            </a:pPr>
            <a:fld id="{7878D2B7-B4E4-47F9-9B29-E352720BCD2D}" type="slidenum">
              <a:rPr lang="zh-CN" altLang="en-US" smtClean="0"/>
              <a:pPr>
                <a:defRPr/>
              </a:pPr>
              <a:t>21</a:t>
            </a:fld>
            <a:endParaRPr lang="zh-CN" altLang="en-US"/>
          </a:p>
        </p:txBody>
      </p:sp>
    </p:spTree>
    <p:extLst>
      <p:ext uri="{BB962C8B-B14F-4D97-AF65-F5344CB8AC3E}">
        <p14:creationId xmlns:p14="http://schemas.microsoft.com/office/powerpoint/2010/main" val="12144706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kern="0" dirty="0" smtClean="0"/>
              <a:t>各部分的关系</a:t>
            </a:r>
            <a:endParaRPr lang="en-US" dirty="0"/>
          </a:p>
        </p:txBody>
      </p:sp>
      <p:sp>
        <p:nvSpPr>
          <p:cNvPr id="4" name="灯片编号占位符 3"/>
          <p:cNvSpPr>
            <a:spLocks noGrp="1"/>
          </p:cNvSpPr>
          <p:nvPr>
            <p:ph type="sldNum" sz="quarter" idx="10"/>
          </p:nvPr>
        </p:nvSpPr>
        <p:spPr/>
        <p:txBody>
          <a:bodyPr/>
          <a:lstStyle/>
          <a:p>
            <a:pPr>
              <a:defRPr/>
            </a:pPr>
            <a:fld id="{7878D2B7-B4E4-47F9-9B29-E352720BCD2D}" type="slidenum">
              <a:rPr lang="zh-CN" altLang="en-US" smtClean="0"/>
              <a:pPr>
                <a:defRPr/>
              </a:pPr>
              <a:t>26</a:t>
            </a:fld>
            <a:endParaRPr lang="zh-CN" altLang="en-US"/>
          </a:p>
        </p:txBody>
      </p:sp>
    </p:spTree>
    <p:extLst>
      <p:ext uri="{BB962C8B-B14F-4D97-AF65-F5344CB8AC3E}">
        <p14:creationId xmlns:p14="http://schemas.microsoft.com/office/powerpoint/2010/main" val="27661110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7170" name="幻灯片图像占位符 1"/>
          <p:cNvSpPr>
            <a:spLocks noGrp="1" noRot="1" noChangeAspect="1" noTextEdit="1"/>
          </p:cNvSpPr>
          <p:nvPr>
            <p:ph type="sldImg"/>
          </p:nvPr>
        </p:nvSpPr>
        <p:spPr/>
      </p:sp>
      <p:sp>
        <p:nvSpPr>
          <p:cNvPr id="717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smtClean="0">
                <a:latin typeface="微软雅黑" pitchFamily="34" charset="-122"/>
                <a:ea typeface="微软雅黑" pitchFamily="34" charset="-122"/>
              </a:rPr>
              <a:t>Portal </a:t>
            </a:r>
            <a:r>
              <a:rPr lang="zh-CN" altLang="zh-CN" sz="1200" dirty="0" smtClean="0">
                <a:latin typeface="微软雅黑" pitchFamily="34" charset="-122"/>
                <a:ea typeface="微软雅黑" pitchFamily="34" charset="-122"/>
              </a:rPr>
              <a:t>是基于</a:t>
            </a:r>
            <a:r>
              <a:rPr lang="en-US" altLang="zh-CN" sz="1200" dirty="0" smtClean="0">
                <a:latin typeface="微软雅黑" pitchFamily="34" charset="-122"/>
                <a:ea typeface="微软雅黑" pitchFamily="34" charset="-122"/>
              </a:rPr>
              <a:t>Web </a:t>
            </a:r>
            <a:r>
              <a:rPr lang="zh-CN" altLang="zh-CN" sz="1200" dirty="0" smtClean="0">
                <a:latin typeface="微软雅黑" pitchFamily="34" charset="-122"/>
                <a:ea typeface="微软雅黑" pitchFamily="34" charset="-122"/>
              </a:rPr>
              <a:t>的，以</a:t>
            </a:r>
            <a:r>
              <a:rPr lang="en-US" altLang="zh-CN" sz="1200" dirty="0" smtClean="0">
                <a:latin typeface="微软雅黑" pitchFamily="34" charset="-122"/>
                <a:ea typeface="微软雅黑" pitchFamily="34" charset="-122"/>
              </a:rPr>
              <a:t>“</a:t>
            </a:r>
            <a:r>
              <a:rPr lang="zh-CN" altLang="zh-CN" sz="1200" dirty="0" smtClean="0">
                <a:latin typeface="微软雅黑" pitchFamily="34" charset="-122"/>
                <a:ea typeface="微软雅黑" pitchFamily="34" charset="-122"/>
              </a:rPr>
              <a:t>应用整合</a:t>
            </a:r>
            <a:r>
              <a:rPr lang="en-US" altLang="zh-CN" sz="1200" dirty="0" smtClean="0">
                <a:latin typeface="微软雅黑" pitchFamily="34" charset="-122"/>
                <a:ea typeface="微软雅黑" pitchFamily="34" charset="-122"/>
              </a:rPr>
              <a:t>”</a:t>
            </a:r>
            <a:r>
              <a:rPr lang="zh-CN" altLang="zh-CN" sz="1200" dirty="0" smtClean="0">
                <a:latin typeface="微软雅黑" pitchFamily="34" charset="-122"/>
                <a:ea typeface="微软雅黑" pitchFamily="34" charset="-122"/>
              </a:rPr>
              <a:t>和</a:t>
            </a:r>
            <a:r>
              <a:rPr lang="en-US" altLang="zh-CN" sz="1200" dirty="0" smtClean="0">
                <a:latin typeface="微软雅黑" pitchFamily="34" charset="-122"/>
                <a:ea typeface="微软雅黑" pitchFamily="34" charset="-122"/>
              </a:rPr>
              <a:t>“</a:t>
            </a:r>
            <a:r>
              <a:rPr lang="zh-CN" altLang="zh-CN" sz="1200" dirty="0" smtClean="0">
                <a:latin typeface="微软雅黑" pitchFamily="34" charset="-122"/>
                <a:ea typeface="微软雅黑" pitchFamily="34" charset="-122"/>
              </a:rPr>
              <a:t>消除信息孤岛</a:t>
            </a:r>
            <a:r>
              <a:rPr lang="en-US" altLang="zh-CN" sz="1200" dirty="0" smtClean="0">
                <a:latin typeface="微软雅黑" pitchFamily="34" charset="-122"/>
                <a:ea typeface="微软雅黑" pitchFamily="34" charset="-122"/>
              </a:rPr>
              <a:t>”</a:t>
            </a:r>
            <a:r>
              <a:rPr lang="zh-CN" altLang="zh-CN" sz="1200" dirty="0" smtClean="0">
                <a:latin typeface="微软雅黑" pitchFamily="34" charset="-122"/>
                <a:ea typeface="微软雅黑" pitchFamily="34" charset="-122"/>
              </a:rPr>
              <a:t>为最终目的，提供单点登录、内容聚合、个性化门户定制等功能的综合信息系统。</a:t>
            </a:r>
            <a:endParaRPr lang="zh-CN" altLang="en-US" sz="1200" dirty="0" smtClean="0">
              <a:latin typeface="微软雅黑" pitchFamily="34" charset="-122"/>
              <a:ea typeface="微软雅黑" pitchFamily="34" charset="-122"/>
            </a:endParaRPr>
          </a:p>
        </p:txBody>
      </p:sp>
      <p:sp>
        <p:nvSpPr>
          <p:cNvPr id="7172" name="灯片编号占位符 3"/>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r" eaLnBrk="1" hangingPunct="1"/>
            <a:fld id="{8D1F2E9E-1442-4A8B-87D5-65C1E0513494}" type="slidenum">
              <a:rPr lang="zh-CN" altLang="en-US" sz="1200"/>
              <a:pPr algn="r" eaLnBrk="1" hangingPunct="1"/>
              <a:t>3</a:t>
            </a:fld>
            <a:endParaRPr lang="zh-CN" altLang="en-US" sz="1200"/>
          </a:p>
        </p:txBody>
      </p:sp>
    </p:spTree>
  </p:cSld>
  <p:clrMapOvr>
    <a:overrideClrMapping bg1="lt1" tx1="dk1" bg2="lt2" tx2="dk2" accent1="accent1" accent2="accent2" accent3="accent3" accent4="accent4" accent5="accent5" accent6="accent6" hlink="hlink" folHlink="folHlink"/>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p:sp>
      <p:sp>
        <p:nvSpPr>
          <p:cNvPr id="819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smtClean="0"/>
              <a:t>Portal</a:t>
            </a:r>
            <a:r>
              <a:rPr lang="zh-CN" altLang="en-US" dirty="0" smtClean="0"/>
              <a:t>规范</a:t>
            </a:r>
            <a:endParaRPr lang="en-US" altLang="zh-CN" dirty="0" smtClean="0"/>
          </a:p>
        </p:txBody>
      </p:sp>
      <p:sp>
        <p:nvSpPr>
          <p:cNvPr id="8196" name="灯片编号占位符 3"/>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r" eaLnBrk="1" hangingPunct="1"/>
            <a:fld id="{68A29595-D202-450E-B165-E359F1E01588}" type="slidenum">
              <a:rPr lang="zh-CN" altLang="en-US" sz="1200"/>
              <a:pPr algn="r" eaLnBrk="1" hangingPunct="1"/>
              <a:t>4</a:t>
            </a:fld>
            <a:endParaRPr lang="zh-CN" altLang="en-US" sz="1200"/>
          </a:p>
        </p:txBody>
      </p:sp>
    </p:spTree>
  </p:cSld>
  <p:clrMapOvr>
    <a:overrideClrMapping bg1="lt1" tx1="dk1" bg2="lt2" tx2="dk2" accent1="accent1" accent2="accent2" accent3="accent3" accent4="accent4" accent5="accent5" accent6="accent6" hlink="hlink" folHlink="folHlink"/>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lang="zh-CN" altLang="zh-CN" sz="1200" dirty="0" smtClean="0">
                <a:solidFill>
                  <a:schemeClr val="bg1"/>
                </a:solidFill>
                <a:latin typeface="微软雅黑" pitchFamily="34" charset="-122"/>
                <a:ea typeface="微软雅黑" pitchFamily="34" charset="-122"/>
              </a:rPr>
              <a:t>一个</a:t>
            </a:r>
            <a:r>
              <a:rPr lang="en-US" altLang="zh-CN" sz="1200" dirty="0" err="1" smtClean="0">
                <a:solidFill>
                  <a:schemeClr val="bg1"/>
                </a:solidFill>
                <a:latin typeface="微软雅黑" pitchFamily="34" charset="-122"/>
                <a:ea typeface="微软雅黑" pitchFamily="34" charset="-122"/>
              </a:rPr>
              <a:t>Portlet</a:t>
            </a:r>
            <a:r>
              <a:rPr lang="zh-CN" altLang="zh-CN" sz="1200" dirty="0" smtClean="0">
                <a:solidFill>
                  <a:schemeClr val="bg1"/>
                </a:solidFill>
                <a:latin typeface="微软雅黑" pitchFamily="34" charset="-122"/>
                <a:ea typeface="微软雅黑" pitchFamily="34" charset="-122"/>
              </a:rPr>
              <a:t>是以</a:t>
            </a:r>
            <a:r>
              <a:rPr lang="en-US" altLang="zh-CN" sz="1200" dirty="0" smtClean="0">
                <a:solidFill>
                  <a:schemeClr val="bg1"/>
                </a:solidFill>
                <a:latin typeface="微软雅黑" pitchFamily="34" charset="-122"/>
                <a:ea typeface="微软雅黑" pitchFamily="34" charset="-122"/>
              </a:rPr>
              <a:t>Java</a:t>
            </a:r>
            <a:r>
              <a:rPr lang="zh-CN" altLang="zh-CN" sz="1200" dirty="0" smtClean="0">
                <a:solidFill>
                  <a:schemeClr val="bg1"/>
                </a:solidFill>
                <a:latin typeface="微软雅黑" pitchFamily="34" charset="-122"/>
                <a:ea typeface="微软雅黑" pitchFamily="34" charset="-122"/>
              </a:rPr>
              <a:t>技术为</a:t>
            </a:r>
            <a:r>
              <a:rPr lang="zh-CN" altLang="en-US" sz="1200" dirty="0" smtClean="0">
                <a:solidFill>
                  <a:schemeClr val="bg1"/>
                </a:solidFill>
                <a:latin typeface="微软雅黑" pitchFamily="34" charset="-122"/>
                <a:ea typeface="微软雅黑" pitchFamily="34" charset="-122"/>
              </a:rPr>
              <a:t>基础</a:t>
            </a:r>
            <a:r>
              <a:rPr lang="zh-CN" altLang="zh-CN" sz="1200" dirty="0" smtClean="0">
                <a:solidFill>
                  <a:schemeClr val="bg1"/>
                </a:solidFill>
                <a:latin typeface="微软雅黑" pitchFamily="34" charset="-122"/>
                <a:ea typeface="微软雅黑" pitchFamily="34" charset="-122"/>
              </a:rPr>
              <a:t>的</a:t>
            </a:r>
            <a:r>
              <a:rPr lang="en-US" altLang="zh-CN" sz="1200" dirty="0" smtClean="0">
                <a:solidFill>
                  <a:schemeClr val="bg1"/>
                </a:solidFill>
                <a:latin typeface="微软雅黑" pitchFamily="34" charset="-122"/>
                <a:ea typeface="微软雅黑" pitchFamily="34" charset="-122"/>
              </a:rPr>
              <a:t>Web</a:t>
            </a:r>
            <a:r>
              <a:rPr lang="zh-CN" altLang="zh-CN" sz="1200" dirty="0" smtClean="0">
                <a:solidFill>
                  <a:schemeClr val="bg1"/>
                </a:solidFill>
                <a:latin typeface="微软雅黑" pitchFamily="34" charset="-122"/>
                <a:ea typeface="微软雅黑" pitchFamily="34" charset="-122"/>
              </a:rPr>
              <a:t>组件，由</a:t>
            </a:r>
            <a:r>
              <a:rPr lang="en-US" altLang="zh-CN" sz="1200" dirty="0" err="1" smtClean="0">
                <a:solidFill>
                  <a:schemeClr val="bg1"/>
                </a:solidFill>
                <a:latin typeface="微软雅黑" pitchFamily="34" charset="-122"/>
                <a:ea typeface="微软雅黑" pitchFamily="34" charset="-122"/>
              </a:rPr>
              <a:t>Portlet</a:t>
            </a:r>
            <a:r>
              <a:rPr lang="zh-CN" altLang="zh-CN" sz="1200" dirty="0" smtClean="0">
                <a:solidFill>
                  <a:schemeClr val="bg1"/>
                </a:solidFill>
                <a:latin typeface="微软雅黑" pitchFamily="34" charset="-122"/>
                <a:ea typeface="微软雅黑" pitchFamily="34" charset="-122"/>
              </a:rPr>
              <a:t>容器所管理，专门处理</a:t>
            </a:r>
            <a:r>
              <a:rPr lang="zh-CN" altLang="en-US" sz="1200" dirty="0" smtClean="0">
                <a:solidFill>
                  <a:schemeClr val="bg1"/>
                </a:solidFill>
                <a:latin typeface="微软雅黑" pitchFamily="34" charset="-122"/>
                <a:ea typeface="微软雅黑" pitchFamily="34" charset="-122"/>
              </a:rPr>
              <a:t>用户</a:t>
            </a:r>
            <a:r>
              <a:rPr lang="zh-CN" altLang="zh-CN" sz="1200" dirty="0" smtClean="0">
                <a:solidFill>
                  <a:schemeClr val="bg1"/>
                </a:solidFill>
                <a:latin typeface="微软雅黑" pitchFamily="34" charset="-122"/>
                <a:ea typeface="微软雅黑" pitchFamily="34" charset="-122"/>
              </a:rPr>
              <a:t>的信息请求以及</a:t>
            </a:r>
            <a:r>
              <a:rPr lang="zh-CN" altLang="en-US" sz="1200" dirty="0" smtClean="0">
                <a:solidFill>
                  <a:schemeClr val="bg1"/>
                </a:solidFill>
                <a:latin typeface="微软雅黑" pitchFamily="34" charset="-122"/>
                <a:ea typeface="微软雅黑" pitchFamily="34" charset="-122"/>
              </a:rPr>
              <a:t>产生</a:t>
            </a:r>
            <a:r>
              <a:rPr lang="zh-CN" altLang="zh-CN" sz="1200" dirty="0" smtClean="0">
                <a:solidFill>
                  <a:schemeClr val="bg1"/>
                </a:solidFill>
                <a:latin typeface="微软雅黑" pitchFamily="34" charset="-122"/>
                <a:ea typeface="微软雅黑" pitchFamily="34" charset="-122"/>
              </a:rPr>
              <a:t>各种动态的信息内容。</a:t>
            </a:r>
            <a:endParaRPr lang="en-US" altLang="zh-CN" sz="1200" dirty="0" smtClean="0">
              <a:solidFill>
                <a:schemeClr val="bg1"/>
              </a:solidFill>
              <a:latin typeface="微软雅黑" pitchFamily="34" charset="-122"/>
              <a:ea typeface="微软雅黑" pitchFamily="34" charset="-122"/>
            </a:endParaRPr>
          </a:p>
          <a:p>
            <a:pPr>
              <a:lnSpc>
                <a:spcPct val="150000"/>
              </a:lnSpc>
            </a:pPr>
            <a:r>
              <a:rPr lang="en-US" altLang="zh-CN" sz="1200" dirty="0" err="1" smtClean="0">
                <a:solidFill>
                  <a:schemeClr val="bg1"/>
                </a:solidFill>
                <a:latin typeface="微软雅黑" pitchFamily="34" charset="-122"/>
                <a:ea typeface="微软雅黑" pitchFamily="34" charset="-122"/>
              </a:rPr>
              <a:t>Portlet</a:t>
            </a:r>
            <a:r>
              <a:rPr lang="en-US" altLang="zh-CN" sz="1200" dirty="0" smtClean="0">
                <a:solidFill>
                  <a:schemeClr val="bg1"/>
                </a:solidFill>
                <a:latin typeface="微软雅黑" pitchFamily="34" charset="-122"/>
                <a:ea typeface="微软雅黑" pitchFamily="34" charset="-122"/>
              </a:rPr>
              <a:t> </a:t>
            </a:r>
            <a:r>
              <a:rPr lang="zh-CN" altLang="zh-CN" sz="1200" dirty="0" smtClean="0">
                <a:solidFill>
                  <a:schemeClr val="bg1"/>
                </a:solidFill>
                <a:latin typeface="微软雅黑" pitchFamily="34" charset="-122"/>
                <a:ea typeface="微软雅黑" pitchFamily="34" charset="-122"/>
              </a:rPr>
              <a:t>为可</a:t>
            </a:r>
            <a:r>
              <a:rPr lang="zh-CN" altLang="en-US" sz="1200" dirty="0" smtClean="0">
                <a:solidFill>
                  <a:schemeClr val="bg1"/>
                </a:solidFill>
                <a:latin typeface="微软雅黑" pitchFamily="34" charset="-122"/>
                <a:ea typeface="微软雅黑" pitchFamily="34" charset="-122"/>
              </a:rPr>
              <a:t>插拔</a:t>
            </a:r>
            <a:r>
              <a:rPr lang="zh-CN" altLang="zh-CN" sz="1200" dirty="0" smtClean="0">
                <a:solidFill>
                  <a:schemeClr val="bg1"/>
                </a:solidFill>
                <a:latin typeface="微软雅黑" pitchFamily="34" charset="-122"/>
                <a:ea typeface="微软雅黑" pitchFamily="34" charset="-122"/>
              </a:rPr>
              <a:t>式的客户界面组件，</a:t>
            </a:r>
            <a:r>
              <a:rPr lang="zh-CN" altLang="en-US" sz="1200" dirty="0" smtClean="0">
                <a:solidFill>
                  <a:schemeClr val="bg1"/>
                </a:solidFill>
                <a:latin typeface="微软雅黑" pitchFamily="34" charset="-122"/>
                <a:ea typeface="微软雅黑" pitchFamily="34" charset="-122"/>
              </a:rPr>
              <a:t>通过组合</a:t>
            </a:r>
            <a:r>
              <a:rPr lang="en-US" altLang="zh-CN" sz="1200" dirty="0" err="1" smtClean="0">
                <a:solidFill>
                  <a:schemeClr val="bg1"/>
                </a:solidFill>
                <a:latin typeface="微软雅黑" pitchFamily="34" charset="-122"/>
                <a:ea typeface="微软雅黑" pitchFamily="34" charset="-122"/>
              </a:rPr>
              <a:t>Portlet</a:t>
            </a:r>
            <a:r>
              <a:rPr lang="zh-CN" altLang="en-US" sz="1200" dirty="0" smtClean="0">
                <a:solidFill>
                  <a:schemeClr val="bg1"/>
                </a:solidFill>
                <a:latin typeface="微软雅黑" pitchFamily="34" charset="-122"/>
                <a:ea typeface="微软雅黑" pitchFamily="34" charset="-122"/>
              </a:rPr>
              <a:t>，可以呈现为</a:t>
            </a:r>
            <a:r>
              <a:rPr lang="zh-CN" altLang="zh-CN" sz="1200" dirty="0" smtClean="0">
                <a:solidFill>
                  <a:schemeClr val="bg1"/>
                </a:solidFill>
                <a:latin typeface="微软雅黑" pitchFamily="34" charset="-122"/>
                <a:ea typeface="微软雅黑" pitchFamily="34" charset="-122"/>
              </a:rPr>
              <a:t>一个信息系统</a:t>
            </a:r>
            <a:r>
              <a:rPr lang="zh-CN" altLang="en-US" sz="1200" dirty="0" smtClean="0">
                <a:solidFill>
                  <a:schemeClr val="bg1"/>
                </a:solidFill>
                <a:latin typeface="微软雅黑" pitchFamily="34" charset="-122"/>
                <a:ea typeface="微软雅黑" pitchFamily="34" charset="-122"/>
              </a:rPr>
              <a:t>。</a:t>
            </a:r>
            <a:endParaRPr kumimoji="0" lang="zh-CN" altLang="en-US" sz="1200" b="1" i="0" u="none" strike="noStrike" kern="0" cap="none" spc="0" normalizeH="0" baseline="0" noProof="0" dirty="0" smtClean="0">
              <a:ln>
                <a:noFill/>
              </a:ln>
              <a:solidFill>
                <a:schemeClr val="bg1"/>
              </a:solidFill>
              <a:effectLst/>
              <a:uLnTx/>
              <a:uFillTx/>
              <a:latin typeface="微软雅黑" pitchFamily="34" charset="-122"/>
              <a:ea typeface="微软雅黑" pitchFamily="34"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zh-CN" sz="1200" dirty="0" smtClean="0">
                <a:solidFill>
                  <a:srgbClr val="4D4D4D"/>
                </a:solidFill>
                <a:latin typeface="微软雅黑" pitchFamily="34" charset="-122"/>
                <a:ea typeface="微软雅黑" pitchFamily="34" charset="-122"/>
              </a:rPr>
              <a:t>这些由</a:t>
            </a:r>
            <a:r>
              <a:rPr lang="en-US" altLang="zh-CN" sz="1200" dirty="0" err="1" smtClean="0">
                <a:solidFill>
                  <a:srgbClr val="4D4D4D"/>
                </a:solidFill>
                <a:latin typeface="微软雅黑" pitchFamily="34" charset="-122"/>
                <a:ea typeface="微软雅黑" pitchFamily="34" charset="-122"/>
              </a:rPr>
              <a:t>Portlet</a:t>
            </a:r>
            <a:r>
              <a:rPr lang="zh-CN" altLang="zh-CN" sz="1200" dirty="0" smtClean="0">
                <a:solidFill>
                  <a:srgbClr val="4D4D4D"/>
                </a:solidFill>
                <a:latin typeface="微软雅黑" pitchFamily="34" charset="-122"/>
                <a:ea typeface="微软雅黑" pitchFamily="34" charset="-122"/>
              </a:rPr>
              <a:t>产生的内容也被称为片段，而片段是具有一些规则的标记</a:t>
            </a:r>
            <a:r>
              <a:rPr lang="en-US" altLang="zh-CN" sz="1200" dirty="0" smtClean="0">
                <a:solidFill>
                  <a:srgbClr val="4D4D4D"/>
                </a:solidFill>
                <a:latin typeface="微软雅黑" pitchFamily="34" charset="-122"/>
                <a:ea typeface="微软雅黑" pitchFamily="34" charset="-122"/>
              </a:rPr>
              <a:t>( HTML</a:t>
            </a:r>
            <a:r>
              <a:rPr lang="zh-CN" altLang="zh-CN" sz="1200" dirty="0" smtClean="0">
                <a:solidFill>
                  <a:srgbClr val="4D4D4D"/>
                </a:solidFill>
                <a:latin typeface="微软雅黑" pitchFamily="34" charset="-122"/>
                <a:ea typeface="微软雅黑" pitchFamily="34" charset="-122"/>
              </a:rPr>
              <a:t>、</a:t>
            </a:r>
            <a:r>
              <a:rPr lang="en-US" altLang="zh-CN" sz="1200" dirty="0" smtClean="0">
                <a:solidFill>
                  <a:srgbClr val="4D4D4D"/>
                </a:solidFill>
                <a:latin typeface="微软雅黑" pitchFamily="34" charset="-122"/>
                <a:ea typeface="微软雅黑" pitchFamily="34" charset="-122"/>
              </a:rPr>
              <a:t>XHTML</a:t>
            </a:r>
            <a:r>
              <a:rPr lang="zh-CN" altLang="zh-CN" sz="1200" dirty="0" smtClean="0">
                <a:solidFill>
                  <a:srgbClr val="4D4D4D"/>
                </a:solidFill>
                <a:latin typeface="微软雅黑" pitchFamily="34" charset="-122"/>
                <a:ea typeface="微软雅黑" pitchFamily="34" charset="-122"/>
              </a:rPr>
              <a:t>、</a:t>
            </a:r>
            <a:r>
              <a:rPr lang="en-US" altLang="zh-CN" sz="1200" dirty="0" smtClean="0">
                <a:solidFill>
                  <a:srgbClr val="4D4D4D"/>
                </a:solidFill>
                <a:latin typeface="微软雅黑" pitchFamily="34" charset="-122"/>
                <a:ea typeface="微软雅黑" pitchFamily="34" charset="-122"/>
              </a:rPr>
              <a:t>WML )</a:t>
            </a:r>
            <a:r>
              <a:rPr lang="zh-CN" altLang="zh-CN" sz="1200" dirty="0" smtClean="0">
                <a:solidFill>
                  <a:srgbClr val="4D4D4D"/>
                </a:solidFill>
                <a:latin typeface="微软雅黑" pitchFamily="34" charset="-122"/>
                <a:ea typeface="微软雅黑" pitchFamily="34" charset="-122"/>
              </a:rPr>
              <a:t>，而且可以和其他的片段组合而成一个复杂的文件。一个或多个</a:t>
            </a:r>
            <a:r>
              <a:rPr lang="en-US" altLang="zh-CN" sz="1200" dirty="0" smtClean="0">
                <a:solidFill>
                  <a:srgbClr val="4D4D4D"/>
                </a:solidFill>
                <a:latin typeface="微软雅黑" pitchFamily="34" charset="-122"/>
                <a:ea typeface="微软雅黑" pitchFamily="34" charset="-122"/>
              </a:rPr>
              <a:t> </a:t>
            </a:r>
            <a:r>
              <a:rPr lang="en-US" altLang="zh-CN" sz="1200" dirty="0" err="1" smtClean="0">
                <a:solidFill>
                  <a:srgbClr val="4D4D4D"/>
                </a:solidFill>
                <a:latin typeface="微软雅黑" pitchFamily="34" charset="-122"/>
                <a:ea typeface="微软雅黑" pitchFamily="34" charset="-122"/>
              </a:rPr>
              <a:t>Portlet</a:t>
            </a:r>
            <a:r>
              <a:rPr lang="en-US" altLang="zh-CN" sz="1200" dirty="0" smtClean="0">
                <a:solidFill>
                  <a:srgbClr val="4D4D4D"/>
                </a:solidFill>
                <a:latin typeface="微软雅黑" pitchFamily="34" charset="-122"/>
                <a:ea typeface="微软雅黑" pitchFamily="34" charset="-122"/>
              </a:rPr>
              <a:t> </a:t>
            </a:r>
            <a:r>
              <a:rPr lang="zh-CN" altLang="zh-CN" sz="1200" dirty="0" smtClean="0">
                <a:solidFill>
                  <a:srgbClr val="4D4D4D"/>
                </a:solidFill>
                <a:latin typeface="微软雅黑" pitchFamily="34" charset="-122"/>
                <a:ea typeface="微软雅黑" pitchFamily="34" charset="-122"/>
              </a:rPr>
              <a:t>的内容聚合而成为一个</a:t>
            </a:r>
            <a:r>
              <a:rPr lang="en-US" altLang="zh-CN" sz="1200" dirty="0" smtClean="0">
                <a:solidFill>
                  <a:srgbClr val="4D4D4D"/>
                </a:solidFill>
                <a:latin typeface="微软雅黑" pitchFamily="34" charset="-122"/>
                <a:ea typeface="微软雅黑" pitchFamily="34" charset="-122"/>
              </a:rPr>
              <a:t>Portal </a:t>
            </a:r>
            <a:r>
              <a:rPr lang="zh-CN" altLang="zh-CN" sz="1200" dirty="0" smtClean="0">
                <a:solidFill>
                  <a:srgbClr val="4D4D4D"/>
                </a:solidFill>
                <a:latin typeface="微软雅黑" pitchFamily="34" charset="-122"/>
                <a:ea typeface="微软雅黑" pitchFamily="34" charset="-122"/>
              </a:rPr>
              <a:t>网页。而</a:t>
            </a:r>
            <a:r>
              <a:rPr lang="en-US" altLang="zh-CN" sz="1200" dirty="0" smtClean="0">
                <a:solidFill>
                  <a:srgbClr val="4D4D4D"/>
                </a:solidFill>
                <a:latin typeface="微软雅黑" pitchFamily="34" charset="-122"/>
                <a:ea typeface="微软雅黑" pitchFamily="34" charset="-122"/>
              </a:rPr>
              <a:t> </a:t>
            </a:r>
            <a:r>
              <a:rPr lang="en-US" altLang="zh-CN" sz="1200" dirty="0" err="1" smtClean="0">
                <a:solidFill>
                  <a:srgbClr val="4D4D4D"/>
                </a:solidFill>
                <a:latin typeface="微软雅黑" pitchFamily="34" charset="-122"/>
                <a:ea typeface="微软雅黑" pitchFamily="34" charset="-122"/>
              </a:rPr>
              <a:t>Portlet</a:t>
            </a:r>
            <a:r>
              <a:rPr lang="en-US" altLang="zh-CN" sz="1200" dirty="0" smtClean="0">
                <a:solidFill>
                  <a:srgbClr val="4D4D4D"/>
                </a:solidFill>
                <a:latin typeface="微软雅黑" pitchFamily="34" charset="-122"/>
                <a:ea typeface="微软雅黑" pitchFamily="34" charset="-122"/>
              </a:rPr>
              <a:t> </a:t>
            </a:r>
            <a:r>
              <a:rPr lang="zh-CN" altLang="zh-CN" sz="1200" dirty="0" smtClean="0">
                <a:solidFill>
                  <a:srgbClr val="4D4D4D"/>
                </a:solidFill>
                <a:latin typeface="微软雅黑" pitchFamily="34" charset="-122"/>
                <a:ea typeface="微软雅黑" pitchFamily="34" charset="-122"/>
              </a:rPr>
              <a:t>的生命周期是</a:t>
            </a:r>
            <a:r>
              <a:rPr lang="zh-CN" altLang="en-US" sz="1200" dirty="0" smtClean="0">
                <a:solidFill>
                  <a:srgbClr val="4D4D4D"/>
                </a:solidFill>
                <a:latin typeface="微软雅黑" pitchFamily="34" charset="-122"/>
                <a:ea typeface="微软雅黑" pitchFamily="34" charset="-122"/>
              </a:rPr>
              <a:t>由</a:t>
            </a:r>
            <a:r>
              <a:rPr lang="en-US" altLang="zh-CN" sz="1200" dirty="0" smtClean="0">
                <a:solidFill>
                  <a:srgbClr val="4D4D4D"/>
                </a:solidFill>
                <a:latin typeface="微软雅黑" pitchFamily="34" charset="-122"/>
                <a:ea typeface="微软雅黑" pitchFamily="34" charset="-122"/>
              </a:rPr>
              <a:t> </a:t>
            </a:r>
            <a:r>
              <a:rPr lang="en-US" altLang="zh-CN" sz="1200" dirty="0" err="1" smtClean="0">
                <a:solidFill>
                  <a:srgbClr val="4D4D4D"/>
                </a:solidFill>
                <a:latin typeface="微软雅黑" pitchFamily="34" charset="-122"/>
                <a:ea typeface="微软雅黑" pitchFamily="34" charset="-122"/>
              </a:rPr>
              <a:t>Portlet</a:t>
            </a:r>
            <a:r>
              <a:rPr lang="en-US" altLang="zh-CN" sz="1200" dirty="0" smtClean="0">
                <a:solidFill>
                  <a:srgbClr val="4D4D4D"/>
                </a:solidFill>
                <a:latin typeface="微软雅黑" pitchFamily="34" charset="-122"/>
                <a:ea typeface="微软雅黑" pitchFamily="34" charset="-122"/>
              </a:rPr>
              <a:t> </a:t>
            </a:r>
            <a:r>
              <a:rPr lang="zh-CN" altLang="zh-CN" sz="1200" dirty="0" smtClean="0">
                <a:solidFill>
                  <a:srgbClr val="4D4D4D"/>
                </a:solidFill>
                <a:latin typeface="微软雅黑" pitchFamily="34" charset="-122"/>
                <a:ea typeface="微软雅黑" pitchFamily="34" charset="-122"/>
              </a:rPr>
              <a:t>容器管理控制。</a:t>
            </a:r>
            <a:endParaRPr kumimoji="0" lang="zh-CN" altLang="en-US" sz="1200" b="0" i="0" u="none" strike="noStrike" kern="0" cap="none" spc="0" normalizeH="0" baseline="0" noProof="0" dirty="0" smtClean="0">
              <a:ln>
                <a:noFill/>
              </a:ln>
              <a:solidFill>
                <a:srgbClr val="4D4D4D"/>
              </a:solidFill>
              <a:effectLst/>
              <a:uLnTx/>
              <a:uFillTx/>
              <a:latin typeface="微软雅黑" pitchFamily="34" charset="-122"/>
              <a:ea typeface="微软雅黑" pitchFamily="34" charset="-122"/>
            </a:endParaRPr>
          </a:p>
          <a:p>
            <a:r>
              <a:rPr lang="zh-CN" altLang="zh-CN" sz="1200" dirty="0" smtClean="0">
                <a:solidFill>
                  <a:schemeClr val="bg1"/>
                </a:solidFill>
                <a:latin typeface="微软雅黑" pitchFamily="34" charset="-122"/>
                <a:ea typeface="微软雅黑" pitchFamily="34" charset="-122"/>
              </a:rPr>
              <a:t>客户端和</a:t>
            </a:r>
            <a:r>
              <a:rPr lang="en-US" altLang="zh-CN" sz="1200" dirty="0" err="1" smtClean="0">
                <a:solidFill>
                  <a:schemeClr val="bg1"/>
                </a:solidFill>
                <a:latin typeface="微软雅黑" pitchFamily="34" charset="-122"/>
                <a:ea typeface="微软雅黑" pitchFamily="34" charset="-122"/>
              </a:rPr>
              <a:t>Portlet</a:t>
            </a:r>
            <a:r>
              <a:rPr lang="zh-CN" altLang="zh-CN" sz="1200" dirty="0" smtClean="0">
                <a:solidFill>
                  <a:schemeClr val="bg1"/>
                </a:solidFill>
                <a:latin typeface="微软雅黑" pitchFamily="34" charset="-122"/>
                <a:ea typeface="微软雅黑" pitchFamily="34" charset="-122"/>
              </a:rPr>
              <a:t>的互动是由</a:t>
            </a:r>
            <a:r>
              <a:rPr lang="en-US" altLang="zh-CN" sz="1200" dirty="0" smtClean="0">
                <a:solidFill>
                  <a:schemeClr val="bg1"/>
                </a:solidFill>
                <a:latin typeface="微软雅黑" pitchFamily="34" charset="-122"/>
                <a:ea typeface="微软雅黑" pitchFamily="34" charset="-122"/>
              </a:rPr>
              <a:t>Portal</a:t>
            </a:r>
            <a:r>
              <a:rPr lang="zh-CN" altLang="zh-CN" sz="1200" dirty="0" smtClean="0">
                <a:solidFill>
                  <a:schemeClr val="bg1"/>
                </a:solidFill>
                <a:latin typeface="微软雅黑" pitchFamily="34" charset="-122"/>
                <a:ea typeface="微软雅黑" pitchFamily="34" charset="-122"/>
              </a:rPr>
              <a:t>通过典型的请求</a:t>
            </a:r>
            <a:r>
              <a:rPr lang="en-US" altLang="zh-CN" sz="1200" dirty="0" smtClean="0">
                <a:solidFill>
                  <a:schemeClr val="bg1"/>
                </a:solidFill>
                <a:latin typeface="微软雅黑" pitchFamily="34" charset="-122"/>
                <a:ea typeface="微软雅黑" pitchFamily="34" charset="-122"/>
              </a:rPr>
              <a:t>/</a:t>
            </a:r>
            <a:r>
              <a:rPr lang="zh-CN" altLang="zh-CN" sz="1200" dirty="0" smtClean="0">
                <a:solidFill>
                  <a:schemeClr val="bg1"/>
                </a:solidFill>
                <a:latin typeface="微软雅黑" pitchFamily="34" charset="-122"/>
                <a:ea typeface="微软雅黑" pitchFamily="34" charset="-122"/>
              </a:rPr>
              <a:t>响应方式实现，</a:t>
            </a:r>
            <a:r>
              <a:rPr lang="zh-CN" altLang="en-US" sz="1200" dirty="0" smtClean="0">
                <a:solidFill>
                  <a:schemeClr val="bg1"/>
                </a:solidFill>
                <a:latin typeface="微软雅黑" pitchFamily="34" charset="-122"/>
                <a:ea typeface="微软雅黑" pitchFamily="34" charset="-122"/>
              </a:rPr>
              <a:t>用户</a:t>
            </a:r>
            <a:r>
              <a:rPr lang="zh-CN" altLang="zh-CN" sz="1200" dirty="0" smtClean="0">
                <a:solidFill>
                  <a:schemeClr val="bg1"/>
                </a:solidFill>
                <a:latin typeface="微软雅黑" pitchFamily="34" charset="-122"/>
                <a:ea typeface="微软雅黑" pitchFamily="34" charset="-122"/>
              </a:rPr>
              <a:t>会和</a:t>
            </a:r>
            <a:r>
              <a:rPr lang="en-US" altLang="zh-CN" sz="1200" dirty="0" err="1" smtClean="0">
                <a:solidFill>
                  <a:schemeClr val="bg1"/>
                </a:solidFill>
                <a:latin typeface="微软雅黑" pitchFamily="34" charset="-122"/>
                <a:ea typeface="微软雅黑" pitchFamily="34" charset="-122"/>
              </a:rPr>
              <a:t>Portlet</a:t>
            </a:r>
            <a:r>
              <a:rPr lang="zh-CN" altLang="zh-CN" sz="1200" dirty="0" smtClean="0">
                <a:solidFill>
                  <a:schemeClr val="bg1"/>
                </a:solidFill>
                <a:latin typeface="微软雅黑" pitchFamily="34" charset="-122"/>
                <a:ea typeface="微软雅黑" pitchFamily="34" charset="-122"/>
              </a:rPr>
              <a:t>所产生的内容互动，</a:t>
            </a:r>
            <a:r>
              <a:rPr lang="zh-CN" altLang="en-US" sz="1200" dirty="0" smtClean="0">
                <a:solidFill>
                  <a:schemeClr val="bg1"/>
                </a:solidFill>
                <a:latin typeface="微软雅黑" pitchFamily="34" charset="-122"/>
                <a:ea typeface="微软雅黑" pitchFamily="34" charset="-122"/>
              </a:rPr>
              <a:t>比如</a:t>
            </a:r>
            <a:r>
              <a:rPr lang="zh-CN" altLang="zh-CN" sz="1200" dirty="0" smtClean="0">
                <a:solidFill>
                  <a:schemeClr val="bg1"/>
                </a:solidFill>
                <a:latin typeface="微软雅黑" pitchFamily="34" charset="-122"/>
                <a:ea typeface="微软雅黑" pitchFamily="34" charset="-122"/>
              </a:rPr>
              <a:t>，</a:t>
            </a:r>
            <a:r>
              <a:rPr lang="zh-CN" altLang="en-US" sz="1200" dirty="0" smtClean="0">
                <a:solidFill>
                  <a:schemeClr val="bg1"/>
                </a:solidFill>
                <a:latin typeface="微软雅黑" pitchFamily="34" charset="-122"/>
                <a:ea typeface="微软雅黑" pitchFamily="34" charset="-122"/>
              </a:rPr>
              <a:t>用户提交一个表单</a:t>
            </a:r>
            <a:r>
              <a:rPr lang="zh-CN" altLang="zh-CN" sz="1200" dirty="0" smtClean="0">
                <a:solidFill>
                  <a:schemeClr val="bg1"/>
                </a:solidFill>
                <a:latin typeface="微软雅黑" pitchFamily="34" charset="-122"/>
                <a:ea typeface="微软雅黑" pitchFamily="34" charset="-122"/>
              </a:rPr>
              <a:t>，</a:t>
            </a:r>
            <a:r>
              <a:rPr lang="en-US" altLang="zh-CN" sz="1200" dirty="0" smtClean="0">
                <a:solidFill>
                  <a:schemeClr val="bg1"/>
                </a:solidFill>
                <a:latin typeface="微软雅黑" pitchFamily="34" charset="-122"/>
                <a:ea typeface="微软雅黑" pitchFamily="34" charset="-122"/>
              </a:rPr>
              <a:t>Portal</a:t>
            </a:r>
            <a:r>
              <a:rPr lang="zh-CN" altLang="zh-CN" sz="1200" dirty="0" smtClean="0">
                <a:solidFill>
                  <a:schemeClr val="bg1"/>
                </a:solidFill>
                <a:latin typeface="微软雅黑" pitchFamily="34" charset="-122"/>
                <a:ea typeface="微软雅黑" pitchFamily="34" charset="-122"/>
              </a:rPr>
              <a:t>将会接收到</a:t>
            </a:r>
            <a:r>
              <a:rPr lang="en-US" altLang="zh-CN" sz="1200" dirty="0" err="1" smtClean="0">
                <a:solidFill>
                  <a:schemeClr val="bg1"/>
                </a:solidFill>
                <a:latin typeface="微软雅黑" pitchFamily="34" charset="-122"/>
                <a:ea typeface="微软雅黑" pitchFamily="34" charset="-122"/>
              </a:rPr>
              <a:t>Portlet</a:t>
            </a:r>
            <a:r>
              <a:rPr lang="zh-CN" altLang="zh-CN" sz="1200" dirty="0" smtClean="0">
                <a:solidFill>
                  <a:schemeClr val="bg1"/>
                </a:solidFill>
                <a:latin typeface="微软雅黑" pitchFamily="34" charset="-122"/>
                <a:ea typeface="微软雅黑" pitchFamily="34" charset="-122"/>
              </a:rPr>
              <a:t>的</a:t>
            </a:r>
            <a:r>
              <a:rPr lang="zh-CN" altLang="en-US" sz="1200" dirty="0" smtClean="0">
                <a:solidFill>
                  <a:schemeClr val="bg1"/>
                </a:solidFill>
                <a:latin typeface="微软雅黑" pitchFamily="34" charset="-122"/>
                <a:ea typeface="微软雅黑" pitchFamily="34" charset="-122"/>
              </a:rPr>
              <a:t>请求</a:t>
            </a:r>
            <a:r>
              <a:rPr lang="zh-CN" altLang="zh-CN" sz="1200" dirty="0" smtClean="0">
                <a:solidFill>
                  <a:schemeClr val="bg1"/>
                </a:solidFill>
                <a:latin typeface="微软雅黑" pitchFamily="34" charset="-122"/>
                <a:ea typeface="微软雅黑" pitchFamily="34" charset="-122"/>
              </a:rPr>
              <a:t>，将这个</a:t>
            </a:r>
            <a:r>
              <a:rPr lang="zh-CN" altLang="en-US" sz="1200" dirty="0" smtClean="0">
                <a:solidFill>
                  <a:schemeClr val="bg1"/>
                </a:solidFill>
                <a:latin typeface="微软雅黑" pitchFamily="34" charset="-122"/>
                <a:ea typeface="微软雅黑" pitchFamily="34" charset="-122"/>
              </a:rPr>
              <a:t>请求处理</a:t>
            </a:r>
            <a:r>
              <a:rPr lang="zh-CN" altLang="zh-CN" sz="1200" dirty="0" smtClean="0">
                <a:solidFill>
                  <a:schemeClr val="bg1"/>
                </a:solidFill>
                <a:latin typeface="微软雅黑" pitchFamily="34" charset="-122"/>
                <a:ea typeface="微软雅黑" pitchFamily="34" charset="-122"/>
              </a:rPr>
              <a:t>转向到目标</a:t>
            </a:r>
            <a:r>
              <a:rPr lang="en-US" altLang="zh-CN" sz="1200" dirty="0" err="1" smtClean="0">
                <a:solidFill>
                  <a:schemeClr val="bg1"/>
                </a:solidFill>
                <a:latin typeface="微软雅黑" pitchFamily="34" charset="-122"/>
                <a:ea typeface="微软雅黑" pitchFamily="34" charset="-122"/>
              </a:rPr>
              <a:t>Portlet</a:t>
            </a:r>
            <a:r>
              <a:rPr lang="zh-CN" altLang="zh-CN" sz="1200" dirty="0" smtClean="0">
                <a:solidFill>
                  <a:schemeClr val="bg1"/>
                </a:solidFill>
                <a:latin typeface="微软雅黑" pitchFamily="34" charset="-122"/>
                <a:ea typeface="微软雅黑" pitchFamily="34" charset="-122"/>
              </a:rPr>
              <a:t>。这些</a:t>
            </a:r>
            <a:r>
              <a:rPr lang="en-US" altLang="zh-CN" sz="1200" dirty="0" err="1" smtClean="0">
                <a:solidFill>
                  <a:schemeClr val="bg1"/>
                </a:solidFill>
                <a:latin typeface="微软雅黑" pitchFamily="34" charset="-122"/>
                <a:ea typeface="微软雅黑" pitchFamily="34" charset="-122"/>
              </a:rPr>
              <a:t>Portlet</a:t>
            </a:r>
            <a:r>
              <a:rPr lang="en-US" altLang="zh-CN" sz="1200" dirty="0" smtClean="0">
                <a:solidFill>
                  <a:schemeClr val="bg1"/>
                </a:solidFill>
                <a:latin typeface="微软雅黑" pitchFamily="34" charset="-122"/>
                <a:ea typeface="微软雅黑" pitchFamily="34" charset="-122"/>
              </a:rPr>
              <a:t> </a:t>
            </a:r>
            <a:r>
              <a:rPr lang="zh-CN" altLang="zh-CN" sz="1200" dirty="0" smtClean="0">
                <a:solidFill>
                  <a:schemeClr val="bg1"/>
                </a:solidFill>
                <a:latin typeface="微软雅黑" pitchFamily="34" charset="-122"/>
                <a:ea typeface="微软雅黑" pitchFamily="34" charset="-122"/>
              </a:rPr>
              <a:t>产生</a:t>
            </a:r>
            <a:r>
              <a:rPr lang="zh-CN" altLang="en-US" sz="1200" dirty="0" smtClean="0">
                <a:solidFill>
                  <a:schemeClr val="bg1"/>
                </a:solidFill>
                <a:latin typeface="微软雅黑" pitchFamily="34" charset="-122"/>
                <a:ea typeface="微软雅黑" pitchFamily="34" charset="-122"/>
              </a:rPr>
              <a:t>的内容</a:t>
            </a:r>
            <a:r>
              <a:rPr lang="zh-CN" altLang="zh-CN" sz="1200" dirty="0" smtClean="0">
                <a:solidFill>
                  <a:schemeClr val="bg1"/>
                </a:solidFill>
                <a:latin typeface="微软雅黑" pitchFamily="34" charset="-122"/>
                <a:ea typeface="微软雅黑" pitchFamily="34" charset="-122"/>
              </a:rPr>
              <a:t>可能会因为不同的使用者而有不同的变化，完全是根据</a:t>
            </a:r>
            <a:r>
              <a:rPr lang="zh-CN" altLang="en-US" sz="1200" dirty="0" smtClean="0">
                <a:solidFill>
                  <a:schemeClr val="bg1"/>
                </a:solidFill>
                <a:latin typeface="微软雅黑" pitchFamily="34" charset="-122"/>
                <a:ea typeface="微软雅黑" pitchFamily="34" charset="-122"/>
              </a:rPr>
              <a:t>用</a:t>
            </a:r>
            <a:r>
              <a:rPr lang="zh-CN" altLang="zh-CN" sz="1200" dirty="0" smtClean="0">
                <a:solidFill>
                  <a:schemeClr val="bg1"/>
                </a:solidFill>
                <a:latin typeface="微软雅黑" pitchFamily="34" charset="-122"/>
                <a:ea typeface="微软雅黑" pitchFamily="34" charset="-122"/>
              </a:rPr>
              <a:t>户对于这个</a:t>
            </a:r>
            <a:r>
              <a:rPr lang="en-US" altLang="zh-CN" sz="1200" dirty="0" err="1" smtClean="0">
                <a:solidFill>
                  <a:schemeClr val="bg1"/>
                </a:solidFill>
                <a:latin typeface="微软雅黑" pitchFamily="34" charset="-122"/>
                <a:ea typeface="微软雅黑" pitchFamily="34" charset="-122"/>
              </a:rPr>
              <a:t>Portlet</a:t>
            </a:r>
            <a:r>
              <a:rPr lang="zh-CN" altLang="zh-CN" sz="1200" dirty="0" smtClean="0">
                <a:solidFill>
                  <a:schemeClr val="bg1"/>
                </a:solidFill>
                <a:latin typeface="微软雅黑" pitchFamily="34" charset="-122"/>
                <a:ea typeface="微软雅黑" pitchFamily="34" charset="-122"/>
              </a:rPr>
              <a:t>的设置。</a:t>
            </a:r>
            <a:endParaRPr lang="en-US" dirty="0"/>
          </a:p>
        </p:txBody>
      </p:sp>
      <p:sp>
        <p:nvSpPr>
          <p:cNvPr id="4" name="灯片编号占位符 3"/>
          <p:cNvSpPr>
            <a:spLocks noGrp="1"/>
          </p:cNvSpPr>
          <p:nvPr>
            <p:ph type="sldNum" sz="quarter" idx="10"/>
          </p:nvPr>
        </p:nvSpPr>
        <p:spPr/>
        <p:txBody>
          <a:bodyPr/>
          <a:lstStyle/>
          <a:p>
            <a:pPr>
              <a:defRPr/>
            </a:pPr>
            <a:fld id="{7878D2B7-B4E4-47F9-9B29-E352720BCD2D}" type="slidenum">
              <a:rPr lang="zh-CN" altLang="en-US" smtClean="0"/>
              <a:pPr>
                <a:defRPr/>
              </a:pPr>
              <a:t>5</a:t>
            </a:fld>
            <a:endParaRPr lang="zh-CN" altLang="en-US"/>
          </a:p>
        </p:txBody>
      </p:sp>
    </p:spTree>
    <p:extLst>
      <p:ext uri="{BB962C8B-B14F-4D97-AF65-F5344CB8AC3E}">
        <p14:creationId xmlns:p14="http://schemas.microsoft.com/office/powerpoint/2010/main" val="23758024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914400" marR="0" lvl="2" indent="0" algn="l" defTabSz="914400" rtl="0" eaLnBrk="0" fontAlgn="base" latinLnBrk="0" hangingPunct="0">
              <a:lnSpc>
                <a:spcPct val="100000"/>
              </a:lnSpc>
              <a:spcBef>
                <a:spcPct val="30000"/>
              </a:spcBef>
              <a:spcAft>
                <a:spcPct val="0"/>
              </a:spcAft>
              <a:buClrTx/>
              <a:buSzTx/>
              <a:buFontTx/>
              <a:buNone/>
              <a:tabLst/>
              <a:defRPr/>
            </a:pPr>
            <a:r>
              <a:rPr lang="zh-CN" altLang="en-US" sz="1200" dirty="0" smtClean="0">
                <a:latin typeface="微软雅黑" panose="020B0503020204020204" pitchFamily="34" charset="-122"/>
                <a:ea typeface="微软雅黑" panose="020B0503020204020204" pitchFamily="34" charset="-122"/>
              </a:rPr>
              <a:t>主要用途：企业内部的信息化系统</a:t>
            </a:r>
          </a:p>
          <a:p>
            <a:pPr lvl="2"/>
            <a:endParaRPr lang="en-US" altLang="zh-CN" sz="1200" b="1" kern="1200" dirty="0" smtClean="0">
              <a:solidFill>
                <a:schemeClr val="tx1"/>
              </a:solidFill>
              <a:effectLst/>
              <a:latin typeface="Calibri" pitchFamily="34" charset="0"/>
              <a:ea typeface="+mn-ea"/>
              <a:cs typeface="+mn-cs"/>
            </a:endParaRPr>
          </a:p>
          <a:p>
            <a:pPr lvl="2"/>
            <a:r>
              <a:rPr lang="zh-CN" altLang="zh-CN" sz="1200" b="1" kern="1200" dirty="0" smtClean="0">
                <a:solidFill>
                  <a:schemeClr val="tx1"/>
                </a:solidFill>
                <a:effectLst/>
                <a:latin typeface="Calibri" pitchFamily="34" charset="0"/>
                <a:ea typeface="+mn-ea"/>
                <a:cs typeface="+mn-cs"/>
              </a:rPr>
              <a:t>开箱即用的功能</a:t>
            </a:r>
          </a:p>
          <a:p>
            <a:r>
              <a:rPr lang="zh-CN" altLang="zh-CN" sz="1200" kern="1200" dirty="0" smtClean="0">
                <a:solidFill>
                  <a:schemeClr val="tx1"/>
                </a:solidFill>
                <a:effectLst/>
                <a:latin typeface="Calibri" pitchFamily="34" charset="0"/>
                <a:ea typeface="+mn-ea"/>
                <a:cs typeface="+mn-cs"/>
              </a:rPr>
              <a:t>在</a:t>
            </a:r>
            <a:r>
              <a:rPr lang="en-US" altLang="zh-CN" sz="1200" kern="1200" dirty="0" err="1" smtClean="0">
                <a:solidFill>
                  <a:schemeClr val="tx1"/>
                </a:solidFill>
                <a:effectLst/>
                <a:latin typeface="Calibri" pitchFamily="34" charset="0"/>
                <a:ea typeface="+mn-ea"/>
                <a:cs typeface="+mn-cs"/>
              </a:rPr>
              <a:t>Liferay</a:t>
            </a:r>
            <a:r>
              <a:rPr lang="zh-CN" altLang="zh-CN" sz="1200" kern="1200" dirty="0" smtClean="0">
                <a:solidFill>
                  <a:schemeClr val="tx1"/>
                </a:solidFill>
                <a:effectLst/>
                <a:latin typeface="Calibri" pitchFamily="34" charset="0"/>
                <a:ea typeface="+mn-ea"/>
                <a:cs typeface="+mn-cs"/>
              </a:rPr>
              <a:t>里面有许多开箱即用的功能，如博客、</a:t>
            </a:r>
            <a:r>
              <a:rPr lang="en-US" altLang="zh-CN" sz="1200" kern="1200" dirty="0" smtClean="0">
                <a:solidFill>
                  <a:schemeClr val="tx1"/>
                </a:solidFill>
                <a:effectLst/>
                <a:latin typeface="Calibri" pitchFamily="34" charset="0"/>
                <a:ea typeface="+mn-ea"/>
                <a:cs typeface="+mn-cs"/>
              </a:rPr>
              <a:t>WIKI</a:t>
            </a:r>
            <a:r>
              <a:rPr lang="zh-CN" altLang="zh-CN" sz="1200" kern="1200" dirty="0" smtClean="0">
                <a:solidFill>
                  <a:schemeClr val="tx1"/>
                </a:solidFill>
                <a:effectLst/>
                <a:latin typeface="Calibri" pitchFamily="34" charset="0"/>
                <a:ea typeface="+mn-ea"/>
                <a:cs typeface="+mn-cs"/>
              </a:rPr>
              <a:t>、内容管理、公告、论坛、日历等，这些功能在</a:t>
            </a:r>
            <a:r>
              <a:rPr lang="en-US" altLang="zh-CN" sz="1200" kern="1200" dirty="0" err="1" smtClean="0">
                <a:solidFill>
                  <a:schemeClr val="tx1"/>
                </a:solidFill>
                <a:effectLst/>
                <a:latin typeface="Calibri" pitchFamily="34" charset="0"/>
                <a:ea typeface="+mn-ea"/>
                <a:cs typeface="+mn-cs"/>
              </a:rPr>
              <a:t>Liferay</a:t>
            </a:r>
            <a:r>
              <a:rPr lang="zh-CN" altLang="zh-CN" sz="1200" kern="1200" dirty="0" smtClean="0">
                <a:solidFill>
                  <a:schemeClr val="tx1"/>
                </a:solidFill>
                <a:effectLst/>
                <a:latin typeface="Calibri" pitchFamily="34" charset="0"/>
                <a:ea typeface="+mn-ea"/>
                <a:cs typeface="+mn-cs"/>
              </a:rPr>
              <a:t>的系统里面默认配置，可以方便的快速构建内部系统。</a:t>
            </a:r>
          </a:p>
          <a:p>
            <a:r>
              <a:rPr lang="en-US" altLang="zh-CN" sz="1200" kern="1200" dirty="0" err="1" smtClean="0">
                <a:solidFill>
                  <a:schemeClr val="tx1"/>
                </a:solidFill>
                <a:effectLst/>
                <a:latin typeface="Calibri" pitchFamily="34" charset="0"/>
                <a:ea typeface="+mn-ea"/>
                <a:cs typeface="+mn-cs"/>
              </a:rPr>
              <a:t>Liferay</a:t>
            </a:r>
            <a:r>
              <a:rPr lang="zh-CN" altLang="zh-CN" sz="1200" kern="1200" dirty="0" smtClean="0">
                <a:solidFill>
                  <a:schemeClr val="tx1"/>
                </a:solidFill>
                <a:effectLst/>
                <a:latin typeface="Calibri" pitchFamily="34" charset="0"/>
                <a:ea typeface="+mn-ea"/>
                <a:cs typeface="+mn-cs"/>
              </a:rPr>
              <a:t>提供完善的用户管理、组织管理、权限管理、页面管理等，在没有特殊需求的情况下，可以在不编码或做少量二次开发的情况下构建完整的应用系统。</a:t>
            </a:r>
          </a:p>
          <a:p>
            <a:pPr lvl="2"/>
            <a:r>
              <a:rPr lang="zh-CN" altLang="zh-CN" sz="1200" b="1" kern="1200" dirty="0" smtClean="0">
                <a:solidFill>
                  <a:schemeClr val="tx1"/>
                </a:solidFill>
                <a:effectLst/>
                <a:latin typeface="Calibri" pitchFamily="34" charset="0"/>
                <a:ea typeface="+mn-ea"/>
                <a:cs typeface="+mn-cs"/>
              </a:rPr>
              <a:t>容易安装与使用</a:t>
            </a:r>
          </a:p>
          <a:p>
            <a:r>
              <a:rPr lang="en-US" altLang="zh-CN" sz="1200" kern="1200" dirty="0" err="1" smtClean="0">
                <a:solidFill>
                  <a:schemeClr val="tx1"/>
                </a:solidFill>
                <a:effectLst/>
                <a:latin typeface="Calibri" pitchFamily="34" charset="0"/>
                <a:ea typeface="+mn-ea"/>
                <a:cs typeface="+mn-cs"/>
              </a:rPr>
              <a:t>Liferay</a:t>
            </a:r>
            <a:r>
              <a:rPr lang="zh-CN" altLang="zh-CN" sz="1200" kern="1200" dirty="0" smtClean="0">
                <a:solidFill>
                  <a:schemeClr val="tx1"/>
                </a:solidFill>
                <a:effectLst/>
                <a:latin typeface="Calibri" pitchFamily="34" charset="0"/>
                <a:ea typeface="+mn-ea"/>
                <a:cs typeface="+mn-cs"/>
              </a:rPr>
              <a:t>拥有直观的用户界面，可以拖拽的形式进行系统的配置维护等，非常方便的构建系统，在</a:t>
            </a:r>
            <a:r>
              <a:rPr lang="en-US" altLang="zh-CN" sz="1200" kern="1200" dirty="0" err="1" smtClean="0">
                <a:solidFill>
                  <a:schemeClr val="tx1"/>
                </a:solidFill>
                <a:effectLst/>
                <a:latin typeface="Calibri" pitchFamily="34" charset="0"/>
                <a:ea typeface="+mn-ea"/>
                <a:cs typeface="+mn-cs"/>
              </a:rPr>
              <a:t>Liferay</a:t>
            </a:r>
            <a:r>
              <a:rPr lang="zh-CN" altLang="zh-CN" sz="1200" kern="1200" dirty="0" smtClean="0">
                <a:solidFill>
                  <a:schemeClr val="tx1"/>
                </a:solidFill>
                <a:effectLst/>
                <a:latin typeface="Calibri" pitchFamily="34" charset="0"/>
                <a:ea typeface="+mn-ea"/>
                <a:cs typeface="+mn-cs"/>
              </a:rPr>
              <a:t>的安装也是非常简单，将</a:t>
            </a:r>
            <a:r>
              <a:rPr lang="en-US" altLang="zh-CN" sz="1200" kern="1200" dirty="0" err="1" smtClean="0">
                <a:solidFill>
                  <a:schemeClr val="tx1"/>
                </a:solidFill>
                <a:effectLst/>
                <a:latin typeface="Calibri" pitchFamily="34" charset="0"/>
                <a:ea typeface="+mn-ea"/>
                <a:cs typeface="+mn-cs"/>
              </a:rPr>
              <a:t>Liferay</a:t>
            </a:r>
            <a:r>
              <a:rPr lang="zh-CN" altLang="zh-CN" sz="1200" kern="1200" dirty="0" smtClean="0">
                <a:solidFill>
                  <a:schemeClr val="tx1"/>
                </a:solidFill>
                <a:effectLst/>
                <a:latin typeface="Calibri" pitchFamily="34" charset="0"/>
                <a:ea typeface="+mn-ea"/>
                <a:cs typeface="+mn-cs"/>
              </a:rPr>
              <a:t>的绑定的</a:t>
            </a:r>
            <a:r>
              <a:rPr lang="en-US" altLang="zh-CN" sz="1200" kern="1200" dirty="0" smtClean="0">
                <a:solidFill>
                  <a:schemeClr val="tx1"/>
                </a:solidFill>
                <a:effectLst/>
                <a:latin typeface="Calibri" pitchFamily="34" charset="0"/>
                <a:ea typeface="+mn-ea"/>
                <a:cs typeface="+mn-cs"/>
              </a:rPr>
              <a:t>Tomcat</a:t>
            </a:r>
            <a:r>
              <a:rPr lang="zh-CN" altLang="zh-CN" sz="1200" kern="1200" dirty="0" smtClean="0">
                <a:solidFill>
                  <a:schemeClr val="tx1"/>
                </a:solidFill>
                <a:effectLst/>
                <a:latin typeface="Calibri" pitchFamily="34" charset="0"/>
                <a:ea typeface="+mn-ea"/>
                <a:cs typeface="+mn-cs"/>
              </a:rPr>
              <a:t>解压即可使用，没有繁琐的配置、安装过程等，即可轻松的构建一个内部系统。</a:t>
            </a:r>
          </a:p>
          <a:p>
            <a:pPr lvl="2"/>
            <a:r>
              <a:rPr lang="zh-CN" altLang="zh-CN" sz="1200" b="1" kern="1200" dirty="0" smtClean="0">
                <a:solidFill>
                  <a:schemeClr val="tx1"/>
                </a:solidFill>
                <a:effectLst/>
                <a:latin typeface="Calibri" pitchFamily="34" charset="0"/>
                <a:ea typeface="+mn-ea"/>
                <a:cs typeface="+mn-cs"/>
              </a:rPr>
              <a:t>开源免费</a:t>
            </a:r>
          </a:p>
          <a:p>
            <a:r>
              <a:rPr lang="zh-CN" altLang="zh-CN" sz="1200" kern="1200" dirty="0" smtClean="0">
                <a:solidFill>
                  <a:schemeClr val="tx1"/>
                </a:solidFill>
                <a:effectLst/>
                <a:latin typeface="Calibri" pitchFamily="34" charset="0"/>
                <a:ea typeface="+mn-ea"/>
                <a:cs typeface="+mn-cs"/>
              </a:rPr>
              <a:t>可以免费的从</a:t>
            </a:r>
            <a:r>
              <a:rPr lang="en-US" altLang="zh-CN" sz="1200" kern="1200" dirty="0" err="1" smtClean="0">
                <a:solidFill>
                  <a:schemeClr val="tx1"/>
                </a:solidFill>
                <a:effectLst/>
                <a:latin typeface="Calibri" pitchFamily="34" charset="0"/>
                <a:ea typeface="+mn-ea"/>
                <a:cs typeface="+mn-cs"/>
              </a:rPr>
              <a:t>Liferay</a:t>
            </a:r>
            <a:r>
              <a:rPr lang="zh-CN" altLang="zh-CN" sz="1200" kern="1200" dirty="0" smtClean="0">
                <a:solidFill>
                  <a:schemeClr val="tx1"/>
                </a:solidFill>
                <a:effectLst/>
                <a:latin typeface="Calibri" pitchFamily="34" charset="0"/>
                <a:ea typeface="+mn-ea"/>
                <a:cs typeface="+mn-cs"/>
              </a:rPr>
              <a:t>的官方网站上下载得到最新版本的</a:t>
            </a:r>
            <a:r>
              <a:rPr lang="en-US" altLang="zh-CN" sz="1200" kern="1200" dirty="0" err="1" smtClean="0">
                <a:solidFill>
                  <a:schemeClr val="tx1"/>
                </a:solidFill>
                <a:effectLst/>
                <a:latin typeface="Calibri" pitchFamily="34" charset="0"/>
                <a:ea typeface="+mn-ea"/>
                <a:cs typeface="+mn-cs"/>
              </a:rPr>
              <a:t>Liferay</a:t>
            </a:r>
            <a:r>
              <a:rPr lang="zh-CN" altLang="zh-CN" sz="1200" kern="1200" dirty="0" smtClean="0">
                <a:solidFill>
                  <a:schemeClr val="tx1"/>
                </a:solidFill>
                <a:effectLst/>
                <a:latin typeface="Calibri" pitchFamily="34" charset="0"/>
                <a:ea typeface="+mn-ea"/>
                <a:cs typeface="+mn-cs"/>
              </a:rPr>
              <a:t>，不需要支付任何费用。同时</a:t>
            </a:r>
            <a:r>
              <a:rPr lang="en-US" altLang="zh-CN" sz="1200" kern="1200" dirty="0" err="1" smtClean="0">
                <a:solidFill>
                  <a:schemeClr val="tx1"/>
                </a:solidFill>
                <a:effectLst/>
                <a:latin typeface="Calibri" pitchFamily="34" charset="0"/>
                <a:ea typeface="+mn-ea"/>
                <a:cs typeface="+mn-cs"/>
              </a:rPr>
              <a:t>Liferay</a:t>
            </a:r>
            <a:r>
              <a:rPr lang="zh-CN" altLang="zh-CN" sz="1200" kern="1200" dirty="0" smtClean="0">
                <a:solidFill>
                  <a:schemeClr val="tx1"/>
                </a:solidFill>
                <a:effectLst/>
                <a:latin typeface="Calibri" pitchFamily="34" charset="0"/>
                <a:ea typeface="+mn-ea"/>
                <a:cs typeface="+mn-cs"/>
              </a:rPr>
              <a:t>是一个开源</a:t>
            </a:r>
            <a:r>
              <a:rPr lang="en-US" altLang="zh-CN" sz="1200" kern="1200" dirty="0" smtClean="0">
                <a:solidFill>
                  <a:schemeClr val="tx1"/>
                </a:solidFill>
                <a:effectLst/>
                <a:latin typeface="Calibri" pitchFamily="34" charset="0"/>
                <a:ea typeface="+mn-ea"/>
                <a:cs typeface="+mn-cs"/>
              </a:rPr>
              <a:t>Portal</a:t>
            </a:r>
            <a:r>
              <a:rPr lang="zh-CN" altLang="zh-CN" sz="1200" kern="1200" dirty="0" smtClean="0">
                <a:solidFill>
                  <a:schemeClr val="tx1"/>
                </a:solidFill>
                <a:effectLst/>
                <a:latin typeface="Calibri" pitchFamily="34" charset="0"/>
                <a:ea typeface="+mn-ea"/>
                <a:cs typeface="+mn-cs"/>
              </a:rPr>
              <a:t>框架，任何人都可以下载查看</a:t>
            </a:r>
            <a:r>
              <a:rPr lang="en-US" altLang="zh-CN" sz="1200" kern="1200" dirty="0" err="1" smtClean="0">
                <a:solidFill>
                  <a:schemeClr val="tx1"/>
                </a:solidFill>
                <a:effectLst/>
                <a:latin typeface="Calibri" pitchFamily="34" charset="0"/>
                <a:ea typeface="+mn-ea"/>
                <a:cs typeface="+mn-cs"/>
              </a:rPr>
              <a:t>Liferay</a:t>
            </a:r>
            <a:r>
              <a:rPr lang="zh-CN" altLang="zh-CN" sz="1200" kern="1200" dirty="0" smtClean="0">
                <a:solidFill>
                  <a:schemeClr val="tx1"/>
                </a:solidFill>
                <a:effectLst/>
                <a:latin typeface="Calibri" pitchFamily="34" charset="0"/>
                <a:ea typeface="+mn-ea"/>
                <a:cs typeface="+mn-cs"/>
              </a:rPr>
              <a:t>系统的源代码，这就意味着：</a:t>
            </a:r>
          </a:p>
          <a:p>
            <a:pPr lvl="0"/>
            <a:r>
              <a:rPr lang="zh-CN" altLang="zh-CN" sz="1200" kern="1200" dirty="0" smtClean="0">
                <a:solidFill>
                  <a:schemeClr val="tx1"/>
                </a:solidFill>
                <a:effectLst/>
                <a:latin typeface="Calibri" pitchFamily="34" charset="0"/>
                <a:ea typeface="+mn-ea"/>
                <a:cs typeface="+mn-cs"/>
              </a:rPr>
              <a:t>如果发现</a:t>
            </a:r>
            <a:r>
              <a:rPr lang="en-US" altLang="zh-CN" sz="1200" kern="1200" dirty="0" err="1" smtClean="0">
                <a:solidFill>
                  <a:schemeClr val="tx1"/>
                </a:solidFill>
                <a:effectLst/>
                <a:latin typeface="Calibri" pitchFamily="34" charset="0"/>
                <a:ea typeface="+mn-ea"/>
                <a:cs typeface="+mn-cs"/>
              </a:rPr>
              <a:t>Liferay</a:t>
            </a:r>
            <a:r>
              <a:rPr lang="zh-CN" altLang="zh-CN" sz="1200" kern="1200" dirty="0" smtClean="0">
                <a:solidFill>
                  <a:schemeClr val="tx1"/>
                </a:solidFill>
                <a:effectLst/>
                <a:latin typeface="Calibri" pitchFamily="34" charset="0"/>
                <a:ea typeface="+mn-ea"/>
                <a:cs typeface="+mn-cs"/>
              </a:rPr>
              <a:t>的一些功能不能满足自己的需求，想要调整部分功能，我们可以自己调整。</a:t>
            </a:r>
          </a:p>
          <a:p>
            <a:pPr lvl="0"/>
            <a:r>
              <a:rPr lang="zh-CN" altLang="zh-CN" sz="1200" kern="1200" dirty="0" smtClean="0">
                <a:solidFill>
                  <a:schemeClr val="tx1"/>
                </a:solidFill>
                <a:effectLst/>
                <a:latin typeface="Calibri" pitchFamily="34" charset="0"/>
                <a:ea typeface="+mn-ea"/>
                <a:cs typeface="+mn-cs"/>
              </a:rPr>
              <a:t>开源意味着有许多开发人员来学习浏览</a:t>
            </a:r>
            <a:r>
              <a:rPr lang="en-US" altLang="zh-CN" sz="1200" kern="1200" dirty="0" err="1" smtClean="0">
                <a:solidFill>
                  <a:schemeClr val="tx1"/>
                </a:solidFill>
                <a:effectLst/>
                <a:latin typeface="Calibri" pitchFamily="34" charset="0"/>
                <a:ea typeface="+mn-ea"/>
                <a:cs typeface="+mn-cs"/>
              </a:rPr>
              <a:t>Liferay</a:t>
            </a:r>
            <a:r>
              <a:rPr lang="zh-CN" altLang="zh-CN" sz="1200" kern="1200" dirty="0" smtClean="0">
                <a:solidFill>
                  <a:schemeClr val="tx1"/>
                </a:solidFill>
                <a:effectLst/>
                <a:latin typeface="Calibri" pitchFamily="34" charset="0"/>
                <a:ea typeface="+mn-ea"/>
                <a:cs typeface="+mn-cs"/>
              </a:rPr>
              <a:t>的源码，尽力使他变的更好，并可以将这些好的想法合并到</a:t>
            </a:r>
            <a:r>
              <a:rPr lang="en-US" altLang="zh-CN" sz="1200" kern="1200" dirty="0" err="1" smtClean="0">
                <a:solidFill>
                  <a:schemeClr val="tx1"/>
                </a:solidFill>
                <a:effectLst/>
                <a:latin typeface="Calibri" pitchFamily="34" charset="0"/>
                <a:ea typeface="+mn-ea"/>
                <a:cs typeface="+mn-cs"/>
              </a:rPr>
              <a:t>Liferay</a:t>
            </a:r>
            <a:r>
              <a:rPr lang="zh-CN" altLang="zh-CN" sz="1200" kern="1200" dirty="0" smtClean="0">
                <a:solidFill>
                  <a:schemeClr val="tx1"/>
                </a:solidFill>
                <a:effectLst/>
                <a:latin typeface="Calibri" pitchFamily="34" charset="0"/>
                <a:ea typeface="+mn-ea"/>
                <a:cs typeface="+mn-cs"/>
              </a:rPr>
              <a:t>主代码里面去。</a:t>
            </a:r>
          </a:p>
          <a:p>
            <a:pPr lvl="0"/>
            <a:r>
              <a:rPr lang="zh-CN" altLang="zh-CN" sz="1200" kern="1200" dirty="0" smtClean="0">
                <a:solidFill>
                  <a:schemeClr val="tx1"/>
                </a:solidFill>
                <a:effectLst/>
                <a:latin typeface="Calibri" pitchFamily="34" charset="0"/>
                <a:ea typeface="+mn-ea"/>
                <a:cs typeface="+mn-cs"/>
              </a:rPr>
              <a:t>开发人员可以非常方便的创建插件工程，通过二次开发添加一些</a:t>
            </a:r>
            <a:r>
              <a:rPr lang="en-US" altLang="zh-CN" sz="1200" kern="1200" dirty="0" smtClean="0">
                <a:solidFill>
                  <a:schemeClr val="tx1"/>
                </a:solidFill>
                <a:effectLst/>
                <a:latin typeface="Calibri" pitchFamily="34" charset="0"/>
                <a:ea typeface="+mn-ea"/>
                <a:cs typeface="+mn-cs"/>
              </a:rPr>
              <a:t>Portal</a:t>
            </a:r>
            <a:r>
              <a:rPr lang="zh-CN" altLang="zh-CN" sz="1200" kern="1200" dirty="0" smtClean="0">
                <a:solidFill>
                  <a:schemeClr val="tx1"/>
                </a:solidFill>
                <a:effectLst/>
                <a:latin typeface="Calibri" pitchFamily="34" charset="0"/>
                <a:ea typeface="+mn-ea"/>
                <a:cs typeface="+mn-cs"/>
              </a:rPr>
              <a:t>本身不具备的功能特点。</a:t>
            </a:r>
          </a:p>
          <a:p>
            <a:pPr lvl="2"/>
            <a:r>
              <a:rPr lang="zh-CN" altLang="zh-CN" sz="1200" b="1" kern="1200" dirty="0" smtClean="0">
                <a:solidFill>
                  <a:schemeClr val="tx1"/>
                </a:solidFill>
                <a:effectLst/>
                <a:latin typeface="Calibri" pitchFamily="34" charset="0"/>
                <a:ea typeface="+mn-ea"/>
                <a:cs typeface="+mn-cs"/>
              </a:rPr>
              <a:t>官方的持续更新成长</a:t>
            </a:r>
          </a:p>
          <a:p>
            <a:r>
              <a:rPr lang="zh-CN" altLang="zh-CN" sz="1200" kern="1200" dirty="0" smtClean="0">
                <a:solidFill>
                  <a:schemeClr val="tx1"/>
                </a:solidFill>
                <a:effectLst/>
                <a:latin typeface="Calibri" pitchFamily="34" charset="0"/>
                <a:ea typeface="+mn-ea"/>
                <a:cs typeface="+mn-cs"/>
              </a:rPr>
              <a:t>Liferay本身的设计可以支持大量的用户访问。Liferay本身的一些特点（站群、站点、实例等）也使他特别适合大型的企业。Liferay的国际化配置做的也非常良好，可以适应多语言的。</a:t>
            </a:r>
          </a:p>
          <a:p>
            <a:r>
              <a:rPr lang="zh-CN" altLang="zh-CN" sz="1200" kern="1200" dirty="0" smtClean="0">
                <a:solidFill>
                  <a:schemeClr val="tx1"/>
                </a:solidFill>
                <a:effectLst/>
                <a:latin typeface="Calibri" pitchFamily="34" charset="0"/>
                <a:ea typeface="+mn-ea"/>
                <a:cs typeface="+mn-cs"/>
              </a:rPr>
              <a:t>Liferay官方正在不断的升级维护Liferay，可以获得官方的更新维护，代码中的bug会有官方来不定期的更新处理，减少开发成本与风险。</a:t>
            </a:r>
          </a:p>
          <a:p>
            <a:pPr lvl="2"/>
            <a:r>
              <a:rPr lang="zh-CN" altLang="zh-CN" sz="1200" b="1" kern="1200" dirty="0" smtClean="0">
                <a:solidFill>
                  <a:schemeClr val="tx1"/>
                </a:solidFill>
                <a:effectLst/>
                <a:latin typeface="Calibri" pitchFamily="34" charset="0"/>
                <a:ea typeface="+mn-ea"/>
                <a:cs typeface="+mn-cs"/>
              </a:rPr>
              <a:t>与其他系统的方便集成</a:t>
            </a:r>
          </a:p>
          <a:p>
            <a:r>
              <a:rPr lang="en-US" altLang="zh-CN" sz="1200" kern="1200" dirty="0" err="1" smtClean="0">
                <a:solidFill>
                  <a:schemeClr val="tx1"/>
                </a:solidFill>
                <a:effectLst/>
                <a:latin typeface="Calibri" pitchFamily="34" charset="0"/>
                <a:ea typeface="+mn-ea"/>
                <a:cs typeface="+mn-cs"/>
              </a:rPr>
              <a:t>Liferay</a:t>
            </a:r>
            <a:r>
              <a:rPr lang="zh-CN" altLang="zh-CN" sz="1200" kern="1200" dirty="0" smtClean="0">
                <a:solidFill>
                  <a:schemeClr val="tx1"/>
                </a:solidFill>
                <a:effectLst/>
                <a:latin typeface="Calibri" pitchFamily="34" charset="0"/>
                <a:ea typeface="+mn-ea"/>
                <a:cs typeface="+mn-cs"/>
              </a:rPr>
              <a:t>的本身的设计和</a:t>
            </a:r>
            <a:r>
              <a:rPr lang="en-US" altLang="zh-CN" sz="1200" kern="1200" dirty="0" smtClean="0">
                <a:solidFill>
                  <a:schemeClr val="tx1"/>
                </a:solidFill>
                <a:effectLst/>
                <a:latin typeface="Calibri" pitchFamily="34" charset="0"/>
                <a:ea typeface="+mn-ea"/>
                <a:cs typeface="+mn-cs"/>
              </a:rPr>
              <a:t>Portal</a:t>
            </a:r>
            <a:r>
              <a:rPr lang="zh-CN" altLang="zh-CN" sz="1200" kern="1200" dirty="0" smtClean="0">
                <a:solidFill>
                  <a:schemeClr val="tx1"/>
                </a:solidFill>
                <a:effectLst/>
                <a:latin typeface="Calibri" pitchFamily="34" charset="0"/>
                <a:ea typeface="+mn-ea"/>
                <a:cs typeface="+mn-cs"/>
              </a:rPr>
              <a:t>的特性，使他可以方便的与第三方系统进行集成，如</a:t>
            </a:r>
            <a:r>
              <a:rPr lang="en-US" altLang="zh-CN" sz="1200" kern="1200" dirty="0" smtClean="0">
                <a:solidFill>
                  <a:schemeClr val="tx1"/>
                </a:solidFill>
                <a:effectLst/>
                <a:latin typeface="Calibri" pitchFamily="34" charset="0"/>
                <a:ea typeface="+mn-ea"/>
                <a:cs typeface="+mn-cs"/>
              </a:rPr>
              <a:t>CAS</a:t>
            </a:r>
            <a:r>
              <a:rPr lang="zh-CN" altLang="zh-CN" sz="1200" kern="1200" dirty="0" smtClean="0">
                <a:solidFill>
                  <a:schemeClr val="tx1"/>
                </a:solidFill>
                <a:effectLst/>
                <a:latin typeface="Calibri" pitchFamily="34" charset="0"/>
                <a:ea typeface="+mn-ea"/>
                <a:cs typeface="+mn-cs"/>
              </a:rPr>
              <a:t>、</a:t>
            </a:r>
            <a:r>
              <a:rPr lang="en-US" altLang="zh-CN" sz="1200" kern="1200" dirty="0" smtClean="0">
                <a:solidFill>
                  <a:schemeClr val="tx1"/>
                </a:solidFill>
                <a:effectLst/>
                <a:latin typeface="Calibri" pitchFamily="34" charset="0"/>
                <a:ea typeface="+mn-ea"/>
                <a:cs typeface="+mn-cs"/>
              </a:rPr>
              <a:t>LDAP</a:t>
            </a:r>
            <a:r>
              <a:rPr lang="zh-CN" altLang="zh-CN" sz="1200" kern="1200" dirty="0" smtClean="0">
                <a:solidFill>
                  <a:schemeClr val="tx1"/>
                </a:solidFill>
                <a:effectLst/>
                <a:latin typeface="Calibri" pitchFamily="34" charset="0"/>
                <a:ea typeface="+mn-ea"/>
                <a:cs typeface="+mn-cs"/>
              </a:rPr>
              <a:t>等做</a:t>
            </a:r>
            <a:r>
              <a:rPr lang="en-US" altLang="zh-CN" sz="1200" kern="1200" dirty="0" smtClean="0">
                <a:solidFill>
                  <a:schemeClr val="tx1"/>
                </a:solidFill>
                <a:effectLst/>
                <a:latin typeface="Calibri" pitchFamily="34" charset="0"/>
                <a:ea typeface="+mn-ea"/>
                <a:cs typeface="+mn-cs"/>
              </a:rPr>
              <a:t>SSO</a:t>
            </a:r>
            <a:r>
              <a:rPr lang="zh-CN" altLang="zh-CN" sz="1200" kern="1200" dirty="0" smtClean="0">
                <a:solidFill>
                  <a:schemeClr val="tx1"/>
                </a:solidFill>
                <a:effectLst/>
                <a:latin typeface="Calibri" pitchFamily="34" charset="0"/>
                <a:ea typeface="+mn-ea"/>
                <a:cs typeface="+mn-cs"/>
              </a:rPr>
              <a:t>，一些其他基于</a:t>
            </a:r>
            <a:r>
              <a:rPr lang="en-US" altLang="zh-CN" sz="1200" kern="1200" dirty="0" smtClean="0">
                <a:solidFill>
                  <a:schemeClr val="tx1"/>
                </a:solidFill>
                <a:effectLst/>
                <a:latin typeface="Calibri" pitchFamily="34" charset="0"/>
                <a:ea typeface="+mn-ea"/>
                <a:cs typeface="+mn-cs"/>
              </a:rPr>
              <a:t>Portal</a:t>
            </a:r>
            <a:r>
              <a:rPr lang="zh-CN" altLang="zh-CN" sz="1200" kern="1200" dirty="0" smtClean="0">
                <a:solidFill>
                  <a:schemeClr val="tx1"/>
                </a:solidFill>
                <a:effectLst/>
                <a:latin typeface="Calibri" pitchFamily="34" charset="0"/>
                <a:ea typeface="+mn-ea"/>
                <a:cs typeface="+mn-cs"/>
              </a:rPr>
              <a:t>标准构建的系统。</a:t>
            </a:r>
          </a:p>
          <a:p>
            <a:pPr lvl="2"/>
            <a:r>
              <a:rPr lang="zh-CN" altLang="zh-CN" sz="1200" b="1" kern="1200" dirty="0" smtClean="0">
                <a:solidFill>
                  <a:schemeClr val="tx1"/>
                </a:solidFill>
                <a:effectLst/>
                <a:latin typeface="Calibri" pitchFamily="34" charset="0"/>
                <a:ea typeface="+mn-ea"/>
                <a:cs typeface="+mn-cs"/>
              </a:rPr>
              <a:t>基于标准技术构建</a:t>
            </a:r>
          </a:p>
          <a:p>
            <a:r>
              <a:rPr lang="en-US" altLang="zh-CN" sz="1200" kern="1200" dirty="0" err="1" smtClean="0">
                <a:solidFill>
                  <a:schemeClr val="tx1"/>
                </a:solidFill>
                <a:effectLst/>
                <a:latin typeface="Calibri" pitchFamily="34" charset="0"/>
                <a:ea typeface="+mn-ea"/>
                <a:cs typeface="+mn-cs"/>
              </a:rPr>
              <a:t>Liferay</a:t>
            </a:r>
            <a:r>
              <a:rPr lang="zh-CN" altLang="zh-CN" sz="1200" kern="1200" dirty="0" smtClean="0">
                <a:solidFill>
                  <a:schemeClr val="tx1"/>
                </a:solidFill>
                <a:effectLst/>
                <a:latin typeface="Calibri" pitchFamily="34" charset="0"/>
                <a:ea typeface="+mn-ea"/>
                <a:cs typeface="+mn-cs"/>
              </a:rPr>
              <a:t>基于许多流行的标准技术来构建整个平台，包括但不限于：</a:t>
            </a:r>
          </a:p>
          <a:p>
            <a:r>
              <a:rPr lang="zh-CN" altLang="zh-CN" sz="1200" b="1" kern="1200" dirty="0" smtClean="0">
                <a:solidFill>
                  <a:schemeClr val="tx1"/>
                </a:solidFill>
                <a:effectLst/>
                <a:latin typeface="Calibri" pitchFamily="34" charset="0"/>
                <a:ea typeface="+mn-ea"/>
                <a:cs typeface="+mn-cs"/>
              </a:rPr>
              <a:t>基于</a:t>
            </a:r>
            <a:r>
              <a:rPr lang="en-US" altLang="zh-CN" sz="1200" b="1" kern="1200" dirty="0" smtClean="0">
                <a:solidFill>
                  <a:schemeClr val="tx1"/>
                </a:solidFill>
                <a:effectLst/>
                <a:latin typeface="Calibri" pitchFamily="34" charset="0"/>
                <a:ea typeface="+mn-ea"/>
                <a:cs typeface="+mn-cs"/>
              </a:rPr>
              <a:t>JAVA</a:t>
            </a:r>
            <a:r>
              <a:rPr lang="zh-CN" altLang="zh-CN" sz="1200" b="1" kern="1200" dirty="0" smtClean="0">
                <a:solidFill>
                  <a:schemeClr val="tx1"/>
                </a:solidFill>
                <a:effectLst/>
                <a:latin typeface="Calibri" pitchFamily="34" charset="0"/>
                <a:ea typeface="+mn-ea"/>
                <a:cs typeface="+mn-cs"/>
              </a:rPr>
              <a:t>技术</a:t>
            </a:r>
            <a:r>
              <a:rPr lang="en-US" altLang="zh-CN" sz="1200" b="1" kern="1200" dirty="0" smtClean="0">
                <a:solidFill>
                  <a:schemeClr val="tx1"/>
                </a:solidFill>
                <a:effectLst/>
                <a:latin typeface="Calibri" pitchFamily="34" charset="0"/>
                <a:ea typeface="+mn-ea"/>
                <a:cs typeface="+mn-cs"/>
              </a:rPr>
              <a:t>:</a:t>
            </a:r>
            <a:r>
              <a:rPr lang="en-US" altLang="zh-CN" sz="1200" kern="1200" dirty="0" smtClean="0">
                <a:solidFill>
                  <a:schemeClr val="tx1"/>
                </a:solidFill>
                <a:effectLst/>
                <a:latin typeface="Calibri" pitchFamily="34" charset="0"/>
                <a:ea typeface="+mn-ea"/>
                <a:cs typeface="+mn-cs"/>
              </a:rPr>
              <a:t>Java</a:t>
            </a:r>
            <a:r>
              <a:rPr lang="zh-CN" altLang="zh-CN" sz="1200" kern="1200" dirty="0" smtClean="0">
                <a:solidFill>
                  <a:schemeClr val="tx1"/>
                </a:solidFill>
                <a:effectLst/>
                <a:latin typeface="Calibri" pitchFamily="34" charset="0"/>
                <a:ea typeface="+mn-ea"/>
                <a:cs typeface="+mn-cs"/>
              </a:rPr>
              <a:t>是世界上最流行的编程语言，一次编译到处运行的特性，有超过</a:t>
            </a:r>
            <a:r>
              <a:rPr lang="en-US" altLang="zh-CN" sz="1200" kern="1200" dirty="0" smtClean="0">
                <a:solidFill>
                  <a:schemeClr val="tx1"/>
                </a:solidFill>
                <a:effectLst/>
                <a:latin typeface="Calibri" pitchFamily="34" charset="0"/>
                <a:ea typeface="+mn-ea"/>
                <a:cs typeface="+mn-cs"/>
              </a:rPr>
              <a:t>10</a:t>
            </a:r>
            <a:r>
              <a:rPr lang="zh-CN" altLang="zh-CN" sz="1200" kern="1200" dirty="0" smtClean="0">
                <a:solidFill>
                  <a:schemeClr val="tx1"/>
                </a:solidFill>
                <a:effectLst/>
                <a:latin typeface="Calibri" pitchFamily="34" charset="0"/>
                <a:ea typeface="+mn-ea"/>
                <a:cs typeface="+mn-cs"/>
              </a:rPr>
              <a:t>亿台的计算机设备安装有</a:t>
            </a:r>
            <a:r>
              <a:rPr lang="en-US" altLang="zh-CN" sz="1200" kern="1200" dirty="0" smtClean="0">
                <a:solidFill>
                  <a:schemeClr val="tx1"/>
                </a:solidFill>
                <a:effectLst/>
                <a:latin typeface="Calibri" pitchFamily="34" charset="0"/>
                <a:ea typeface="+mn-ea"/>
                <a:cs typeface="+mn-cs"/>
              </a:rPr>
              <a:t>Java</a:t>
            </a:r>
            <a:r>
              <a:rPr lang="zh-CN" altLang="zh-CN" sz="1200" kern="1200" dirty="0" smtClean="0">
                <a:solidFill>
                  <a:schemeClr val="tx1"/>
                </a:solidFill>
                <a:effectLst/>
                <a:latin typeface="Calibri" pitchFamily="34" charset="0"/>
                <a:ea typeface="+mn-ea"/>
                <a:cs typeface="+mn-cs"/>
              </a:rPr>
              <a:t>程序，我们很容易的到到</a:t>
            </a:r>
            <a:r>
              <a:rPr lang="en-US" altLang="zh-CN" sz="1200" kern="1200" dirty="0" smtClean="0">
                <a:solidFill>
                  <a:schemeClr val="tx1"/>
                </a:solidFill>
                <a:effectLst/>
                <a:latin typeface="Calibri" pitchFamily="34" charset="0"/>
                <a:ea typeface="+mn-ea"/>
                <a:cs typeface="+mn-cs"/>
              </a:rPr>
              <a:t>Java</a:t>
            </a:r>
            <a:r>
              <a:rPr lang="zh-CN" altLang="zh-CN" sz="1200" kern="1200" dirty="0" smtClean="0">
                <a:solidFill>
                  <a:schemeClr val="tx1"/>
                </a:solidFill>
                <a:effectLst/>
                <a:latin typeface="Calibri" pitchFamily="34" charset="0"/>
                <a:ea typeface="+mn-ea"/>
                <a:cs typeface="+mn-cs"/>
              </a:rPr>
              <a:t>程序员来定制化</a:t>
            </a:r>
            <a:r>
              <a:rPr lang="en-US" altLang="zh-CN" sz="1200" kern="1200" dirty="0" err="1" smtClean="0">
                <a:solidFill>
                  <a:schemeClr val="tx1"/>
                </a:solidFill>
                <a:effectLst/>
                <a:latin typeface="Calibri" pitchFamily="34" charset="0"/>
                <a:ea typeface="+mn-ea"/>
                <a:cs typeface="+mn-cs"/>
              </a:rPr>
              <a:t>Liferay</a:t>
            </a:r>
            <a:r>
              <a:rPr lang="zh-CN" altLang="zh-CN" sz="1200" kern="1200" dirty="0" smtClean="0">
                <a:solidFill>
                  <a:schemeClr val="tx1"/>
                </a:solidFill>
                <a:effectLst/>
                <a:latin typeface="Calibri" pitchFamily="34" charset="0"/>
                <a:ea typeface="+mn-ea"/>
                <a:cs typeface="+mn-cs"/>
              </a:rPr>
              <a:t>。</a:t>
            </a:r>
          </a:p>
          <a:p>
            <a:r>
              <a:rPr lang="zh-CN" altLang="zh-CN" sz="1200" b="1" kern="1200" dirty="0" smtClean="0">
                <a:solidFill>
                  <a:schemeClr val="tx1"/>
                </a:solidFill>
                <a:effectLst/>
                <a:latin typeface="Calibri" pitchFamily="34" charset="0"/>
                <a:ea typeface="+mn-ea"/>
                <a:cs typeface="+mn-cs"/>
              </a:rPr>
              <a:t>基于流行的技术组件</a:t>
            </a:r>
            <a:r>
              <a:rPr lang="zh-CN" altLang="zh-CN" sz="1200" kern="1200" dirty="0" smtClean="0">
                <a:solidFill>
                  <a:schemeClr val="tx1"/>
                </a:solidFill>
                <a:effectLst/>
                <a:latin typeface="Calibri" pitchFamily="34" charset="0"/>
                <a:ea typeface="+mn-ea"/>
                <a:cs typeface="+mn-cs"/>
              </a:rPr>
              <a:t>：无论使用任务软件，都不可避免的遇到</a:t>
            </a:r>
            <a:r>
              <a:rPr lang="en-US" altLang="zh-CN" sz="1200" kern="1200" dirty="0" smtClean="0">
                <a:solidFill>
                  <a:schemeClr val="tx1"/>
                </a:solidFill>
                <a:effectLst/>
                <a:latin typeface="Calibri" pitchFamily="34" charset="0"/>
                <a:ea typeface="+mn-ea"/>
                <a:cs typeface="+mn-cs"/>
              </a:rPr>
              <a:t>BUG</a:t>
            </a:r>
            <a:r>
              <a:rPr lang="zh-CN" altLang="zh-CN" sz="1200" kern="1200" dirty="0" smtClean="0">
                <a:solidFill>
                  <a:schemeClr val="tx1"/>
                </a:solidFill>
                <a:effectLst/>
                <a:latin typeface="Calibri" pitchFamily="34" charset="0"/>
                <a:ea typeface="+mn-ea"/>
                <a:cs typeface="+mn-cs"/>
              </a:rPr>
              <a:t>，</a:t>
            </a:r>
            <a:r>
              <a:rPr lang="en-US" altLang="zh-CN" sz="1200" kern="1200" dirty="0" err="1" smtClean="0">
                <a:solidFill>
                  <a:schemeClr val="tx1"/>
                </a:solidFill>
                <a:effectLst/>
                <a:latin typeface="Calibri" pitchFamily="34" charset="0"/>
                <a:ea typeface="+mn-ea"/>
                <a:cs typeface="+mn-cs"/>
              </a:rPr>
              <a:t>Liferay</a:t>
            </a:r>
            <a:r>
              <a:rPr lang="zh-CN" altLang="zh-CN" sz="1200" kern="1200" dirty="0" smtClean="0">
                <a:solidFill>
                  <a:schemeClr val="tx1"/>
                </a:solidFill>
                <a:effectLst/>
                <a:latin typeface="Calibri" pitchFamily="34" charset="0"/>
                <a:ea typeface="+mn-ea"/>
                <a:cs typeface="+mn-cs"/>
              </a:rPr>
              <a:t>使用业界流行的测试组件来降低</a:t>
            </a:r>
            <a:r>
              <a:rPr lang="en-US" altLang="zh-CN" sz="1200" kern="1200" dirty="0" smtClean="0">
                <a:solidFill>
                  <a:schemeClr val="tx1"/>
                </a:solidFill>
                <a:effectLst/>
                <a:latin typeface="Calibri" pitchFamily="34" charset="0"/>
                <a:ea typeface="+mn-ea"/>
                <a:cs typeface="+mn-cs"/>
              </a:rPr>
              <a:t>bug</a:t>
            </a:r>
            <a:r>
              <a:rPr lang="zh-CN" altLang="zh-CN" sz="1200" kern="1200" dirty="0" smtClean="0">
                <a:solidFill>
                  <a:schemeClr val="tx1"/>
                </a:solidFill>
                <a:effectLst/>
                <a:latin typeface="Calibri" pitchFamily="34" charset="0"/>
                <a:ea typeface="+mn-ea"/>
                <a:cs typeface="+mn-cs"/>
              </a:rPr>
              <a:t>的可能性，</a:t>
            </a:r>
            <a:r>
              <a:rPr lang="en-US" altLang="zh-CN" sz="1200" kern="1200" dirty="0" err="1" smtClean="0">
                <a:solidFill>
                  <a:schemeClr val="tx1"/>
                </a:solidFill>
                <a:effectLst/>
                <a:latin typeface="Calibri" pitchFamily="34" charset="0"/>
                <a:ea typeface="+mn-ea"/>
                <a:cs typeface="+mn-cs"/>
              </a:rPr>
              <a:t>Liferay</a:t>
            </a:r>
            <a:r>
              <a:rPr lang="zh-CN" altLang="zh-CN" sz="1200" kern="1200" dirty="0" smtClean="0">
                <a:solidFill>
                  <a:schemeClr val="tx1"/>
                </a:solidFill>
                <a:effectLst/>
                <a:latin typeface="Calibri" pitchFamily="34" charset="0"/>
                <a:ea typeface="+mn-ea"/>
                <a:cs typeface="+mn-cs"/>
              </a:rPr>
              <a:t>使用以下流行的技术组件：</a:t>
            </a:r>
            <a:r>
              <a:rPr lang="en-US" altLang="zh-CN" sz="1200" kern="1200" dirty="0" smtClean="0">
                <a:solidFill>
                  <a:schemeClr val="tx1"/>
                </a:solidFill>
                <a:effectLst/>
                <a:latin typeface="Calibri" pitchFamily="34" charset="0"/>
                <a:ea typeface="+mn-ea"/>
                <a:cs typeface="+mn-cs"/>
              </a:rPr>
              <a:t>Apache </a:t>
            </a:r>
            <a:r>
              <a:rPr lang="en-US" altLang="zh-CN" sz="1200" kern="1200" dirty="0" err="1" smtClean="0">
                <a:solidFill>
                  <a:schemeClr val="tx1"/>
                </a:solidFill>
                <a:effectLst/>
                <a:latin typeface="Calibri" pitchFamily="34" charset="0"/>
                <a:ea typeface="+mn-ea"/>
                <a:cs typeface="+mn-cs"/>
              </a:rPr>
              <a:t>ServiceMix</a:t>
            </a:r>
            <a:r>
              <a:rPr lang="en-US" altLang="zh-CN" sz="1200" kern="1200" dirty="0" smtClean="0">
                <a:solidFill>
                  <a:schemeClr val="tx1"/>
                </a:solidFill>
                <a:effectLst/>
                <a:latin typeface="Calibri" pitchFamily="34" charset="0"/>
                <a:ea typeface="+mn-ea"/>
                <a:cs typeface="+mn-cs"/>
              </a:rPr>
              <a:t>, Mule, </a:t>
            </a:r>
            <a:r>
              <a:rPr lang="en-US" altLang="zh-CN" sz="1200" kern="1200" dirty="0" err="1" smtClean="0">
                <a:solidFill>
                  <a:schemeClr val="tx1"/>
                </a:solidFill>
                <a:effectLst/>
                <a:latin typeface="Calibri" pitchFamily="34" charset="0"/>
                <a:ea typeface="+mn-ea"/>
                <a:cs typeface="+mn-cs"/>
              </a:rPr>
              <a:t>ehcache</a:t>
            </a:r>
            <a:r>
              <a:rPr lang="en-US" altLang="zh-CN" sz="1200" kern="1200" dirty="0" smtClean="0">
                <a:solidFill>
                  <a:schemeClr val="tx1"/>
                </a:solidFill>
                <a:effectLst/>
                <a:latin typeface="Calibri" pitchFamily="34" charset="0"/>
                <a:ea typeface="+mn-ea"/>
                <a:cs typeface="+mn-cs"/>
              </a:rPr>
              <a:t>, Hibernate, </a:t>
            </a:r>
            <a:r>
              <a:rPr lang="en-US" altLang="zh-CN" sz="1200" kern="1200" dirty="0" err="1" smtClean="0">
                <a:solidFill>
                  <a:schemeClr val="tx1"/>
                </a:solidFill>
                <a:effectLst/>
                <a:latin typeface="Calibri" pitchFamily="34" charset="0"/>
                <a:ea typeface="+mn-ea"/>
                <a:cs typeface="+mn-cs"/>
              </a:rPr>
              <a:t>ICEfaces</a:t>
            </a:r>
            <a:r>
              <a:rPr lang="en-US" altLang="zh-CN" sz="1200" kern="1200" dirty="0" smtClean="0">
                <a:solidFill>
                  <a:schemeClr val="tx1"/>
                </a:solidFill>
                <a:effectLst/>
                <a:latin typeface="Calibri" pitchFamily="34" charset="0"/>
                <a:ea typeface="+mn-ea"/>
                <a:cs typeface="+mn-cs"/>
              </a:rPr>
              <a:t>, Java J2EE/JEE, </a:t>
            </a:r>
            <a:r>
              <a:rPr lang="en-US" altLang="zh-CN" sz="1200" kern="1200" dirty="0" err="1" smtClean="0">
                <a:solidFill>
                  <a:schemeClr val="tx1"/>
                </a:solidFill>
                <a:effectLst/>
                <a:latin typeface="Calibri" pitchFamily="34" charset="0"/>
                <a:ea typeface="+mn-ea"/>
                <a:cs typeface="+mn-cs"/>
              </a:rPr>
              <a:t>jBPM</a:t>
            </a:r>
            <a:r>
              <a:rPr lang="en-US" altLang="zh-CN" sz="1200" kern="1200" dirty="0" smtClean="0">
                <a:solidFill>
                  <a:schemeClr val="tx1"/>
                </a:solidFill>
                <a:effectLst/>
                <a:latin typeface="Calibri" pitchFamily="34" charset="0"/>
                <a:ea typeface="+mn-ea"/>
                <a:cs typeface="+mn-cs"/>
              </a:rPr>
              <a:t>, </a:t>
            </a:r>
            <a:r>
              <a:rPr lang="en-US" altLang="zh-CN" sz="1200" kern="1200" dirty="0" err="1" smtClean="0">
                <a:solidFill>
                  <a:schemeClr val="tx1"/>
                </a:solidFill>
                <a:effectLst/>
                <a:latin typeface="Calibri" pitchFamily="34" charset="0"/>
                <a:ea typeface="+mn-ea"/>
                <a:cs typeface="+mn-cs"/>
              </a:rPr>
              <a:t>Intalio</a:t>
            </a:r>
            <a:r>
              <a:rPr lang="en-US" altLang="zh-CN" sz="1200" kern="1200" dirty="0" smtClean="0">
                <a:solidFill>
                  <a:schemeClr val="tx1"/>
                </a:solidFill>
                <a:effectLst/>
                <a:latin typeface="Calibri" pitchFamily="34" charset="0"/>
                <a:ea typeface="+mn-ea"/>
                <a:cs typeface="+mn-cs"/>
              </a:rPr>
              <a:t> | </a:t>
            </a:r>
            <a:r>
              <a:rPr lang="en-US" altLang="zh-CN" sz="1200" kern="1200" dirty="0" err="1" smtClean="0">
                <a:solidFill>
                  <a:schemeClr val="tx1"/>
                </a:solidFill>
                <a:effectLst/>
                <a:latin typeface="Calibri" pitchFamily="34" charset="0"/>
                <a:ea typeface="+mn-ea"/>
                <a:cs typeface="+mn-cs"/>
              </a:rPr>
              <a:t>BPMS,JGroups</a:t>
            </a:r>
            <a:r>
              <a:rPr lang="en-US" altLang="zh-CN" sz="1200" kern="1200" dirty="0" smtClean="0">
                <a:solidFill>
                  <a:schemeClr val="tx1"/>
                </a:solidFill>
                <a:effectLst/>
                <a:latin typeface="Calibri" pitchFamily="34" charset="0"/>
                <a:ea typeface="+mn-ea"/>
                <a:cs typeface="+mn-cs"/>
              </a:rPr>
              <a:t>, Alloy UI, </a:t>
            </a:r>
            <a:r>
              <a:rPr lang="en-US" altLang="zh-CN" sz="1200" kern="1200" dirty="0" err="1" smtClean="0">
                <a:solidFill>
                  <a:schemeClr val="tx1"/>
                </a:solidFill>
                <a:effectLst/>
                <a:latin typeface="Calibri" pitchFamily="34" charset="0"/>
                <a:ea typeface="+mn-ea"/>
                <a:cs typeface="+mn-cs"/>
              </a:rPr>
              <a:t>Lucene</a:t>
            </a:r>
            <a:r>
              <a:rPr lang="en-US" altLang="zh-CN" sz="1200" kern="1200" dirty="0" smtClean="0">
                <a:solidFill>
                  <a:schemeClr val="tx1"/>
                </a:solidFill>
                <a:effectLst/>
                <a:latin typeface="Calibri" pitchFamily="34" charset="0"/>
                <a:ea typeface="+mn-ea"/>
                <a:cs typeface="+mn-cs"/>
              </a:rPr>
              <a:t>, PHP, Ruby, Seam, Spring and AOP, Struts </a:t>
            </a:r>
            <a:r>
              <a:rPr lang="zh-CN" altLang="zh-CN" sz="1200" kern="1200" dirty="0" smtClean="0">
                <a:solidFill>
                  <a:schemeClr val="tx1"/>
                </a:solidFill>
                <a:effectLst/>
                <a:latin typeface="Calibri" pitchFamily="34" charset="0"/>
                <a:ea typeface="+mn-ea"/>
                <a:cs typeface="+mn-cs"/>
              </a:rPr>
              <a:t>和</a:t>
            </a:r>
            <a:r>
              <a:rPr lang="en-US" altLang="zh-CN" sz="1200" kern="1200" dirty="0" smtClean="0">
                <a:solidFill>
                  <a:schemeClr val="tx1"/>
                </a:solidFill>
                <a:effectLst/>
                <a:latin typeface="Calibri" pitchFamily="34" charset="0"/>
                <a:ea typeface="+mn-ea"/>
                <a:cs typeface="+mn-cs"/>
              </a:rPr>
              <a:t>Tiles, Tapestry, Velocity, </a:t>
            </a:r>
            <a:r>
              <a:rPr lang="zh-CN" altLang="zh-CN" sz="1200" kern="1200" dirty="0" smtClean="0">
                <a:solidFill>
                  <a:schemeClr val="tx1"/>
                </a:solidFill>
                <a:effectLst/>
                <a:latin typeface="Calibri" pitchFamily="34" charset="0"/>
                <a:ea typeface="+mn-ea"/>
                <a:cs typeface="+mn-cs"/>
              </a:rPr>
              <a:t>和</a:t>
            </a:r>
            <a:r>
              <a:rPr lang="en-US" altLang="zh-CN" sz="1200" kern="1200" dirty="0" smtClean="0">
                <a:solidFill>
                  <a:schemeClr val="tx1"/>
                </a:solidFill>
                <a:effectLst/>
                <a:latin typeface="Calibri" pitchFamily="34" charset="0"/>
                <a:ea typeface="+mn-ea"/>
                <a:cs typeface="+mn-cs"/>
              </a:rPr>
              <a:t> </a:t>
            </a:r>
            <a:r>
              <a:rPr lang="en-US" altLang="zh-CN" sz="1200" kern="1200" dirty="0" err="1" smtClean="0">
                <a:solidFill>
                  <a:schemeClr val="tx1"/>
                </a:solidFill>
                <a:effectLst/>
                <a:latin typeface="Calibri" pitchFamily="34" charset="0"/>
                <a:ea typeface="+mn-ea"/>
                <a:cs typeface="+mn-cs"/>
              </a:rPr>
              <a:t>FreeMarker</a:t>
            </a:r>
            <a:r>
              <a:rPr lang="en-US" altLang="zh-CN" sz="1200" kern="1200" dirty="0" smtClean="0">
                <a:solidFill>
                  <a:schemeClr val="tx1"/>
                </a:solidFill>
                <a:effectLst/>
                <a:latin typeface="Calibri" pitchFamily="34" charset="0"/>
                <a:ea typeface="+mn-ea"/>
                <a:cs typeface="+mn-cs"/>
              </a:rPr>
              <a:t>.</a:t>
            </a:r>
            <a:endParaRPr lang="zh-CN" altLang="zh-CN" sz="1200" kern="1200" dirty="0" smtClean="0">
              <a:solidFill>
                <a:schemeClr val="tx1"/>
              </a:solidFill>
              <a:effectLst/>
              <a:latin typeface="Calibri" pitchFamily="34" charset="0"/>
              <a:ea typeface="+mn-ea"/>
              <a:cs typeface="+mn-cs"/>
            </a:endParaRPr>
          </a:p>
          <a:p>
            <a:r>
              <a:rPr lang="en-US" altLang="zh-CN" sz="1200" b="1" kern="1200" dirty="0" smtClean="0">
                <a:solidFill>
                  <a:schemeClr val="tx1"/>
                </a:solidFill>
                <a:effectLst/>
                <a:latin typeface="Calibri" pitchFamily="34" charset="0"/>
                <a:ea typeface="+mn-ea"/>
                <a:cs typeface="+mn-cs"/>
              </a:rPr>
              <a:t> </a:t>
            </a:r>
            <a:r>
              <a:rPr lang="zh-CN" altLang="zh-CN" sz="1200" b="1" kern="1200" dirty="0" smtClean="0">
                <a:solidFill>
                  <a:schemeClr val="tx1"/>
                </a:solidFill>
                <a:effectLst/>
                <a:latin typeface="Calibri" pitchFamily="34" charset="0"/>
                <a:ea typeface="+mn-ea"/>
                <a:cs typeface="+mn-cs"/>
              </a:rPr>
              <a:t>使用标准协议与其他系统协作：</a:t>
            </a:r>
            <a:r>
              <a:rPr lang="en-US" altLang="zh-CN" sz="1200" kern="1200" dirty="0" err="1" smtClean="0">
                <a:solidFill>
                  <a:schemeClr val="tx1"/>
                </a:solidFill>
                <a:effectLst/>
                <a:latin typeface="Calibri" pitchFamily="34" charset="0"/>
                <a:ea typeface="+mn-ea"/>
                <a:cs typeface="+mn-cs"/>
              </a:rPr>
              <a:t>Liferay</a:t>
            </a:r>
            <a:r>
              <a:rPr lang="zh-CN" altLang="zh-CN" sz="1200" kern="1200" dirty="0" smtClean="0">
                <a:solidFill>
                  <a:schemeClr val="tx1"/>
                </a:solidFill>
                <a:effectLst/>
                <a:latin typeface="Calibri" pitchFamily="34" charset="0"/>
                <a:ea typeface="+mn-ea"/>
                <a:cs typeface="+mn-cs"/>
              </a:rPr>
              <a:t>使用以下协议与其他系统进行协作通信，</a:t>
            </a:r>
            <a:r>
              <a:rPr lang="en-US" altLang="zh-CN" sz="1200" kern="1200" dirty="0" smtClean="0">
                <a:solidFill>
                  <a:schemeClr val="tx1"/>
                </a:solidFill>
                <a:effectLst/>
                <a:latin typeface="Calibri" pitchFamily="34" charset="0"/>
                <a:ea typeface="+mn-ea"/>
                <a:cs typeface="+mn-cs"/>
              </a:rPr>
              <a:t>AJAX, </a:t>
            </a:r>
            <a:r>
              <a:rPr lang="en-US" altLang="zh-CN" sz="1200" kern="1200" dirty="0" err="1" smtClean="0">
                <a:solidFill>
                  <a:schemeClr val="tx1"/>
                </a:solidFill>
                <a:effectLst/>
                <a:latin typeface="Calibri" pitchFamily="34" charset="0"/>
                <a:ea typeface="+mn-ea"/>
                <a:cs typeface="+mn-cs"/>
              </a:rPr>
              <a:t>iCalendar</a:t>
            </a:r>
            <a:r>
              <a:rPr lang="en-US" altLang="zh-CN" sz="1200" kern="1200" dirty="0" smtClean="0">
                <a:solidFill>
                  <a:schemeClr val="tx1"/>
                </a:solidFill>
                <a:effectLst/>
                <a:latin typeface="Calibri" pitchFamily="34" charset="0"/>
                <a:ea typeface="+mn-ea"/>
                <a:cs typeface="+mn-cs"/>
              </a:rPr>
              <a:t>, and </a:t>
            </a:r>
            <a:r>
              <a:rPr lang="en-US" altLang="zh-CN" sz="1200" kern="1200" dirty="0" err="1" smtClean="0">
                <a:solidFill>
                  <a:schemeClr val="tx1"/>
                </a:solidFill>
                <a:effectLst/>
                <a:latin typeface="Calibri" pitchFamily="34" charset="0"/>
                <a:ea typeface="+mn-ea"/>
                <a:cs typeface="+mn-cs"/>
              </a:rPr>
              <a:t>Microformat</a:t>
            </a:r>
            <a:r>
              <a:rPr lang="en-US" altLang="zh-CN" sz="1200" kern="1200" dirty="0" smtClean="0">
                <a:solidFill>
                  <a:schemeClr val="tx1"/>
                </a:solidFill>
                <a:effectLst/>
                <a:latin typeface="Calibri" pitchFamily="34" charset="0"/>
                <a:ea typeface="+mn-ea"/>
                <a:cs typeface="+mn-cs"/>
              </a:rPr>
              <a:t>, JSR-168, JSR-127, JSR-170, JSR-286 (</a:t>
            </a:r>
            <a:r>
              <a:rPr lang="en-US" altLang="zh-CN" sz="1200" kern="1200" dirty="0" err="1" smtClean="0">
                <a:solidFill>
                  <a:schemeClr val="tx1"/>
                </a:solidFill>
                <a:effectLst/>
                <a:latin typeface="Calibri" pitchFamily="34" charset="0"/>
                <a:ea typeface="+mn-ea"/>
                <a:cs typeface="+mn-cs"/>
              </a:rPr>
              <a:t>Portlet</a:t>
            </a:r>
            <a:r>
              <a:rPr lang="en-US" altLang="zh-CN" sz="1200" kern="1200" dirty="0" smtClean="0">
                <a:solidFill>
                  <a:schemeClr val="tx1"/>
                </a:solidFill>
                <a:effectLst/>
                <a:latin typeface="Calibri" pitchFamily="34" charset="0"/>
                <a:ea typeface="+mn-ea"/>
                <a:cs typeface="+mn-cs"/>
              </a:rPr>
              <a:t> 2.0), JSR-314 (JSF 2.0), OpenSearch, Open platform with support for web services (including JSON, Hessian, Burlap, REST, RMI, and WSRP), WebDAV, and </a:t>
            </a:r>
            <a:r>
              <a:rPr lang="en-US" altLang="zh-CN" sz="1200" kern="1200" dirty="0" err="1" smtClean="0">
                <a:solidFill>
                  <a:schemeClr val="tx1"/>
                </a:solidFill>
                <a:effectLst/>
                <a:latin typeface="Calibri" pitchFamily="34" charset="0"/>
                <a:ea typeface="+mn-ea"/>
                <a:cs typeface="+mn-cs"/>
              </a:rPr>
              <a:t>CalDAV</a:t>
            </a:r>
            <a:r>
              <a:rPr lang="en-US" altLang="zh-CN" sz="1200" kern="1200" dirty="0" smtClean="0">
                <a:solidFill>
                  <a:schemeClr val="tx1"/>
                </a:solidFill>
                <a:effectLst/>
                <a:latin typeface="Calibri" pitchFamily="34" charset="0"/>
                <a:ea typeface="+mn-ea"/>
                <a:cs typeface="+mn-cs"/>
              </a:rPr>
              <a:t>.</a:t>
            </a:r>
            <a:endParaRPr lang="zh-CN" altLang="zh-CN" sz="1200" kern="1200" dirty="0" smtClean="0">
              <a:solidFill>
                <a:schemeClr val="tx1"/>
              </a:solidFill>
              <a:effectLst/>
              <a:latin typeface="Calibri" pitchFamily="34" charset="0"/>
              <a:ea typeface="+mn-ea"/>
              <a:cs typeface="+mn-cs"/>
            </a:endParaRPr>
          </a:p>
          <a:p>
            <a:r>
              <a:rPr lang="en-US" altLang="zh-CN" sz="1200" b="1" kern="1200" dirty="0" smtClean="0">
                <a:solidFill>
                  <a:schemeClr val="tx1"/>
                </a:solidFill>
                <a:effectLst/>
                <a:latin typeface="Calibri" pitchFamily="34" charset="0"/>
                <a:ea typeface="+mn-ea"/>
                <a:cs typeface="+mn-cs"/>
              </a:rPr>
              <a:t>Alloy UI</a:t>
            </a:r>
            <a:r>
              <a:rPr lang="en-US" altLang="zh-CN" sz="1200" kern="1200" dirty="0" smtClean="0">
                <a:solidFill>
                  <a:schemeClr val="tx1"/>
                </a:solidFill>
                <a:effectLst/>
                <a:latin typeface="Calibri" pitchFamily="34" charset="0"/>
                <a:ea typeface="+mn-ea"/>
                <a:cs typeface="+mn-cs"/>
              </a:rPr>
              <a:t>: </a:t>
            </a:r>
            <a:r>
              <a:rPr lang="zh-CN" altLang="zh-CN" sz="1200" kern="1200" dirty="0" smtClean="0">
                <a:solidFill>
                  <a:schemeClr val="tx1"/>
                </a:solidFill>
                <a:effectLst/>
                <a:latin typeface="Calibri" pitchFamily="34" charset="0"/>
                <a:ea typeface="+mn-ea"/>
                <a:cs typeface="+mn-cs"/>
              </a:rPr>
              <a:t>支持</a:t>
            </a:r>
            <a:r>
              <a:rPr lang="en-US" altLang="zh-CN" sz="1200" kern="1200" dirty="0" smtClean="0">
                <a:solidFill>
                  <a:schemeClr val="tx1"/>
                </a:solidFill>
                <a:effectLst/>
                <a:latin typeface="Calibri" pitchFamily="34" charset="0"/>
                <a:ea typeface="+mn-ea"/>
                <a:cs typeface="+mn-cs"/>
              </a:rPr>
              <a:t> HTML 5, CSS 3, and YUI 3</a:t>
            </a:r>
            <a:r>
              <a:rPr lang="zh-CN" altLang="zh-CN" sz="1200" kern="1200" dirty="0" smtClean="0">
                <a:solidFill>
                  <a:schemeClr val="tx1"/>
                </a:solidFill>
                <a:effectLst/>
                <a:latin typeface="Calibri" pitchFamily="34" charset="0"/>
                <a:ea typeface="+mn-ea"/>
                <a:cs typeface="+mn-cs"/>
              </a:rPr>
              <a:t>。</a:t>
            </a:r>
          </a:p>
          <a:p>
            <a:r>
              <a:rPr lang="zh-CN" altLang="zh-CN" sz="1200" b="1" kern="1200" dirty="0" smtClean="0">
                <a:solidFill>
                  <a:schemeClr val="tx1"/>
                </a:solidFill>
                <a:effectLst/>
                <a:latin typeface="Calibri" pitchFamily="34" charset="0"/>
                <a:ea typeface="+mn-ea"/>
                <a:cs typeface="+mn-cs"/>
              </a:rPr>
              <a:t>支持</a:t>
            </a:r>
            <a:r>
              <a:rPr lang="en-US" altLang="zh-CN" sz="1200" b="1" kern="1200" dirty="0" smtClean="0">
                <a:solidFill>
                  <a:schemeClr val="tx1"/>
                </a:solidFill>
                <a:effectLst/>
                <a:latin typeface="Calibri" pitchFamily="34" charset="0"/>
                <a:ea typeface="+mn-ea"/>
                <a:cs typeface="+mn-cs"/>
              </a:rPr>
              <a:t>Apache Ant </a:t>
            </a:r>
            <a:r>
              <a:rPr lang="zh-CN" altLang="zh-CN" sz="1200" b="1" kern="1200" dirty="0" smtClean="0">
                <a:solidFill>
                  <a:schemeClr val="tx1"/>
                </a:solidFill>
                <a:effectLst/>
                <a:latin typeface="Calibri" pitchFamily="34" charset="0"/>
                <a:ea typeface="+mn-ea"/>
                <a:cs typeface="+mn-cs"/>
              </a:rPr>
              <a:t>和</a:t>
            </a:r>
            <a:r>
              <a:rPr lang="en-US" altLang="zh-CN" sz="1200" b="1" kern="1200" dirty="0" err="1" smtClean="0">
                <a:solidFill>
                  <a:schemeClr val="tx1"/>
                </a:solidFill>
                <a:effectLst/>
                <a:latin typeface="Calibri" pitchFamily="34" charset="0"/>
                <a:ea typeface="+mn-ea"/>
                <a:cs typeface="+mn-cs"/>
              </a:rPr>
              <a:t>Maven</a:t>
            </a:r>
            <a:r>
              <a:rPr lang="en-US" altLang="zh-CN" sz="1200" kern="1200" dirty="0" err="1" smtClean="0">
                <a:solidFill>
                  <a:schemeClr val="tx1"/>
                </a:solidFill>
                <a:effectLst/>
                <a:latin typeface="Calibri" pitchFamily="34" charset="0"/>
                <a:ea typeface="+mn-ea"/>
                <a:cs typeface="+mn-cs"/>
              </a:rPr>
              <a:t>:Liferay</a:t>
            </a:r>
            <a:r>
              <a:rPr lang="zh-CN" altLang="zh-CN" sz="1200" kern="1200" dirty="0" smtClean="0">
                <a:solidFill>
                  <a:schemeClr val="tx1"/>
                </a:solidFill>
                <a:effectLst/>
                <a:latin typeface="Calibri" pitchFamily="34" charset="0"/>
                <a:ea typeface="+mn-ea"/>
                <a:cs typeface="+mn-cs"/>
              </a:rPr>
              <a:t>的构建工具使用的</a:t>
            </a:r>
            <a:r>
              <a:rPr lang="en-US" altLang="zh-CN" sz="1200" kern="1200" dirty="0" smtClean="0">
                <a:solidFill>
                  <a:schemeClr val="tx1"/>
                </a:solidFill>
                <a:effectLst/>
                <a:latin typeface="Calibri" pitchFamily="34" charset="0"/>
                <a:ea typeface="+mn-ea"/>
                <a:cs typeface="+mn-cs"/>
              </a:rPr>
              <a:t>Apache</a:t>
            </a:r>
            <a:r>
              <a:rPr lang="zh-CN" altLang="zh-CN" sz="1200" kern="1200" dirty="0" smtClean="0">
                <a:solidFill>
                  <a:schemeClr val="tx1"/>
                </a:solidFill>
                <a:effectLst/>
                <a:latin typeface="Calibri" pitchFamily="34" charset="0"/>
                <a:ea typeface="+mn-ea"/>
                <a:cs typeface="+mn-cs"/>
              </a:rPr>
              <a:t>的</a:t>
            </a:r>
            <a:r>
              <a:rPr lang="en-US" altLang="zh-CN" sz="1200" kern="1200" dirty="0" smtClean="0">
                <a:solidFill>
                  <a:schemeClr val="tx1"/>
                </a:solidFill>
                <a:effectLst/>
                <a:latin typeface="Calibri" pitchFamily="34" charset="0"/>
                <a:ea typeface="+mn-ea"/>
                <a:cs typeface="+mn-cs"/>
              </a:rPr>
              <a:t>Ant</a:t>
            </a:r>
            <a:r>
              <a:rPr lang="zh-CN" altLang="zh-CN" sz="1200" kern="1200" dirty="0" smtClean="0">
                <a:solidFill>
                  <a:schemeClr val="tx1"/>
                </a:solidFill>
                <a:effectLst/>
                <a:latin typeface="Calibri" pitchFamily="34" charset="0"/>
                <a:ea typeface="+mn-ea"/>
                <a:cs typeface="+mn-cs"/>
              </a:rPr>
              <a:t>，同时支持</a:t>
            </a:r>
            <a:r>
              <a:rPr lang="en-US" altLang="zh-CN" sz="1200" kern="1200" dirty="0" smtClean="0">
                <a:solidFill>
                  <a:schemeClr val="tx1"/>
                </a:solidFill>
                <a:effectLst/>
                <a:latin typeface="Calibri" pitchFamily="34" charset="0"/>
                <a:ea typeface="+mn-ea"/>
                <a:cs typeface="+mn-cs"/>
              </a:rPr>
              <a:t>maven</a:t>
            </a:r>
            <a:r>
              <a:rPr lang="zh-CN" altLang="zh-CN" sz="1200" kern="1200" dirty="0" smtClean="0">
                <a:solidFill>
                  <a:schemeClr val="tx1"/>
                </a:solidFill>
                <a:effectLst/>
                <a:latin typeface="Calibri" pitchFamily="34" charset="0"/>
                <a:ea typeface="+mn-ea"/>
                <a:cs typeface="+mn-cs"/>
              </a:rPr>
              <a:t>。</a:t>
            </a:r>
          </a:p>
          <a:p>
            <a:r>
              <a:rPr lang="en-US" altLang="zh-CN" sz="1200" kern="1200" dirty="0" err="1" smtClean="0">
                <a:solidFill>
                  <a:schemeClr val="tx1"/>
                </a:solidFill>
                <a:effectLst/>
                <a:latin typeface="Calibri" pitchFamily="34" charset="0"/>
                <a:ea typeface="+mn-ea"/>
                <a:cs typeface="+mn-cs"/>
              </a:rPr>
              <a:t>Liferay</a:t>
            </a:r>
            <a:r>
              <a:rPr lang="zh-CN" altLang="zh-CN" sz="1200" kern="1200" dirty="0" smtClean="0">
                <a:solidFill>
                  <a:schemeClr val="tx1"/>
                </a:solidFill>
                <a:effectLst/>
                <a:latin typeface="Calibri" pitchFamily="34" charset="0"/>
                <a:ea typeface="+mn-ea"/>
                <a:cs typeface="+mn-cs"/>
              </a:rPr>
              <a:t>使用了这众多的技术，但是不必担心学习困难，在</a:t>
            </a:r>
            <a:r>
              <a:rPr lang="en-US" altLang="zh-CN" sz="1200" kern="1200" dirty="0" err="1" smtClean="0">
                <a:solidFill>
                  <a:schemeClr val="tx1"/>
                </a:solidFill>
                <a:effectLst/>
                <a:latin typeface="Calibri" pitchFamily="34" charset="0"/>
                <a:ea typeface="+mn-ea"/>
                <a:cs typeface="+mn-cs"/>
              </a:rPr>
              <a:t>Liferay</a:t>
            </a:r>
            <a:r>
              <a:rPr lang="zh-CN" altLang="zh-CN" sz="1200" kern="1200" dirty="0" smtClean="0">
                <a:solidFill>
                  <a:schemeClr val="tx1"/>
                </a:solidFill>
                <a:effectLst/>
                <a:latin typeface="Calibri" pitchFamily="34" charset="0"/>
                <a:ea typeface="+mn-ea"/>
                <a:cs typeface="+mn-cs"/>
              </a:rPr>
              <a:t>里面可以非常方便的使用这些技术，大部分时候都不需要深入的去了解这些技术，甚至不会感觉到这些技术的存在。</a:t>
            </a:r>
          </a:p>
          <a:p>
            <a:endParaRPr lang="zh-CN" altLang="en-US" dirty="0" smtClean="0"/>
          </a:p>
          <a:p>
            <a:endParaRPr lang="en-US" dirty="0"/>
          </a:p>
        </p:txBody>
      </p:sp>
      <p:sp>
        <p:nvSpPr>
          <p:cNvPr id="4" name="灯片编号占位符 3"/>
          <p:cNvSpPr>
            <a:spLocks noGrp="1"/>
          </p:cNvSpPr>
          <p:nvPr>
            <p:ph type="sldNum" sz="quarter" idx="10"/>
          </p:nvPr>
        </p:nvSpPr>
        <p:spPr/>
        <p:txBody>
          <a:bodyPr/>
          <a:lstStyle/>
          <a:p>
            <a:pPr>
              <a:defRPr/>
            </a:pPr>
            <a:fld id="{7878D2B7-B4E4-47F9-9B29-E352720BCD2D}" type="slidenum">
              <a:rPr lang="zh-CN" altLang="en-US" smtClean="0"/>
              <a:pPr>
                <a:defRPr/>
              </a:pPr>
              <a:t>7</a:t>
            </a:fld>
            <a:endParaRPr lang="zh-CN" altLang="en-US"/>
          </a:p>
        </p:txBody>
      </p:sp>
    </p:spTree>
    <p:extLst>
      <p:ext uri="{BB962C8B-B14F-4D97-AF65-F5344CB8AC3E}">
        <p14:creationId xmlns:p14="http://schemas.microsoft.com/office/powerpoint/2010/main" val="932308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Calibri" pitchFamily="34" charset="0"/>
                <a:ea typeface="+mn-ea"/>
                <a:cs typeface="+mn-cs"/>
              </a:rPr>
              <a:t>在浏览这个</a:t>
            </a:r>
            <a:r>
              <a:rPr lang="en-US" altLang="zh-CN" sz="1200" kern="1200" dirty="0" err="1" smtClean="0">
                <a:solidFill>
                  <a:schemeClr val="tx1"/>
                </a:solidFill>
                <a:effectLst/>
                <a:latin typeface="Calibri" pitchFamily="34" charset="0"/>
                <a:ea typeface="+mn-ea"/>
                <a:cs typeface="+mn-cs"/>
              </a:rPr>
              <a:t>Portlet</a:t>
            </a:r>
            <a:r>
              <a:rPr lang="en-US" altLang="zh-CN" sz="1200" kern="1200" dirty="0" smtClean="0">
                <a:solidFill>
                  <a:schemeClr val="tx1"/>
                </a:solidFill>
                <a:effectLst/>
                <a:latin typeface="Calibri" pitchFamily="34" charset="0"/>
                <a:ea typeface="+mn-ea"/>
                <a:cs typeface="+mn-cs"/>
              </a:rPr>
              <a:t> </a:t>
            </a:r>
            <a:r>
              <a:rPr lang="zh-CN" altLang="zh-CN" sz="1200" kern="1200" dirty="0" smtClean="0">
                <a:solidFill>
                  <a:schemeClr val="tx1"/>
                </a:solidFill>
                <a:effectLst/>
                <a:latin typeface="Calibri" pitchFamily="34" charset="0"/>
                <a:ea typeface="+mn-ea"/>
                <a:cs typeface="+mn-cs"/>
              </a:rPr>
              <a:t>模式里，所被期望要提供的功能是产生标记语言来表现此时</a:t>
            </a:r>
            <a:r>
              <a:rPr lang="en-US" altLang="zh-CN" sz="1200" kern="1200" dirty="0" smtClean="0">
                <a:solidFill>
                  <a:schemeClr val="tx1"/>
                </a:solidFill>
                <a:effectLst/>
                <a:latin typeface="Calibri" pitchFamily="34" charset="0"/>
                <a:ea typeface="+mn-ea"/>
                <a:cs typeface="+mn-cs"/>
              </a:rPr>
              <a:t> </a:t>
            </a:r>
            <a:r>
              <a:rPr lang="en-US" altLang="zh-CN" sz="1200" kern="1200" dirty="0" err="1" smtClean="0">
                <a:solidFill>
                  <a:schemeClr val="tx1"/>
                </a:solidFill>
                <a:effectLst/>
                <a:latin typeface="Calibri" pitchFamily="34" charset="0"/>
                <a:ea typeface="+mn-ea"/>
                <a:cs typeface="+mn-cs"/>
              </a:rPr>
              <a:t>Portle</a:t>
            </a:r>
            <a:r>
              <a:rPr lang="zh-CN" altLang="zh-CN" sz="1200" kern="1200" dirty="0" smtClean="0">
                <a:solidFill>
                  <a:schemeClr val="tx1"/>
                </a:solidFill>
                <a:effectLst/>
                <a:latin typeface="Calibri" pitchFamily="34" charset="0"/>
                <a:ea typeface="+mn-ea"/>
                <a:cs typeface="+mn-cs"/>
              </a:rPr>
              <a:t>的状态。 举例来说，</a:t>
            </a:r>
            <a:r>
              <a:rPr lang="en-US" altLang="zh-CN" sz="1200" kern="1200" dirty="0" smtClean="0">
                <a:solidFill>
                  <a:schemeClr val="tx1"/>
                </a:solidFill>
                <a:effectLst/>
                <a:latin typeface="Calibri" pitchFamily="34" charset="0"/>
                <a:ea typeface="+mn-ea"/>
                <a:cs typeface="+mn-cs"/>
              </a:rPr>
              <a:t> </a:t>
            </a:r>
            <a:r>
              <a:rPr lang="en-US" altLang="zh-CN" sz="1200" kern="1200" dirty="0" err="1" smtClean="0">
                <a:solidFill>
                  <a:schemeClr val="tx1"/>
                </a:solidFill>
                <a:effectLst/>
                <a:latin typeface="Calibri" pitchFamily="34" charset="0"/>
                <a:ea typeface="+mn-ea"/>
                <a:cs typeface="+mn-cs"/>
              </a:rPr>
              <a:t>Portlet</a:t>
            </a:r>
            <a:r>
              <a:rPr lang="en-US" altLang="zh-CN" sz="1200" kern="1200" dirty="0" smtClean="0">
                <a:solidFill>
                  <a:schemeClr val="tx1"/>
                </a:solidFill>
                <a:effectLst/>
                <a:latin typeface="Calibri" pitchFamily="34" charset="0"/>
                <a:ea typeface="+mn-ea"/>
                <a:cs typeface="+mn-cs"/>
              </a:rPr>
              <a:t> </a:t>
            </a:r>
            <a:r>
              <a:rPr lang="zh-CN" altLang="zh-CN" sz="1200" kern="1200" dirty="0" smtClean="0">
                <a:solidFill>
                  <a:schemeClr val="tx1"/>
                </a:solidFill>
                <a:effectLst/>
                <a:latin typeface="Calibri" pitchFamily="34" charset="0"/>
                <a:ea typeface="+mn-ea"/>
                <a:cs typeface="+mn-cs"/>
              </a:rPr>
              <a:t>的 浏览 模式可以包含一个或多个画面让使用者可以浏览与互动， 或是一些不需要与使用者互动的静态内容。</a:t>
            </a:r>
          </a:p>
          <a:p>
            <a:r>
              <a:rPr lang="zh-CN" altLang="zh-CN" sz="1200" kern="1200" dirty="0" smtClean="0">
                <a:solidFill>
                  <a:schemeClr val="tx1"/>
                </a:solidFill>
                <a:effectLst/>
                <a:latin typeface="Calibri" pitchFamily="34" charset="0"/>
                <a:ea typeface="+mn-ea"/>
                <a:cs typeface="+mn-cs"/>
              </a:rPr>
              <a:t>在编辑这个</a:t>
            </a:r>
            <a:r>
              <a:rPr lang="en-US" altLang="zh-CN" sz="1200" kern="1200" dirty="0" err="1" smtClean="0">
                <a:solidFill>
                  <a:schemeClr val="tx1"/>
                </a:solidFill>
                <a:effectLst/>
                <a:latin typeface="Calibri" pitchFamily="34" charset="0"/>
                <a:ea typeface="+mn-ea"/>
                <a:cs typeface="+mn-cs"/>
              </a:rPr>
              <a:t>Portlet</a:t>
            </a:r>
            <a:r>
              <a:rPr lang="en-US" altLang="zh-CN" sz="1200" kern="1200" dirty="0" smtClean="0">
                <a:solidFill>
                  <a:schemeClr val="tx1"/>
                </a:solidFill>
                <a:effectLst/>
                <a:latin typeface="Calibri" pitchFamily="34" charset="0"/>
                <a:ea typeface="+mn-ea"/>
                <a:cs typeface="+mn-cs"/>
              </a:rPr>
              <a:t> </a:t>
            </a:r>
            <a:r>
              <a:rPr lang="zh-CN" altLang="zh-CN" sz="1200" kern="1200" dirty="0" smtClean="0">
                <a:solidFill>
                  <a:schemeClr val="tx1"/>
                </a:solidFill>
                <a:effectLst/>
                <a:latin typeface="Calibri" pitchFamily="34" charset="0"/>
                <a:ea typeface="+mn-ea"/>
                <a:cs typeface="+mn-cs"/>
              </a:rPr>
              <a:t>模式里，</a:t>
            </a:r>
            <a:r>
              <a:rPr lang="en-US" altLang="zh-CN" sz="1200" kern="1200" dirty="0" smtClean="0">
                <a:solidFill>
                  <a:schemeClr val="tx1"/>
                </a:solidFill>
                <a:effectLst/>
                <a:latin typeface="Calibri" pitchFamily="34" charset="0"/>
                <a:ea typeface="+mn-ea"/>
                <a:cs typeface="+mn-cs"/>
              </a:rPr>
              <a:t> </a:t>
            </a:r>
            <a:r>
              <a:rPr lang="en-US" altLang="zh-CN" sz="1200" kern="1200" dirty="0" err="1" smtClean="0">
                <a:solidFill>
                  <a:schemeClr val="tx1"/>
                </a:solidFill>
                <a:effectLst/>
                <a:latin typeface="Calibri" pitchFamily="34" charset="0"/>
                <a:ea typeface="+mn-ea"/>
                <a:cs typeface="+mn-cs"/>
              </a:rPr>
              <a:t>Portlet</a:t>
            </a:r>
            <a:r>
              <a:rPr lang="en-US" altLang="zh-CN" sz="1200" kern="1200" dirty="0" smtClean="0">
                <a:solidFill>
                  <a:schemeClr val="tx1"/>
                </a:solidFill>
                <a:effectLst/>
                <a:latin typeface="Calibri" pitchFamily="34" charset="0"/>
                <a:ea typeface="+mn-ea"/>
                <a:cs typeface="+mn-cs"/>
              </a:rPr>
              <a:t> </a:t>
            </a:r>
            <a:r>
              <a:rPr lang="zh-CN" altLang="zh-CN" sz="1200" kern="1200" dirty="0" smtClean="0">
                <a:solidFill>
                  <a:schemeClr val="tx1"/>
                </a:solidFill>
                <a:effectLst/>
                <a:latin typeface="Calibri" pitchFamily="34" charset="0"/>
                <a:ea typeface="+mn-ea"/>
                <a:cs typeface="+mn-cs"/>
              </a:rPr>
              <a:t>需要提供内容和逻辑来让使用者定制</a:t>
            </a:r>
            <a:r>
              <a:rPr lang="en-US" altLang="zh-CN" sz="1200" kern="1200" dirty="0" smtClean="0">
                <a:solidFill>
                  <a:schemeClr val="tx1"/>
                </a:solidFill>
                <a:effectLst/>
                <a:latin typeface="Calibri" pitchFamily="34" charset="0"/>
                <a:ea typeface="+mn-ea"/>
                <a:cs typeface="+mn-cs"/>
              </a:rPr>
              <a:t> </a:t>
            </a:r>
            <a:r>
              <a:rPr lang="en-US" altLang="zh-CN" sz="1200" kern="1200" dirty="0" err="1" smtClean="0">
                <a:solidFill>
                  <a:schemeClr val="tx1"/>
                </a:solidFill>
                <a:effectLst/>
                <a:latin typeface="Calibri" pitchFamily="34" charset="0"/>
                <a:ea typeface="+mn-ea"/>
                <a:cs typeface="+mn-cs"/>
              </a:rPr>
              <a:t>Portlet</a:t>
            </a:r>
            <a:r>
              <a:rPr lang="zh-CN" altLang="zh-CN" sz="1200" kern="1200" dirty="0" smtClean="0">
                <a:solidFill>
                  <a:schemeClr val="tx1"/>
                </a:solidFill>
                <a:effectLst/>
                <a:latin typeface="Calibri" pitchFamily="34" charset="0"/>
                <a:ea typeface="+mn-ea"/>
                <a:cs typeface="+mn-cs"/>
              </a:rPr>
              <a:t>的行为。典型的说， 编辑模式的</a:t>
            </a:r>
            <a:r>
              <a:rPr lang="en-US" altLang="zh-CN" sz="1200" kern="1200" dirty="0" smtClean="0">
                <a:solidFill>
                  <a:schemeClr val="tx1"/>
                </a:solidFill>
                <a:effectLst/>
                <a:latin typeface="Calibri" pitchFamily="34" charset="0"/>
                <a:ea typeface="+mn-ea"/>
                <a:cs typeface="+mn-cs"/>
              </a:rPr>
              <a:t> </a:t>
            </a:r>
            <a:r>
              <a:rPr lang="en-US" altLang="zh-CN" sz="1200" kern="1200" dirty="0" err="1" smtClean="0">
                <a:solidFill>
                  <a:schemeClr val="tx1"/>
                </a:solidFill>
                <a:effectLst/>
                <a:latin typeface="Calibri" pitchFamily="34" charset="0"/>
                <a:ea typeface="+mn-ea"/>
                <a:cs typeface="+mn-cs"/>
              </a:rPr>
              <a:t>Portlet</a:t>
            </a:r>
            <a:r>
              <a:rPr lang="en-US" altLang="zh-CN" sz="1200" kern="1200" dirty="0" smtClean="0">
                <a:solidFill>
                  <a:schemeClr val="tx1"/>
                </a:solidFill>
                <a:effectLst/>
                <a:latin typeface="Calibri" pitchFamily="34" charset="0"/>
                <a:ea typeface="+mn-ea"/>
                <a:cs typeface="+mn-cs"/>
              </a:rPr>
              <a:t> </a:t>
            </a:r>
            <a:r>
              <a:rPr lang="zh-CN" altLang="zh-CN" sz="1200" kern="1200" dirty="0" smtClean="0">
                <a:solidFill>
                  <a:schemeClr val="tx1"/>
                </a:solidFill>
                <a:effectLst/>
                <a:latin typeface="Calibri" pitchFamily="34" charset="0"/>
                <a:ea typeface="+mn-ea"/>
                <a:cs typeface="+mn-cs"/>
              </a:rPr>
              <a:t>会设定或更新</a:t>
            </a:r>
            <a:r>
              <a:rPr lang="en-US" altLang="zh-CN" sz="1200" kern="1200" dirty="0" smtClean="0">
                <a:solidFill>
                  <a:schemeClr val="tx1"/>
                </a:solidFill>
                <a:effectLst/>
                <a:latin typeface="Calibri" pitchFamily="34" charset="0"/>
                <a:ea typeface="+mn-ea"/>
                <a:cs typeface="+mn-cs"/>
              </a:rPr>
              <a:t> </a:t>
            </a:r>
            <a:r>
              <a:rPr lang="en-US" altLang="zh-CN" sz="1200" kern="1200" dirty="0" err="1" smtClean="0">
                <a:solidFill>
                  <a:schemeClr val="tx1"/>
                </a:solidFill>
                <a:effectLst/>
                <a:latin typeface="Calibri" pitchFamily="34" charset="0"/>
                <a:ea typeface="+mn-ea"/>
                <a:cs typeface="+mn-cs"/>
              </a:rPr>
              <a:t>Portlet</a:t>
            </a:r>
            <a:r>
              <a:rPr lang="en-US" altLang="zh-CN" sz="1200" kern="1200" dirty="0" smtClean="0">
                <a:solidFill>
                  <a:schemeClr val="tx1"/>
                </a:solidFill>
                <a:effectLst/>
                <a:latin typeface="Calibri" pitchFamily="34" charset="0"/>
                <a:ea typeface="+mn-ea"/>
                <a:cs typeface="+mn-cs"/>
              </a:rPr>
              <a:t> </a:t>
            </a:r>
            <a:r>
              <a:rPr lang="zh-CN" altLang="zh-CN" sz="1200" kern="1200" dirty="0" smtClean="0">
                <a:solidFill>
                  <a:schemeClr val="tx1"/>
                </a:solidFill>
                <a:effectLst/>
                <a:latin typeface="Calibri" pitchFamily="34" charset="0"/>
                <a:ea typeface="+mn-ea"/>
                <a:cs typeface="+mn-cs"/>
              </a:rPr>
              <a:t>的参数设定值。</a:t>
            </a:r>
          </a:p>
          <a:p>
            <a:r>
              <a:rPr lang="zh-CN" altLang="zh-CN" sz="1200" kern="1200" dirty="0" smtClean="0">
                <a:solidFill>
                  <a:schemeClr val="tx1"/>
                </a:solidFill>
                <a:effectLst/>
                <a:latin typeface="Calibri" pitchFamily="34" charset="0"/>
                <a:ea typeface="+mn-ea"/>
                <a:cs typeface="+mn-cs"/>
              </a:rPr>
              <a:t>在帮助这个模式里，</a:t>
            </a:r>
            <a:r>
              <a:rPr lang="en-US" altLang="zh-CN" sz="1200" kern="1200" dirty="0" err="1" smtClean="0">
                <a:solidFill>
                  <a:schemeClr val="tx1"/>
                </a:solidFill>
                <a:effectLst/>
                <a:latin typeface="Calibri" pitchFamily="34" charset="0"/>
                <a:ea typeface="+mn-ea"/>
                <a:cs typeface="+mn-cs"/>
              </a:rPr>
              <a:t>Portlet</a:t>
            </a:r>
            <a:r>
              <a:rPr lang="en-US" altLang="zh-CN" sz="1200" kern="1200" dirty="0" smtClean="0">
                <a:solidFill>
                  <a:schemeClr val="tx1"/>
                </a:solidFill>
                <a:effectLst/>
                <a:latin typeface="Calibri" pitchFamily="34" charset="0"/>
                <a:ea typeface="+mn-ea"/>
                <a:cs typeface="+mn-cs"/>
              </a:rPr>
              <a:t> </a:t>
            </a:r>
            <a:r>
              <a:rPr lang="zh-CN" altLang="zh-CN" sz="1200" kern="1200" dirty="0" smtClean="0">
                <a:solidFill>
                  <a:schemeClr val="tx1"/>
                </a:solidFill>
                <a:effectLst/>
                <a:latin typeface="Calibri" pitchFamily="34" charset="0"/>
                <a:ea typeface="+mn-ea"/>
                <a:cs typeface="+mn-cs"/>
              </a:rPr>
              <a:t>应该提供有关这个</a:t>
            </a:r>
            <a:r>
              <a:rPr lang="en-US" altLang="zh-CN" sz="1200" kern="1200" dirty="0" smtClean="0">
                <a:solidFill>
                  <a:schemeClr val="tx1"/>
                </a:solidFill>
                <a:effectLst/>
                <a:latin typeface="Calibri" pitchFamily="34" charset="0"/>
                <a:ea typeface="+mn-ea"/>
                <a:cs typeface="+mn-cs"/>
              </a:rPr>
              <a:t> </a:t>
            </a:r>
            <a:r>
              <a:rPr lang="en-US" altLang="zh-CN" sz="1200" kern="1200" dirty="0" err="1" smtClean="0">
                <a:solidFill>
                  <a:schemeClr val="tx1"/>
                </a:solidFill>
                <a:effectLst/>
                <a:latin typeface="Calibri" pitchFamily="34" charset="0"/>
                <a:ea typeface="+mn-ea"/>
                <a:cs typeface="+mn-cs"/>
              </a:rPr>
              <a:t>Portlet</a:t>
            </a:r>
            <a:r>
              <a:rPr lang="en-US" altLang="zh-CN" sz="1200" kern="1200" dirty="0" smtClean="0">
                <a:solidFill>
                  <a:schemeClr val="tx1"/>
                </a:solidFill>
                <a:effectLst/>
                <a:latin typeface="Calibri" pitchFamily="34" charset="0"/>
                <a:ea typeface="+mn-ea"/>
                <a:cs typeface="+mn-cs"/>
              </a:rPr>
              <a:t> </a:t>
            </a:r>
            <a:r>
              <a:rPr lang="zh-CN" altLang="zh-CN" sz="1200" kern="1200" dirty="0" smtClean="0">
                <a:solidFill>
                  <a:schemeClr val="tx1"/>
                </a:solidFill>
                <a:effectLst/>
                <a:latin typeface="Calibri" pitchFamily="34" charset="0"/>
                <a:ea typeface="+mn-ea"/>
                <a:cs typeface="+mn-cs"/>
              </a:rPr>
              <a:t>的帮助信息。这个帮助信息可以是有关这个</a:t>
            </a:r>
            <a:r>
              <a:rPr lang="en-US" altLang="zh-CN" sz="1200" kern="1200" dirty="0" smtClean="0">
                <a:solidFill>
                  <a:schemeClr val="tx1"/>
                </a:solidFill>
                <a:effectLst/>
                <a:latin typeface="Calibri" pitchFamily="34" charset="0"/>
                <a:ea typeface="+mn-ea"/>
                <a:cs typeface="+mn-cs"/>
              </a:rPr>
              <a:t> </a:t>
            </a:r>
            <a:r>
              <a:rPr lang="en-US" altLang="zh-CN" sz="1200" kern="1200" dirty="0" err="1" smtClean="0">
                <a:solidFill>
                  <a:schemeClr val="tx1"/>
                </a:solidFill>
                <a:effectLst/>
                <a:latin typeface="Calibri" pitchFamily="34" charset="0"/>
                <a:ea typeface="+mn-ea"/>
                <a:cs typeface="+mn-cs"/>
              </a:rPr>
              <a:t>Portlet</a:t>
            </a:r>
            <a:r>
              <a:rPr lang="en-US" altLang="zh-CN" sz="1200" kern="1200" dirty="0" smtClean="0">
                <a:solidFill>
                  <a:schemeClr val="tx1"/>
                </a:solidFill>
                <a:effectLst/>
                <a:latin typeface="Calibri" pitchFamily="34" charset="0"/>
                <a:ea typeface="+mn-ea"/>
                <a:cs typeface="+mn-cs"/>
              </a:rPr>
              <a:t> </a:t>
            </a:r>
            <a:r>
              <a:rPr lang="zh-CN" altLang="zh-CN" sz="1200" kern="1200" dirty="0" smtClean="0">
                <a:solidFill>
                  <a:schemeClr val="tx1"/>
                </a:solidFill>
                <a:effectLst/>
                <a:latin typeface="Calibri" pitchFamily="34" charset="0"/>
                <a:ea typeface="+mn-ea"/>
                <a:cs typeface="+mn-cs"/>
              </a:rPr>
              <a:t>的简单且条理清楚的视窗说明或是详细的说明整个来龙去脉。所有的</a:t>
            </a:r>
            <a:r>
              <a:rPr lang="en-US" altLang="zh-CN" sz="1200" kern="1200" dirty="0" err="1" smtClean="0">
                <a:solidFill>
                  <a:schemeClr val="tx1"/>
                </a:solidFill>
                <a:effectLst/>
                <a:latin typeface="Calibri" pitchFamily="34" charset="0"/>
                <a:ea typeface="+mn-ea"/>
                <a:cs typeface="+mn-cs"/>
              </a:rPr>
              <a:t>Portlet</a:t>
            </a:r>
            <a:r>
              <a:rPr lang="en-US" altLang="zh-CN" sz="1200" kern="1200" dirty="0" smtClean="0">
                <a:solidFill>
                  <a:schemeClr val="tx1"/>
                </a:solidFill>
                <a:effectLst/>
                <a:latin typeface="Calibri" pitchFamily="34" charset="0"/>
                <a:ea typeface="+mn-ea"/>
                <a:cs typeface="+mn-cs"/>
              </a:rPr>
              <a:t> </a:t>
            </a:r>
            <a:r>
              <a:rPr lang="zh-CN" altLang="zh-CN" sz="1200" kern="1200" dirty="0" smtClean="0">
                <a:solidFill>
                  <a:schemeClr val="tx1"/>
                </a:solidFill>
                <a:effectLst/>
                <a:latin typeface="Calibri" pitchFamily="34" charset="0"/>
                <a:ea typeface="+mn-ea"/>
                <a:cs typeface="+mn-cs"/>
              </a:rPr>
              <a:t>并不需要都提供帮助这个模式。</a:t>
            </a:r>
            <a:endParaRPr lang="en-US" altLang="zh-CN" sz="1200" kern="1200" dirty="0" smtClean="0">
              <a:solidFill>
                <a:schemeClr val="tx1"/>
              </a:solidFill>
              <a:effectLst/>
              <a:latin typeface="Calibri" pitchFamily="34" charset="0"/>
              <a:ea typeface="+mn-ea"/>
              <a:cs typeface="+mn-cs"/>
            </a:endParaRPr>
          </a:p>
          <a:p>
            <a:endParaRPr lang="en-US" altLang="zh-CN" sz="1200" kern="1200" dirty="0" smtClean="0">
              <a:solidFill>
                <a:schemeClr val="tx1"/>
              </a:solidFill>
              <a:effectLst/>
              <a:latin typeface="Calibri" pitchFamily="34" charset="0"/>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Calibri" pitchFamily="34" charset="0"/>
                <a:ea typeface="+mn-ea"/>
                <a:cs typeface="+mn-cs"/>
              </a:rPr>
              <a:t>一个</a:t>
            </a:r>
            <a:r>
              <a:rPr lang="en-US" altLang="zh-CN" sz="1200" kern="1200" dirty="0" smtClean="0">
                <a:solidFill>
                  <a:schemeClr val="tx1"/>
                </a:solidFill>
                <a:effectLst/>
                <a:latin typeface="Calibri" pitchFamily="34" charset="0"/>
                <a:ea typeface="+mn-ea"/>
                <a:cs typeface="+mn-cs"/>
              </a:rPr>
              <a:t> </a:t>
            </a:r>
            <a:r>
              <a:rPr lang="en-US" altLang="zh-CN" sz="1200" kern="1200" dirty="0" err="1" smtClean="0">
                <a:solidFill>
                  <a:schemeClr val="tx1"/>
                </a:solidFill>
                <a:effectLst/>
                <a:latin typeface="Calibri" pitchFamily="34" charset="0"/>
                <a:ea typeface="+mn-ea"/>
                <a:cs typeface="+mn-cs"/>
              </a:rPr>
              <a:t>Portlet</a:t>
            </a:r>
            <a:r>
              <a:rPr lang="en-US" altLang="zh-CN" sz="1200" kern="1200" dirty="0" smtClean="0">
                <a:solidFill>
                  <a:schemeClr val="tx1"/>
                </a:solidFill>
                <a:effectLst/>
                <a:latin typeface="Calibri" pitchFamily="34" charset="0"/>
                <a:ea typeface="+mn-ea"/>
                <a:cs typeface="+mn-cs"/>
              </a:rPr>
              <a:t> </a:t>
            </a:r>
            <a:r>
              <a:rPr lang="zh-CN" altLang="zh-CN" sz="1200" kern="1200" dirty="0" smtClean="0">
                <a:solidFill>
                  <a:schemeClr val="tx1"/>
                </a:solidFill>
                <a:effectLst/>
                <a:latin typeface="Calibri" pitchFamily="34" charset="0"/>
                <a:ea typeface="+mn-ea"/>
                <a:cs typeface="+mn-cs"/>
              </a:rPr>
              <a:t>可以根据窗口状态来决定在一个页面里该占多少空间。 当调用一个</a:t>
            </a:r>
            <a:r>
              <a:rPr lang="en-US" altLang="zh-CN" sz="1200" kern="1200" dirty="0" err="1" smtClean="0">
                <a:solidFill>
                  <a:schemeClr val="tx1"/>
                </a:solidFill>
                <a:effectLst/>
                <a:latin typeface="Calibri" pitchFamily="34" charset="0"/>
                <a:ea typeface="+mn-ea"/>
                <a:cs typeface="+mn-cs"/>
              </a:rPr>
              <a:t>Portlet</a:t>
            </a:r>
            <a:r>
              <a:rPr lang="en-US" altLang="zh-CN" sz="1200" kern="1200" dirty="0" smtClean="0">
                <a:solidFill>
                  <a:schemeClr val="tx1"/>
                </a:solidFill>
                <a:effectLst/>
                <a:latin typeface="Calibri" pitchFamily="34" charset="0"/>
                <a:ea typeface="+mn-ea"/>
                <a:cs typeface="+mn-cs"/>
              </a:rPr>
              <a:t> </a:t>
            </a:r>
            <a:r>
              <a:rPr lang="zh-CN" altLang="zh-CN" sz="1200" kern="1200" dirty="0" smtClean="0">
                <a:solidFill>
                  <a:schemeClr val="tx1"/>
                </a:solidFill>
                <a:effectLst/>
                <a:latin typeface="Calibri" pitchFamily="34" charset="0"/>
                <a:ea typeface="+mn-ea"/>
                <a:cs typeface="+mn-cs"/>
              </a:rPr>
              <a:t>时，</a:t>
            </a:r>
            <a:r>
              <a:rPr lang="en-US" altLang="zh-CN" sz="1200" kern="1200" dirty="0" smtClean="0">
                <a:solidFill>
                  <a:schemeClr val="tx1"/>
                </a:solidFill>
                <a:effectLst/>
                <a:latin typeface="Calibri" pitchFamily="34" charset="0"/>
                <a:ea typeface="+mn-ea"/>
                <a:cs typeface="+mn-cs"/>
              </a:rPr>
              <a:t> </a:t>
            </a:r>
            <a:r>
              <a:rPr lang="en-US" altLang="zh-CN" sz="1200" kern="1200" dirty="0" err="1" smtClean="0">
                <a:solidFill>
                  <a:schemeClr val="tx1"/>
                </a:solidFill>
                <a:effectLst/>
                <a:latin typeface="Calibri" pitchFamily="34" charset="0"/>
                <a:ea typeface="+mn-ea"/>
                <a:cs typeface="+mn-cs"/>
              </a:rPr>
              <a:t>Portlet</a:t>
            </a:r>
            <a:r>
              <a:rPr lang="en-US" altLang="zh-CN" sz="1200" kern="1200" dirty="0" smtClean="0">
                <a:solidFill>
                  <a:schemeClr val="tx1"/>
                </a:solidFill>
                <a:effectLst/>
                <a:latin typeface="Calibri" pitchFamily="34" charset="0"/>
                <a:ea typeface="+mn-ea"/>
                <a:cs typeface="+mn-cs"/>
              </a:rPr>
              <a:t> </a:t>
            </a:r>
            <a:r>
              <a:rPr lang="zh-CN" altLang="zh-CN" sz="1200" kern="1200" dirty="0" smtClean="0">
                <a:solidFill>
                  <a:schemeClr val="tx1"/>
                </a:solidFill>
                <a:effectLst/>
                <a:latin typeface="Calibri" pitchFamily="34" charset="0"/>
                <a:ea typeface="+mn-ea"/>
                <a:cs typeface="+mn-cs"/>
              </a:rPr>
              <a:t>容器 需要告诉该</a:t>
            </a:r>
            <a:r>
              <a:rPr lang="en-US" altLang="zh-CN" sz="1200" kern="1200" dirty="0" smtClean="0">
                <a:solidFill>
                  <a:schemeClr val="tx1"/>
                </a:solidFill>
                <a:effectLst/>
                <a:latin typeface="Calibri" pitchFamily="34" charset="0"/>
                <a:ea typeface="+mn-ea"/>
                <a:cs typeface="+mn-cs"/>
              </a:rPr>
              <a:t> </a:t>
            </a:r>
            <a:r>
              <a:rPr lang="en-US" altLang="zh-CN" sz="1200" kern="1200" dirty="0" err="1" smtClean="0">
                <a:solidFill>
                  <a:schemeClr val="tx1"/>
                </a:solidFill>
                <a:effectLst/>
                <a:latin typeface="Calibri" pitchFamily="34" charset="0"/>
                <a:ea typeface="+mn-ea"/>
                <a:cs typeface="+mn-cs"/>
              </a:rPr>
              <a:t>Portlet</a:t>
            </a:r>
            <a:r>
              <a:rPr lang="en-US" altLang="zh-CN" sz="1200" kern="1200" dirty="0" smtClean="0">
                <a:solidFill>
                  <a:schemeClr val="tx1"/>
                </a:solidFill>
                <a:effectLst/>
                <a:latin typeface="Calibri" pitchFamily="34" charset="0"/>
                <a:ea typeface="+mn-ea"/>
                <a:cs typeface="+mn-cs"/>
              </a:rPr>
              <a:t> </a:t>
            </a:r>
            <a:r>
              <a:rPr lang="zh-CN" altLang="zh-CN" sz="1200" kern="1200" dirty="0" smtClean="0">
                <a:solidFill>
                  <a:schemeClr val="tx1"/>
                </a:solidFill>
                <a:effectLst/>
                <a:latin typeface="Calibri" pitchFamily="34" charset="0"/>
                <a:ea typeface="+mn-ea"/>
                <a:cs typeface="+mn-cs"/>
              </a:rPr>
              <a:t>目前的窗口状态。 此时</a:t>
            </a:r>
            <a:r>
              <a:rPr lang="en-US" altLang="zh-CN" sz="1200" kern="1200" dirty="0" smtClean="0">
                <a:solidFill>
                  <a:schemeClr val="tx1"/>
                </a:solidFill>
                <a:effectLst/>
                <a:latin typeface="Calibri" pitchFamily="34" charset="0"/>
                <a:ea typeface="+mn-ea"/>
                <a:cs typeface="+mn-cs"/>
              </a:rPr>
              <a:t> </a:t>
            </a:r>
            <a:r>
              <a:rPr lang="en-US" altLang="zh-CN" sz="1200" kern="1200" dirty="0" err="1" smtClean="0">
                <a:solidFill>
                  <a:schemeClr val="tx1"/>
                </a:solidFill>
                <a:effectLst/>
                <a:latin typeface="Calibri" pitchFamily="34" charset="0"/>
                <a:ea typeface="+mn-ea"/>
                <a:cs typeface="+mn-cs"/>
              </a:rPr>
              <a:t>Portlet</a:t>
            </a:r>
            <a:r>
              <a:rPr lang="en-US" altLang="zh-CN" sz="1200" kern="1200" dirty="0" smtClean="0">
                <a:solidFill>
                  <a:schemeClr val="tx1"/>
                </a:solidFill>
                <a:effectLst/>
                <a:latin typeface="Calibri" pitchFamily="34" charset="0"/>
                <a:ea typeface="+mn-ea"/>
                <a:cs typeface="+mn-cs"/>
              </a:rPr>
              <a:t> </a:t>
            </a:r>
            <a:r>
              <a:rPr lang="zh-CN" altLang="zh-CN" sz="1200" kern="1200" dirty="0" smtClean="0">
                <a:solidFill>
                  <a:schemeClr val="tx1"/>
                </a:solidFill>
                <a:effectLst/>
                <a:latin typeface="Calibri" pitchFamily="34" charset="0"/>
                <a:ea typeface="+mn-ea"/>
                <a:cs typeface="+mn-cs"/>
              </a:rPr>
              <a:t>可以根据窗口状态来决定它该对多少信息作处理。 在处理请求的过程中，</a:t>
            </a:r>
            <a:r>
              <a:rPr lang="en-US" altLang="zh-CN" sz="1200" kern="1200" dirty="0" smtClean="0">
                <a:solidFill>
                  <a:schemeClr val="tx1"/>
                </a:solidFill>
                <a:effectLst/>
                <a:latin typeface="Calibri" pitchFamily="34" charset="0"/>
                <a:ea typeface="+mn-ea"/>
                <a:cs typeface="+mn-cs"/>
              </a:rPr>
              <a:t> </a:t>
            </a:r>
            <a:r>
              <a:rPr lang="en-US" altLang="zh-CN" sz="1200" kern="1200" dirty="0" err="1" smtClean="0">
                <a:solidFill>
                  <a:schemeClr val="tx1"/>
                </a:solidFill>
                <a:effectLst/>
                <a:latin typeface="Calibri" pitchFamily="34" charset="0"/>
                <a:ea typeface="+mn-ea"/>
                <a:cs typeface="+mn-cs"/>
              </a:rPr>
              <a:t>Portlet</a:t>
            </a:r>
            <a:r>
              <a:rPr lang="en-US" altLang="zh-CN" sz="1200" kern="1200" dirty="0" smtClean="0">
                <a:solidFill>
                  <a:schemeClr val="tx1"/>
                </a:solidFill>
                <a:effectLst/>
                <a:latin typeface="Calibri" pitchFamily="34" charset="0"/>
                <a:ea typeface="+mn-ea"/>
                <a:cs typeface="+mn-cs"/>
              </a:rPr>
              <a:t> </a:t>
            </a:r>
            <a:r>
              <a:rPr lang="zh-CN" altLang="zh-CN" sz="1200" kern="1200" dirty="0" smtClean="0">
                <a:solidFill>
                  <a:schemeClr val="tx1"/>
                </a:solidFill>
                <a:effectLst/>
                <a:latin typeface="Calibri" pitchFamily="34" charset="0"/>
                <a:ea typeface="+mn-ea"/>
                <a:cs typeface="+mn-cs"/>
              </a:rPr>
              <a:t>可以通过程序的方式来改变窗口状态。</a:t>
            </a:r>
          </a:p>
          <a:p>
            <a:endParaRPr lang="zh-CN" altLang="zh-CN" sz="1200" kern="1200" dirty="0" smtClean="0">
              <a:solidFill>
                <a:schemeClr val="tx1"/>
              </a:solidFill>
              <a:effectLst/>
              <a:latin typeface="Calibri" pitchFamily="34" charset="0"/>
              <a:ea typeface="+mn-ea"/>
              <a:cs typeface="+mn-cs"/>
            </a:endParaRPr>
          </a:p>
          <a:p>
            <a:r>
              <a:rPr lang="en-US" altLang="zh-CN" dirty="0" err="1" smtClean="0"/>
              <a:t>Portlet</a:t>
            </a:r>
            <a:r>
              <a:rPr lang="zh-CN" altLang="en-US" dirty="0" smtClean="0"/>
              <a:t>的标签</a:t>
            </a:r>
          </a:p>
          <a:p>
            <a:r>
              <a:rPr lang="en-US" altLang="zh-CN" dirty="0" smtClean="0"/>
              <a:t>&lt;</a:t>
            </a:r>
            <a:r>
              <a:rPr lang="en-US" altLang="zh-CN" dirty="0" err="1" smtClean="0"/>
              <a:t>portlet:defineObjects</a:t>
            </a:r>
            <a:r>
              <a:rPr lang="en-US" altLang="zh-CN" dirty="0" smtClean="0"/>
              <a:t>&gt;</a:t>
            </a:r>
          </a:p>
          <a:p>
            <a:r>
              <a:rPr lang="en-US" altLang="zh-CN" dirty="0" smtClean="0"/>
              <a:t>&lt;</a:t>
            </a:r>
            <a:r>
              <a:rPr lang="en-US" altLang="zh-CN" dirty="0" err="1" smtClean="0"/>
              <a:t>portlet:renderURL</a:t>
            </a:r>
            <a:r>
              <a:rPr lang="en-US" altLang="zh-CN" dirty="0" smtClean="0"/>
              <a:t>&gt;</a:t>
            </a:r>
          </a:p>
          <a:p>
            <a:r>
              <a:rPr lang="en-US" altLang="zh-CN" dirty="0" smtClean="0"/>
              <a:t>&lt;</a:t>
            </a:r>
            <a:r>
              <a:rPr lang="en-US" altLang="zh-CN" dirty="0" err="1" smtClean="0"/>
              <a:t>portlet:actionURL</a:t>
            </a:r>
            <a:r>
              <a:rPr lang="en-US" altLang="zh-CN" dirty="0" smtClean="0"/>
              <a:t>&gt;</a:t>
            </a:r>
          </a:p>
          <a:p>
            <a:r>
              <a:rPr lang="en-US" altLang="zh-CN" dirty="0" smtClean="0"/>
              <a:t>&lt;</a:t>
            </a:r>
            <a:r>
              <a:rPr lang="en-US" altLang="zh-CN" dirty="0" err="1" smtClean="0"/>
              <a:t>portlet:param</a:t>
            </a:r>
            <a:r>
              <a:rPr lang="en-US" altLang="zh-CN" dirty="0" smtClean="0"/>
              <a:t>&gt;</a:t>
            </a:r>
          </a:p>
          <a:p>
            <a:r>
              <a:rPr lang="en-US" altLang="zh-CN" dirty="0" smtClean="0"/>
              <a:t>&lt;</a:t>
            </a:r>
            <a:r>
              <a:rPr lang="en-US" altLang="zh-CN" dirty="0" err="1" smtClean="0"/>
              <a:t>portlet:namespace</a:t>
            </a:r>
            <a:r>
              <a:rPr lang="en-US" altLang="zh-CN" dirty="0" smtClean="0"/>
              <a:t>&gt;</a:t>
            </a:r>
          </a:p>
          <a:p>
            <a:r>
              <a:rPr lang="en-US" altLang="zh-CN" dirty="0" smtClean="0"/>
              <a:t>&lt;</a:t>
            </a:r>
            <a:r>
              <a:rPr lang="en-US" altLang="zh-CN" dirty="0" err="1" smtClean="0"/>
              <a:t>liferay-theme:defineObjects</a:t>
            </a:r>
            <a:r>
              <a:rPr lang="en-US" altLang="zh-CN" dirty="0" smtClean="0"/>
              <a:t> /&gt;</a:t>
            </a:r>
            <a:endParaRPr lang="zh-CN" altLang="en-US" dirty="0" smtClean="0"/>
          </a:p>
          <a:p>
            <a:endParaRPr lang="en-US" dirty="0"/>
          </a:p>
        </p:txBody>
      </p:sp>
      <p:sp>
        <p:nvSpPr>
          <p:cNvPr id="4" name="灯片编号占位符 3"/>
          <p:cNvSpPr>
            <a:spLocks noGrp="1"/>
          </p:cNvSpPr>
          <p:nvPr>
            <p:ph type="sldNum" sz="quarter" idx="10"/>
          </p:nvPr>
        </p:nvSpPr>
        <p:spPr/>
        <p:txBody>
          <a:bodyPr/>
          <a:lstStyle/>
          <a:p>
            <a:pPr>
              <a:defRPr/>
            </a:pPr>
            <a:fld id="{7878D2B7-B4E4-47F9-9B29-E352720BCD2D}" type="slidenum">
              <a:rPr lang="zh-CN" altLang="en-US" smtClean="0"/>
              <a:pPr>
                <a:defRPr/>
              </a:pPr>
              <a:t>15</a:t>
            </a:fld>
            <a:endParaRPr lang="zh-CN" altLang="en-US"/>
          </a:p>
        </p:txBody>
      </p:sp>
    </p:spTree>
    <p:extLst>
      <p:ext uri="{BB962C8B-B14F-4D97-AF65-F5344CB8AC3E}">
        <p14:creationId xmlns:p14="http://schemas.microsoft.com/office/powerpoint/2010/main" val="22933622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Calibri" pitchFamily="34" charset="0"/>
                <a:ea typeface="+mn-ea"/>
                <a:cs typeface="+mn-cs"/>
              </a:rPr>
              <a:t>在浏览这个</a:t>
            </a:r>
            <a:r>
              <a:rPr lang="en-US" altLang="zh-CN" sz="1200" kern="1200" dirty="0" err="1" smtClean="0">
                <a:solidFill>
                  <a:schemeClr val="tx1"/>
                </a:solidFill>
                <a:effectLst/>
                <a:latin typeface="Calibri" pitchFamily="34" charset="0"/>
                <a:ea typeface="+mn-ea"/>
                <a:cs typeface="+mn-cs"/>
              </a:rPr>
              <a:t>Portlet</a:t>
            </a:r>
            <a:r>
              <a:rPr lang="en-US" altLang="zh-CN" sz="1200" kern="1200" dirty="0" smtClean="0">
                <a:solidFill>
                  <a:schemeClr val="tx1"/>
                </a:solidFill>
                <a:effectLst/>
                <a:latin typeface="Calibri" pitchFamily="34" charset="0"/>
                <a:ea typeface="+mn-ea"/>
                <a:cs typeface="+mn-cs"/>
              </a:rPr>
              <a:t> </a:t>
            </a:r>
            <a:r>
              <a:rPr lang="zh-CN" altLang="zh-CN" sz="1200" kern="1200" dirty="0" smtClean="0">
                <a:solidFill>
                  <a:schemeClr val="tx1"/>
                </a:solidFill>
                <a:effectLst/>
                <a:latin typeface="Calibri" pitchFamily="34" charset="0"/>
                <a:ea typeface="+mn-ea"/>
                <a:cs typeface="+mn-cs"/>
              </a:rPr>
              <a:t>模式里，所被期望要提供的功能是产生标记语言来表现此时</a:t>
            </a:r>
            <a:r>
              <a:rPr lang="en-US" altLang="zh-CN" sz="1200" kern="1200" dirty="0" smtClean="0">
                <a:solidFill>
                  <a:schemeClr val="tx1"/>
                </a:solidFill>
                <a:effectLst/>
                <a:latin typeface="Calibri" pitchFamily="34" charset="0"/>
                <a:ea typeface="+mn-ea"/>
                <a:cs typeface="+mn-cs"/>
              </a:rPr>
              <a:t> </a:t>
            </a:r>
            <a:r>
              <a:rPr lang="en-US" altLang="zh-CN" sz="1200" kern="1200" dirty="0" err="1" smtClean="0">
                <a:solidFill>
                  <a:schemeClr val="tx1"/>
                </a:solidFill>
                <a:effectLst/>
                <a:latin typeface="Calibri" pitchFamily="34" charset="0"/>
                <a:ea typeface="+mn-ea"/>
                <a:cs typeface="+mn-cs"/>
              </a:rPr>
              <a:t>Portle</a:t>
            </a:r>
            <a:r>
              <a:rPr lang="zh-CN" altLang="zh-CN" sz="1200" kern="1200" dirty="0" smtClean="0">
                <a:solidFill>
                  <a:schemeClr val="tx1"/>
                </a:solidFill>
                <a:effectLst/>
                <a:latin typeface="Calibri" pitchFamily="34" charset="0"/>
                <a:ea typeface="+mn-ea"/>
                <a:cs typeface="+mn-cs"/>
              </a:rPr>
              <a:t>的状态。 举例来说，</a:t>
            </a:r>
            <a:r>
              <a:rPr lang="en-US" altLang="zh-CN" sz="1200" kern="1200" dirty="0" smtClean="0">
                <a:solidFill>
                  <a:schemeClr val="tx1"/>
                </a:solidFill>
                <a:effectLst/>
                <a:latin typeface="Calibri" pitchFamily="34" charset="0"/>
                <a:ea typeface="+mn-ea"/>
                <a:cs typeface="+mn-cs"/>
              </a:rPr>
              <a:t> </a:t>
            </a:r>
            <a:r>
              <a:rPr lang="en-US" altLang="zh-CN" sz="1200" kern="1200" dirty="0" err="1" smtClean="0">
                <a:solidFill>
                  <a:schemeClr val="tx1"/>
                </a:solidFill>
                <a:effectLst/>
                <a:latin typeface="Calibri" pitchFamily="34" charset="0"/>
                <a:ea typeface="+mn-ea"/>
                <a:cs typeface="+mn-cs"/>
              </a:rPr>
              <a:t>Portlet</a:t>
            </a:r>
            <a:r>
              <a:rPr lang="en-US" altLang="zh-CN" sz="1200" kern="1200" dirty="0" smtClean="0">
                <a:solidFill>
                  <a:schemeClr val="tx1"/>
                </a:solidFill>
                <a:effectLst/>
                <a:latin typeface="Calibri" pitchFamily="34" charset="0"/>
                <a:ea typeface="+mn-ea"/>
                <a:cs typeface="+mn-cs"/>
              </a:rPr>
              <a:t> </a:t>
            </a:r>
            <a:r>
              <a:rPr lang="zh-CN" altLang="zh-CN" sz="1200" kern="1200" dirty="0" smtClean="0">
                <a:solidFill>
                  <a:schemeClr val="tx1"/>
                </a:solidFill>
                <a:effectLst/>
                <a:latin typeface="Calibri" pitchFamily="34" charset="0"/>
                <a:ea typeface="+mn-ea"/>
                <a:cs typeface="+mn-cs"/>
              </a:rPr>
              <a:t>的 浏览 模式可以包含一个或多个画面让使用者可以浏览与互动， 或是一些不需要与使用者互动的静态内容。</a:t>
            </a:r>
          </a:p>
          <a:p>
            <a:r>
              <a:rPr lang="zh-CN" altLang="zh-CN" sz="1200" kern="1200" dirty="0" smtClean="0">
                <a:solidFill>
                  <a:schemeClr val="tx1"/>
                </a:solidFill>
                <a:effectLst/>
                <a:latin typeface="Calibri" pitchFamily="34" charset="0"/>
                <a:ea typeface="+mn-ea"/>
                <a:cs typeface="+mn-cs"/>
              </a:rPr>
              <a:t>在编辑这个</a:t>
            </a:r>
            <a:r>
              <a:rPr lang="en-US" altLang="zh-CN" sz="1200" kern="1200" dirty="0" err="1" smtClean="0">
                <a:solidFill>
                  <a:schemeClr val="tx1"/>
                </a:solidFill>
                <a:effectLst/>
                <a:latin typeface="Calibri" pitchFamily="34" charset="0"/>
                <a:ea typeface="+mn-ea"/>
                <a:cs typeface="+mn-cs"/>
              </a:rPr>
              <a:t>Portlet</a:t>
            </a:r>
            <a:r>
              <a:rPr lang="en-US" altLang="zh-CN" sz="1200" kern="1200" dirty="0" smtClean="0">
                <a:solidFill>
                  <a:schemeClr val="tx1"/>
                </a:solidFill>
                <a:effectLst/>
                <a:latin typeface="Calibri" pitchFamily="34" charset="0"/>
                <a:ea typeface="+mn-ea"/>
                <a:cs typeface="+mn-cs"/>
              </a:rPr>
              <a:t> </a:t>
            </a:r>
            <a:r>
              <a:rPr lang="zh-CN" altLang="zh-CN" sz="1200" kern="1200" dirty="0" smtClean="0">
                <a:solidFill>
                  <a:schemeClr val="tx1"/>
                </a:solidFill>
                <a:effectLst/>
                <a:latin typeface="Calibri" pitchFamily="34" charset="0"/>
                <a:ea typeface="+mn-ea"/>
                <a:cs typeface="+mn-cs"/>
              </a:rPr>
              <a:t>模式里，</a:t>
            </a:r>
            <a:r>
              <a:rPr lang="en-US" altLang="zh-CN" sz="1200" kern="1200" dirty="0" smtClean="0">
                <a:solidFill>
                  <a:schemeClr val="tx1"/>
                </a:solidFill>
                <a:effectLst/>
                <a:latin typeface="Calibri" pitchFamily="34" charset="0"/>
                <a:ea typeface="+mn-ea"/>
                <a:cs typeface="+mn-cs"/>
              </a:rPr>
              <a:t> </a:t>
            </a:r>
            <a:r>
              <a:rPr lang="en-US" altLang="zh-CN" sz="1200" kern="1200" dirty="0" err="1" smtClean="0">
                <a:solidFill>
                  <a:schemeClr val="tx1"/>
                </a:solidFill>
                <a:effectLst/>
                <a:latin typeface="Calibri" pitchFamily="34" charset="0"/>
                <a:ea typeface="+mn-ea"/>
                <a:cs typeface="+mn-cs"/>
              </a:rPr>
              <a:t>Portlet</a:t>
            </a:r>
            <a:r>
              <a:rPr lang="en-US" altLang="zh-CN" sz="1200" kern="1200" dirty="0" smtClean="0">
                <a:solidFill>
                  <a:schemeClr val="tx1"/>
                </a:solidFill>
                <a:effectLst/>
                <a:latin typeface="Calibri" pitchFamily="34" charset="0"/>
                <a:ea typeface="+mn-ea"/>
                <a:cs typeface="+mn-cs"/>
              </a:rPr>
              <a:t> </a:t>
            </a:r>
            <a:r>
              <a:rPr lang="zh-CN" altLang="zh-CN" sz="1200" kern="1200" dirty="0" smtClean="0">
                <a:solidFill>
                  <a:schemeClr val="tx1"/>
                </a:solidFill>
                <a:effectLst/>
                <a:latin typeface="Calibri" pitchFamily="34" charset="0"/>
                <a:ea typeface="+mn-ea"/>
                <a:cs typeface="+mn-cs"/>
              </a:rPr>
              <a:t>需要提供内容和逻辑来让使用者定制</a:t>
            </a:r>
            <a:r>
              <a:rPr lang="en-US" altLang="zh-CN" sz="1200" kern="1200" dirty="0" smtClean="0">
                <a:solidFill>
                  <a:schemeClr val="tx1"/>
                </a:solidFill>
                <a:effectLst/>
                <a:latin typeface="Calibri" pitchFamily="34" charset="0"/>
                <a:ea typeface="+mn-ea"/>
                <a:cs typeface="+mn-cs"/>
              </a:rPr>
              <a:t> </a:t>
            </a:r>
            <a:r>
              <a:rPr lang="en-US" altLang="zh-CN" sz="1200" kern="1200" dirty="0" err="1" smtClean="0">
                <a:solidFill>
                  <a:schemeClr val="tx1"/>
                </a:solidFill>
                <a:effectLst/>
                <a:latin typeface="Calibri" pitchFamily="34" charset="0"/>
                <a:ea typeface="+mn-ea"/>
                <a:cs typeface="+mn-cs"/>
              </a:rPr>
              <a:t>Portlet</a:t>
            </a:r>
            <a:r>
              <a:rPr lang="zh-CN" altLang="zh-CN" sz="1200" kern="1200" dirty="0" smtClean="0">
                <a:solidFill>
                  <a:schemeClr val="tx1"/>
                </a:solidFill>
                <a:effectLst/>
                <a:latin typeface="Calibri" pitchFamily="34" charset="0"/>
                <a:ea typeface="+mn-ea"/>
                <a:cs typeface="+mn-cs"/>
              </a:rPr>
              <a:t>的行为。典型的说， 编辑模式的</a:t>
            </a:r>
            <a:r>
              <a:rPr lang="en-US" altLang="zh-CN" sz="1200" kern="1200" dirty="0" smtClean="0">
                <a:solidFill>
                  <a:schemeClr val="tx1"/>
                </a:solidFill>
                <a:effectLst/>
                <a:latin typeface="Calibri" pitchFamily="34" charset="0"/>
                <a:ea typeface="+mn-ea"/>
                <a:cs typeface="+mn-cs"/>
              </a:rPr>
              <a:t> </a:t>
            </a:r>
            <a:r>
              <a:rPr lang="en-US" altLang="zh-CN" sz="1200" kern="1200" dirty="0" err="1" smtClean="0">
                <a:solidFill>
                  <a:schemeClr val="tx1"/>
                </a:solidFill>
                <a:effectLst/>
                <a:latin typeface="Calibri" pitchFamily="34" charset="0"/>
                <a:ea typeface="+mn-ea"/>
                <a:cs typeface="+mn-cs"/>
              </a:rPr>
              <a:t>Portlet</a:t>
            </a:r>
            <a:r>
              <a:rPr lang="en-US" altLang="zh-CN" sz="1200" kern="1200" dirty="0" smtClean="0">
                <a:solidFill>
                  <a:schemeClr val="tx1"/>
                </a:solidFill>
                <a:effectLst/>
                <a:latin typeface="Calibri" pitchFamily="34" charset="0"/>
                <a:ea typeface="+mn-ea"/>
                <a:cs typeface="+mn-cs"/>
              </a:rPr>
              <a:t> </a:t>
            </a:r>
            <a:r>
              <a:rPr lang="zh-CN" altLang="zh-CN" sz="1200" kern="1200" dirty="0" smtClean="0">
                <a:solidFill>
                  <a:schemeClr val="tx1"/>
                </a:solidFill>
                <a:effectLst/>
                <a:latin typeface="Calibri" pitchFamily="34" charset="0"/>
                <a:ea typeface="+mn-ea"/>
                <a:cs typeface="+mn-cs"/>
              </a:rPr>
              <a:t>会设定或更新</a:t>
            </a:r>
            <a:r>
              <a:rPr lang="en-US" altLang="zh-CN" sz="1200" kern="1200" dirty="0" smtClean="0">
                <a:solidFill>
                  <a:schemeClr val="tx1"/>
                </a:solidFill>
                <a:effectLst/>
                <a:latin typeface="Calibri" pitchFamily="34" charset="0"/>
                <a:ea typeface="+mn-ea"/>
                <a:cs typeface="+mn-cs"/>
              </a:rPr>
              <a:t> </a:t>
            </a:r>
            <a:r>
              <a:rPr lang="en-US" altLang="zh-CN" sz="1200" kern="1200" dirty="0" err="1" smtClean="0">
                <a:solidFill>
                  <a:schemeClr val="tx1"/>
                </a:solidFill>
                <a:effectLst/>
                <a:latin typeface="Calibri" pitchFamily="34" charset="0"/>
                <a:ea typeface="+mn-ea"/>
                <a:cs typeface="+mn-cs"/>
              </a:rPr>
              <a:t>Portlet</a:t>
            </a:r>
            <a:r>
              <a:rPr lang="en-US" altLang="zh-CN" sz="1200" kern="1200" dirty="0" smtClean="0">
                <a:solidFill>
                  <a:schemeClr val="tx1"/>
                </a:solidFill>
                <a:effectLst/>
                <a:latin typeface="Calibri" pitchFamily="34" charset="0"/>
                <a:ea typeface="+mn-ea"/>
                <a:cs typeface="+mn-cs"/>
              </a:rPr>
              <a:t> </a:t>
            </a:r>
            <a:r>
              <a:rPr lang="zh-CN" altLang="zh-CN" sz="1200" kern="1200" dirty="0" smtClean="0">
                <a:solidFill>
                  <a:schemeClr val="tx1"/>
                </a:solidFill>
                <a:effectLst/>
                <a:latin typeface="Calibri" pitchFamily="34" charset="0"/>
                <a:ea typeface="+mn-ea"/>
                <a:cs typeface="+mn-cs"/>
              </a:rPr>
              <a:t>的参数设定值。</a:t>
            </a:r>
          </a:p>
          <a:p>
            <a:r>
              <a:rPr lang="zh-CN" altLang="zh-CN" sz="1200" kern="1200" dirty="0" smtClean="0">
                <a:solidFill>
                  <a:schemeClr val="tx1"/>
                </a:solidFill>
                <a:effectLst/>
                <a:latin typeface="Calibri" pitchFamily="34" charset="0"/>
                <a:ea typeface="+mn-ea"/>
                <a:cs typeface="+mn-cs"/>
              </a:rPr>
              <a:t>在帮助这个模式里，</a:t>
            </a:r>
            <a:r>
              <a:rPr lang="en-US" altLang="zh-CN" sz="1200" kern="1200" dirty="0" err="1" smtClean="0">
                <a:solidFill>
                  <a:schemeClr val="tx1"/>
                </a:solidFill>
                <a:effectLst/>
                <a:latin typeface="Calibri" pitchFamily="34" charset="0"/>
                <a:ea typeface="+mn-ea"/>
                <a:cs typeface="+mn-cs"/>
              </a:rPr>
              <a:t>Portlet</a:t>
            </a:r>
            <a:r>
              <a:rPr lang="en-US" altLang="zh-CN" sz="1200" kern="1200" dirty="0" smtClean="0">
                <a:solidFill>
                  <a:schemeClr val="tx1"/>
                </a:solidFill>
                <a:effectLst/>
                <a:latin typeface="Calibri" pitchFamily="34" charset="0"/>
                <a:ea typeface="+mn-ea"/>
                <a:cs typeface="+mn-cs"/>
              </a:rPr>
              <a:t> </a:t>
            </a:r>
            <a:r>
              <a:rPr lang="zh-CN" altLang="zh-CN" sz="1200" kern="1200" dirty="0" smtClean="0">
                <a:solidFill>
                  <a:schemeClr val="tx1"/>
                </a:solidFill>
                <a:effectLst/>
                <a:latin typeface="Calibri" pitchFamily="34" charset="0"/>
                <a:ea typeface="+mn-ea"/>
                <a:cs typeface="+mn-cs"/>
              </a:rPr>
              <a:t>应该提供有关这个</a:t>
            </a:r>
            <a:r>
              <a:rPr lang="en-US" altLang="zh-CN" sz="1200" kern="1200" dirty="0" smtClean="0">
                <a:solidFill>
                  <a:schemeClr val="tx1"/>
                </a:solidFill>
                <a:effectLst/>
                <a:latin typeface="Calibri" pitchFamily="34" charset="0"/>
                <a:ea typeface="+mn-ea"/>
                <a:cs typeface="+mn-cs"/>
              </a:rPr>
              <a:t> </a:t>
            </a:r>
            <a:r>
              <a:rPr lang="en-US" altLang="zh-CN" sz="1200" kern="1200" dirty="0" err="1" smtClean="0">
                <a:solidFill>
                  <a:schemeClr val="tx1"/>
                </a:solidFill>
                <a:effectLst/>
                <a:latin typeface="Calibri" pitchFamily="34" charset="0"/>
                <a:ea typeface="+mn-ea"/>
                <a:cs typeface="+mn-cs"/>
              </a:rPr>
              <a:t>Portlet</a:t>
            </a:r>
            <a:r>
              <a:rPr lang="en-US" altLang="zh-CN" sz="1200" kern="1200" dirty="0" smtClean="0">
                <a:solidFill>
                  <a:schemeClr val="tx1"/>
                </a:solidFill>
                <a:effectLst/>
                <a:latin typeface="Calibri" pitchFamily="34" charset="0"/>
                <a:ea typeface="+mn-ea"/>
                <a:cs typeface="+mn-cs"/>
              </a:rPr>
              <a:t> </a:t>
            </a:r>
            <a:r>
              <a:rPr lang="zh-CN" altLang="zh-CN" sz="1200" kern="1200" dirty="0" smtClean="0">
                <a:solidFill>
                  <a:schemeClr val="tx1"/>
                </a:solidFill>
                <a:effectLst/>
                <a:latin typeface="Calibri" pitchFamily="34" charset="0"/>
                <a:ea typeface="+mn-ea"/>
                <a:cs typeface="+mn-cs"/>
              </a:rPr>
              <a:t>的帮助信息。这个帮助信息可以是有关这个</a:t>
            </a:r>
            <a:r>
              <a:rPr lang="en-US" altLang="zh-CN" sz="1200" kern="1200" dirty="0" smtClean="0">
                <a:solidFill>
                  <a:schemeClr val="tx1"/>
                </a:solidFill>
                <a:effectLst/>
                <a:latin typeface="Calibri" pitchFamily="34" charset="0"/>
                <a:ea typeface="+mn-ea"/>
                <a:cs typeface="+mn-cs"/>
              </a:rPr>
              <a:t> </a:t>
            </a:r>
            <a:r>
              <a:rPr lang="en-US" altLang="zh-CN" sz="1200" kern="1200" dirty="0" err="1" smtClean="0">
                <a:solidFill>
                  <a:schemeClr val="tx1"/>
                </a:solidFill>
                <a:effectLst/>
                <a:latin typeface="Calibri" pitchFamily="34" charset="0"/>
                <a:ea typeface="+mn-ea"/>
                <a:cs typeface="+mn-cs"/>
              </a:rPr>
              <a:t>Portlet</a:t>
            </a:r>
            <a:r>
              <a:rPr lang="en-US" altLang="zh-CN" sz="1200" kern="1200" dirty="0" smtClean="0">
                <a:solidFill>
                  <a:schemeClr val="tx1"/>
                </a:solidFill>
                <a:effectLst/>
                <a:latin typeface="Calibri" pitchFamily="34" charset="0"/>
                <a:ea typeface="+mn-ea"/>
                <a:cs typeface="+mn-cs"/>
              </a:rPr>
              <a:t> </a:t>
            </a:r>
            <a:r>
              <a:rPr lang="zh-CN" altLang="zh-CN" sz="1200" kern="1200" dirty="0" smtClean="0">
                <a:solidFill>
                  <a:schemeClr val="tx1"/>
                </a:solidFill>
                <a:effectLst/>
                <a:latin typeface="Calibri" pitchFamily="34" charset="0"/>
                <a:ea typeface="+mn-ea"/>
                <a:cs typeface="+mn-cs"/>
              </a:rPr>
              <a:t>的简单且条理清楚的视窗说明或是详细的说明整个来龙去脉。所有的</a:t>
            </a:r>
            <a:r>
              <a:rPr lang="en-US" altLang="zh-CN" sz="1200" kern="1200" dirty="0" err="1" smtClean="0">
                <a:solidFill>
                  <a:schemeClr val="tx1"/>
                </a:solidFill>
                <a:effectLst/>
                <a:latin typeface="Calibri" pitchFamily="34" charset="0"/>
                <a:ea typeface="+mn-ea"/>
                <a:cs typeface="+mn-cs"/>
              </a:rPr>
              <a:t>Portlet</a:t>
            </a:r>
            <a:r>
              <a:rPr lang="en-US" altLang="zh-CN" sz="1200" kern="1200" dirty="0" smtClean="0">
                <a:solidFill>
                  <a:schemeClr val="tx1"/>
                </a:solidFill>
                <a:effectLst/>
                <a:latin typeface="Calibri" pitchFamily="34" charset="0"/>
                <a:ea typeface="+mn-ea"/>
                <a:cs typeface="+mn-cs"/>
              </a:rPr>
              <a:t> </a:t>
            </a:r>
            <a:r>
              <a:rPr lang="zh-CN" altLang="zh-CN" sz="1200" kern="1200" dirty="0" smtClean="0">
                <a:solidFill>
                  <a:schemeClr val="tx1"/>
                </a:solidFill>
                <a:effectLst/>
                <a:latin typeface="Calibri" pitchFamily="34" charset="0"/>
                <a:ea typeface="+mn-ea"/>
                <a:cs typeface="+mn-cs"/>
              </a:rPr>
              <a:t>并不需要都提供帮助这个模式。</a:t>
            </a:r>
            <a:endParaRPr lang="en-US" altLang="zh-CN" sz="1200" kern="1200" dirty="0" smtClean="0">
              <a:solidFill>
                <a:schemeClr val="tx1"/>
              </a:solidFill>
              <a:effectLst/>
              <a:latin typeface="Calibri" pitchFamily="34" charset="0"/>
              <a:ea typeface="+mn-ea"/>
              <a:cs typeface="+mn-cs"/>
            </a:endParaRPr>
          </a:p>
          <a:p>
            <a:endParaRPr lang="en-US" altLang="zh-CN" sz="1200" kern="1200" dirty="0" smtClean="0">
              <a:solidFill>
                <a:schemeClr val="tx1"/>
              </a:solidFill>
              <a:effectLst/>
              <a:latin typeface="Calibri" pitchFamily="34" charset="0"/>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Calibri" pitchFamily="34" charset="0"/>
                <a:ea typeface="+mn-ea"/>
                <a:cs typeface="+mn-cs"/>
              </a:rPr>
              <a:t>一个</a:t>
            </a:r>
            <a:r>
              <a:rPr lang="en-US" altLang="zh-CN" sz="1200" kern="1200" dirty="0" smtClean="0">
                <a:solidFill>
                  <a:schemeClr val="tx1"/>
                </a:solidFill>
                <a:effectLst/>
                <a:latin typeface="Calibri" pitchFamily="34" charset="0"/>
                <a:ea typeface="+mn-ea"/>
                <a:cs typeface="+mn-cs"/>
              </a:rPr>
              <a:t> </a:t>
            </a:r>
            <a:r>
              <a:rPr lang="en-US" altLang="zh-CN" sz="1200" kern="1200" dirty="0" err="1" smtClean="0">
                <a:solidFill>
                  <a:schemeClr val="tx1"/>
                </a:solidFill>
                <a:effectLst/>
                <a:latin typeface="Calibri" pitchFamily="34" charset="0"/>
                <a:ea typeface="+mn-ea"/>
                <a:cs typeface="+mn-cs"/>
              </a:rPr>
              <a:t>Portlet</a:t>
            </a:r>
            <a:r>
              <a:rPr lang="en-US" altLang="zh-CN" sz="1200" kern="1200" dirty="0" smtClean="0">
                <a:solidFill>
                  <a:schemeClr val="tx1"/>
                </a:solidFill>
                <a:effectLst/>
                <a:latin typeface="Calibri" pitchFamily="34" charset="0"/>
                <a:ea typeface="+mn-ea"/>
                <a:cs typeface="+mn-cs"/>
              </a:rPr>
              <a:t> </a:t>
            </a:r>
            <a:r>
              <a:rPr lang="zh-CN" altLang="zh-CN" sz="1200" kern="1200" dirty="0" smtClean="0">
                <a:solidFill>
                  <a:schemeClr val="tx1"/>
                </a:solidFill>
                <a:effectLst/>
                <a:latin typeface="Calibri" pitchFamily="34" charset="0"/>
                <a:ea typeface="+mn-ea"/>
                <a:cs typeface="+mn-cs"/>
              </a:rPr>
              <a:t>可以根据窗口状态来决定在一个页面里该占多少空间。 当调用一个</a:t>
            </a:r>
            <a:r>
              <a:rPr lang="en-US" altLang="zh-CN" sz="1200" kern="1200" dirty="0" err="1" smtClean="0">
                <a:solidFill>
                  <a:schemeClr val="tx1"/>
                </a:solidFill>
                <a:effectLst/>
                <a:latin typeface="Calibri" pitchFamily="34" charset="0"/>
                <a:ea typeface="+mn-ea"/>
                <a:cs typeface="+mn-cs"/>
              </a:rPr>
              <a:t>Portlet</a:t>
            </a:r>
            <a:r>
              <a:rPr lang="en-US" altLang="zh-CN" sz="1200" kern="1200" dirty="0" smtClean="0">
                <a:solidFill>
                  <a:schemeClr val="tx1"/>
                </a:solidFill>
                <a:effectLst/>
                <a:latin typeface="Calibri" pitchFamily="34" charset="0"/>
                <a:ea typeface="+mn-ea"/>
                <a:cs typeface="+mn-cs"/>
              </a:rPr>
              <a:t> </a:t>
            </a:r>
            <a:r>
              <a:rPr lang="zh-CN" altLang="zh-CN" sz="1200" kern="1200" dirty="0" smtClean="0">
                <a:solidFill>
                  <a:schemeClr val="tx1"/>
                </a:solidFill>
                <a:effectLst/>
                <a:latin typeface="Calibri" pitchFamily="34" charset="0"/>
                <a:ea typeface="+mn-ea"/>
                <a:cs typeface="+mn-cs"/>
              </a:rPr>
              <a:t>时，</a:t>
            </a:r>
            <a:r>
              <a:rPr lang="en-US" altLang="zh-CN" sz="1200" kern="1200" dirty="0" smtClean="0">
                <a:solidFill>
                  <a:schemeClr val="tx1"/>
                </a:solidFill>
                <a:effectLst/>
                <a:latin typeface="Calibri" pitchFamily="34" charset="0"/>
                <a:ea typeface="+mn-ea"/>
                <a:cs typeface="+mn-cs"/>
              </a:rPr>
              <a:t> </a:t>
            </a:r>
            <a:r>
              <a:rPr lang="en-US" altLang="zh-CN" sz="1200" kern="1200" dirty="0" err="1" smtClean="0">
                <a:solidFill>
                  <a:schemeClr val="tx1"/>
                </a:solidFill>
                <a:effectLst/>
                <a:latin typeface="Calibri" pitchFamily="34" charset="0"/>
                <a:ea typeface="+mn-ea"/>
                <a:cs typeface="+mn-cs"/>
              </a:rPr>
              <a:t>Portlet</a:t>
            </a:r>
            <a:r>
              <a:rPr lang="en-US" altLang="zh-CN" sz="1200" kern="1200" dirty="0" smtClean="0">
                <a:solidFill>
                  <a:schemeClr val="tx1"/>
                </a:solidFill>
                <a:effectLst/>
                <a:latin typeface="Calibri" pitchFamily="34" charset="0"/>
                <a:ea typeface="+mn-ea"/>
                <a:cs typeface="+mn-cs"/>
              </a:rPr>
              <a:t> </a:t>
            </a:r>
            <a:r>
              <a:rPr lang="zh-CN" altLang="zh-CN" sz="1200" kern="1200" dirty="0" smtClean="0">
                <a:solidFill>
                  <a:schemeClr val="tx1"/>
                </a:solidFill>
                <a:effectLst/>
                <a:latin typeface="Calibri" pitchFamily="34" charset="0"/>
                <a:ea typeface="+mn-ea"/>
                <a:cs typeface="+mn-cs"/>
              </a:rPr>
              <a:t>容器 需要告诉该</a:t>
            </a:r>
            <a:r>
              <a:rPr lang="en-US" altLang="zh-CN" sz="1200" kern="1200" dirty="0" smtClean="0">
                <a:solidFill>
                  <a:schemeClr val="tx1"/>
                </a:solidFill>
                <a:effectLst/>
                <a:latin typeface="Calibri" pitchFamily="34" charset="0"/>
                <a:ea typeface="+mn-ea"/>
                <a:cs typeface="+mn-cs"/>
              </a:rPr>
              <a:t> </a:t>
            </a:r>
            <a:r>
              <a:rPr lang="en-US" altLang="zh-CN" sz="1200" kern="1200" dirty="0" err="1" smtClean="0">
                <a:solidFill>
                  <a:schemeClr val="tx1"/>
                </a:solidFill>
                <a:effectLst/>
                <a:latin typeface="Calibri" pitchFamily="34" charset="0"/>
                <a:ea typeface="+mn-ea"/>
                <a:cs typeface="+mn-cs"/>
              </a:rPr>
              <a:t>Portlet</a:t>
            </a:r>
            <a:r>
              <a:rPr lang="en-US" altLang="zh-CN" sz="1200" kern="1200" dirty="0" smtClean="0">
                <a:solidFill>
                  <a:schemeClr val="tx1"/>
                </a:solidFill>
                <a:effectLst/>
                <a:latin typeface="Calibri" pitchFamily="34" charset="0"/>
                <a:ea typeface="+mn-ea"/>
                <a:cs typeface="+mn-cs"/>
              </a:rPr>
              <a:t> </a:t>
            </a:r>
            <a:r>
              <a:rPr lang="zh-CN" altLang="zh-CN" sz="1200" kern="1200" dirty="0" smtClean="0">
                <a:solidFill>
                  <a:schemeClr val="tx1"/>
                </a:solidFill>
                <a:effectLst/>
                <a:latin typeface="Calibri" pitchFamily="34" charset="0"/>
                <a:ea typeface="+mn-ea"/>
                <a:cs typeface="+mn-cs"/>
              </a:rPr>
              <a:t>目前的窗口状态。 此时</a:t>
            </a:r>
            <a:r>
              <a:rPr lang="en-US" altLang="zh-CN" sz="1200" kern="1200" dirty="0" smtClean="0">
                <a:solidFill>
                  <a:schemeClr val="tx1"/>
                </a:solidFill>
                <a:effectLst/>
                <a:latin typeface="Calibri" pitchFamily="34" charset="0"/>
                <a:ea typeface="+mn-ea"/>
                <a:cs typeface="+mn-cs"/>
              </a:rPr>
              <a:t> </a:t>
            </a:r>
            <a:r>
              <a:rPr lang="en-US" altLang="zh-CN" sz="1200" kern="1200" dirty="0" err="1" smtClean="0">
                <a:solidFill>
                  <a:schemeClr val="tx1"/>
                </a:solidFill>
                <a:effectLst/>
                <a:latin typeface="Calibri" pitchFamily="34" charset="0"/>
                <a:ea typeface="+mn-ea"/>
                <a:cs typeface="+mn-cs"/>
              </a:rPr>
              <a:t>Portlet</a:t>
            </a:r>
            <a:r>
              <a:rPr lang="en-US" altLang="zh-CN" sz="1200" kern="1200" dirty="0" smtClean="0">
                <a:solidFill>
                  <a:schemeClr val="tx1"/>
                </a:solidFill>
                <a:effectLst/>
                <a:latin typeface="Calibri" pitchFamily="34" charset="0"/>
                <a:ea typeface="+mn-ea"/>
                <a:cs typeface="+mn-cs"/>
              </a:rPr>
              <a:t> </a:t>
            </a:r>
            <a:r>
              <a:rPr lang="zh-CN" altLang="zh-CN" sz="1200" kern="1200" dirty="0" smtClean="0">
                <a:solidFill>
                  <a:schemeClr val="tx1"/>
                </a:solidFill>
                <a:effectLst/>
                <a:latin typeface="Calibri" pitchFamily="34" charset="0"/>
                <a:ea typeface="+mn-ea"/>
                <a:cs typeface="+mn-cs"/>
              </a:rPr>
              <a:t>可以根据窗口状态来决定它该对多少信息作处理。 在处理请求的过程中，</a:t>
            </a:r>
            <a:r>
              <a:rPr lang="en-US" altLang="zh-CN" sz="1200" kern="1200" dirty="0" smtClean="0">
                <a:solidFill>
                  <a:schemeClr val="tx1"/>
                </a:solidFill>
                <a:effectLst/>
                <a:latin typeface="Calibri" pitchFamily="34" charset="0"/>
                <a:ea typeface="+mn-ea"/>
                <a:cs typeface="+mn-cs"/>
              </a:rPr>
              <a:t> </a:t>
            </a:r>
            <a:r>
              <a:rPr lang="en-US" altLang="zh-CN" sz="1200" kern="1200" dirty="0" err="1" smtClean="0">
                <a:solidFill>
                  <a:schemeClr val="tx1"/>
                </a:solidFill>
                <a:effectLst/>
                <a:latin typeface="Calibri" pitchFamily="34" charset="0"/>
                <a:ea typeface="+mn-ea"/>
                <a:cs typeface="+mn-cs"/>
              </a:rPr>
              <a:t>Portlet</a:t>
            </a:r>
            <a:r>
              <a:rPr lang="en-US" altLang="zh-CN" sz="1200" kern="1200" dirty="0" smtClean="0">
                <a:solidFill>
                  <a:schemeClr val="tx1"/>
                </a:solidFill>
                <a:effectLst/>
                <a:latin typeface="Calibri" pitchFamily="34" charset="0"/>
                <a:ea typeface="+mn-ea"/>
                <a:cs typeface="+mn-cs"/>
              </a:rPr>
              <a:t> </a:t>
            </a:r>
            <a:r>
              <a:rPr lang="zh-CN" altLang="zh-CN" sz="1200" kern="1200" dirty="0" smtClean="0">
                <a:solidFill>
                  <a:schemeClr val="tx1"/>
                </a:solidFill>
                <a:effectLst/>
                <a:latin typeface="Calibri" pitchFamily="34" charset="0"/>
                <a:ea typeface="+mn-ea"/>
                <a:cs typeface="+mn-cs"/>
              </a:rPr>
              <a:t>可以通过程序的方式来改变窗口状态。</a:t>
            </a:r>
          </a:p>
          <a:p>
            <a:endParaRPr lang="en-US" dirty="0"/>
          </a:p>
        </p:txBody>
      </p:sp>
      <p:sp>
        <p:nvSpPr>
          <p:cNvPr id="4" name="灯片编号占位符 3"/>
          <p:cNvSpPr>
            <a:spLocks noGrp="1"/>
          </p:cNvSpPr>
          <p:nvPr>
            <p:ph type="sldNum" sz="quarter" idx="10"/>
          </p:nvPr>
        </p:nvSpPr>
        <p:spPr/>
        <p:txBody>
          <a:bodyPr/>
          <a:lstStyle/>
          <a:p>
            <a:pPr>
              <a:defRPr/>
            </a:pPr>
            <a:fld id="{7878D2B7-B4E4-47F9-9B29-E352720BCD2D}" type="slidenum">
              <a:rPr lang="zh-CN" altLang="en-US" smtClean="0"/>
              <a:pPr>
                <a:defRPr/>
              </a:pPr>
              <a:t>16</a:t>
            </a:fld>
            <a:endParaRPr lang="zh-CN" altLang="en-US"/>
          </a:p>
        </p:txBody>
      </p:sp>
    </p:spTree>
    <p:extLst>
      <p:ext uri="{BB962C8B-B14F-4D97-AF65-F5344CB8AC3E}">
        <p14:creationId xmlns:p14="http://schemas.microsoft.com/office/powerpoint/2010/main" val="22933622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50000"/>
              </a:lnSpc>
              <a:spcBef>
                <a:spcPct val="0"/>
              </a:spcBef>
              <a:spcAft>
                <a:spcPct val="0"/>
              </a:spcAft>
              <a:buClrTx/>
              <a:buSzTx/>
              <a:buFontTx/>
              <a:buNone/>
              <a:tabLst/>
              <a:defRPr/>
            </a:pPr>
            <a:r>
              <a:rPr lang="zh-CN" altLang="en-US" kern="0" dirty="0" smtClean="0"/>
              <a:t>通过</a:t>
            </a:r>
            <a:r>
              <a:rPr lang="en-US" altLang="zh-CN" kern="0" dirty="0" smtClean="0"/>
              <a:t>URL</a:t>
            </a:r>
            <a:r>
              <a:rPr lang="zh-CN" altLang="en-US" kern="0" dirty="0" smtClean="0"/>
              <a:t>传参</a:t>
            </a: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rPr>
              <a:t>HttpServletRequest request = PortalUtil.getHttpServletRequest(renderRequest); </a:t>
            </a:r>
            <a:endParaRPr kumimoji="0" lang="en-US"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rPr>
              <a:t>String articleId = PortalUtil.getOriginalServletRequest(request).getParameter("articleId")</a:t>
            </a:r>
            <a:endParaRPr lang="en-US" dirty="0"/>
          </a:p>
        </p:txBody>
      </p:sp>
      <p:sp>
        <p:nvSpPr>
          <p:cNvPr id="4" name="灯片编号占位符 3"/>
          <p:cNvSpPr>
            <a:spLocks noGrp="1"/>
          </p:cNvSpPr>
          <p:nvPr>
            <p:ph type="sldNum" sz="quarter" idx="10"/>
          </p:nvPr>
        </p:nvSpPr>
        <p:spPr/>
        <p:txBody>
          <a:bodyPr/>
          <a:lstStyle/>
          <a:p>
            <a:pPr>
              <a:defRPr/>
            </a:pPr>
            <a:fld id="{7878D2B7-B4E4-47F9-9B29-E352720BCD2D}" type="slidenum">
              <a:rPr lang="zh-CN" altLang="en-US" smtClean="0"/>
              <a:pPr>
                <a:defRPr/>
              </a:pPr>
              <a:t>17</a:t>
            </a:fld>
            <a:endParaRPr lang="zh-CN" altLang="en-US"/>
          </a:p>
        </p:txBody>
      </p:sp>
    </p:spTree>
    <p:extLst>
      <p:ext uri="{BB962C8B-B14F-4D97-AF65-F5344CB8AC3E}">
        <p14:creationId xmlns:p14="http://schemas.microsoft.com/office/powerpoint/2010/main" val="37059215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85750" indent="-285750">
              <a:buFont typeface="Wingdings" pitchFamily="2" charset="2"/>
              <a:buChar char="Ø"/>
            </a:pPr>
            <a:r>
              <a:rPr lang="zh-CN" altLang="en-US" dirty="0" smtClean="0"/>
              <a:t>可以让某一个站点使用一个主题</a:t>
            </a:r>
            <a:endParaRPr lang="en-US" altLang="zh-CN" dirty="0" smtClean="0"/>
          </a:p>
          <a:p>
            <a:pPr marL="285750" indent="-285750">
              <a:buFont typeface="Wingdings" pitchFamily="2" charset="2"/>
              <a:buChar char="Ø"/>
            </a:pPr>
            <a:r>
              <a:rPr lang="zh-CN" altLang="en-US" dirty="0" smtClean="0"/>
              <a:t>可以让一个页面使用一个主题</a:t>
            </a:r>
            <a:endParaRPr lang="en-US" altLang="zh-CN" dirty="0" smtClean="0"/>
          </a:p>
          <a:p>
            <a:pPr marL="285750" indent="-285750">
              <a:buFont typeface="Wingdings" pitchFamily="2" charset="2"/>
              <a:buChar char="Ø"/>
            </a:pPr>
            <a:r>
              <a:rPr lang="zh-CN" altLang="en-US" dirty="0" smtClean="0"/>
              <a:t>可以让多个站点使用同一个主题</a:t>
            </a:r>
          </a:p>
          <a:p>
            <a:endParaRPr lang="en-US" dirty="0"/>
          </a:p>
        </p:txBody>
      </p:sp>
      <p:sp>
        <p:nvSpPr>
          <p:cNvPr id="4" name="灯片编号占位符 3"/>
          <p:cNvSpPr>
            <a:spLocks noGrp="1"/>
          </p:cNvSpPr>
          <p:nvPr>
            <p:ph type="sldNum" sz="quarter" idx="10"/>
          </p:nvPr>
        </p:nvSpPr>
        <p:spPr/>
        <p:txBody>
          <a:bodyPr/>
          <a:lstStyle/>
          <a:p>
            <a:pPr>
              <a:defRPr/>
            </a:pPr>
            <a:fld id="{7878D2B7-B4E4-47F9-9B29-E352720BCD2D}" type="slidenum">
              <a:rPr lang="zh-CN" altLang="en-US" smtClean="0"/>
              <a:pPr>
                <a:defRPr/>
              </a:pPr>
              <a:t>19</a:t>
            </a:fld>
            <a:endParaRPr lang="zh-CN" altLang="en-US"/>
          </a:p>
        </p:txBody>
      </p:sp>
    </p:spTree>
    <p:extLst>
      <p:ext uri="{BB962C8B-B14F-4D97-AF65-F5344CB8AC3E}">
        <p14:creationId xmlns:p14="http://schemas.microsoft.com/office/powerpoint/2010/main" val="12144706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5FF3ED9-6EBF-4ECA-846E-5727693234A3}" type="slidenum">
              <a:rPr lang="zh-CN" altLang="en-US"/>
              <a:pPr>
                <a:defRPr/>
              </a:pPr>
              <a:t>‹#›</a:t>
            </a:fld>
            <a:endParaRPr lang="en-US"/>
          </a:p>
        </p:txBody>
      </p:sp>
    </p:spTree>
    <p:extLst>
      <p:ext uri="{BB962C8B-B14F-4D97-AF65-F5344CB8AC3E}">
        <p14:creationId xmlns:p14="http://schemas.microsoft.com/office/powerpoint/2010/main" val="4274403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FEA7880-9A78-4585-8461-E945CFFB41DD}" type="slidenum">
              <a:rPr lang="zh-CN" altLang="en-US"/>
              <a:pPr>
                <a:defRPr/>
              </a:pPr>
              <a:t>‹#›</a:t>
            </a:fld>
            <a:endParaRPr lang="en-US"/>
          </a:p>
        </p:txBody>
      </p:sp>
    </p:spTree>
    <p:extLst>
      <p:ext uri="{BB962C8B-B14F-4D97-AF65-F5344CB8AC3E}">
        <p14:creationId xmlns:p14="http://schemas.microsoft.com/office/powerpoint/2010/main" val="10313158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226A1B2-CB34-4AAC-AF74-ADA68B67E219}" type="slidenum">
              <a:rPr lang="zh-CN" altLang="en-US"/>
              <a:pPr>
                <a:defRPr/>
              </a:pPr>
              <a:t>‹#›</a:t>
            </a:fld>
            <a:endParaRPr lang="en-US"/>
          </a:p>
        </p:txBody>
      </p:sp>
    </p:spTree>
    <p:extLst>
      <p:ext uri="{BB962C8B-B14F-4D97-AF65-F5344CB8AC3E}">
        <p14:creationId xmlns:p14="http://schemas.microsoft.com/office/powerpoint/2010/main" val="287446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5694462-0D32-4089-9617-C2B67D2BBF7A}" type="slidenum">
              <a:rPr lang="zh-CN" altLang="en-US"/>
              <a:pPr>
                <a:defRPr/>
              </a:pPr>
              <a:t>‹#›</a:t>
            </a:fld>
            <a:endParaRPr lang="en-US"/>
          </a:p>
        </p:txBody>
      </p:sp>
    </p:spTree>
    <p:extLst>
      <p:ext uri="{BB962C8B-B14F-4D97-AF65-F5344CB8AC3E}">
        <p14:creationId xmlns:p14="http://schemas.microsoft.com/office/powerpoint/2010/main" val="36933397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762F426-E301-4DD6-BC53-77911DCF7D48}" type="slidenum">
              <a:rPr lang="zh-CN" altLang="en-US"/>
              <a:pPr>
                <a:defRPr/>
              </a:pPr>
              <a:t>‹#›</a:t>
            </a:fld>
            <a:endParaRPr lang="en-US"/>
          </a:p>
        </p:txBody>
      </p:sp>
    </p:spTree>
    <p:extLst>
      <p:ext uri="{BB962C8B-B14F-4D97-AF65-F5344CB8AC3E}">
        <p14:creationId xmlns:p14="http://schemas.microsoft.com/office/powerpoint/2010/main" val="18205121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C18FF82-B188-439F-96F1-910B2CF4598A}" type="slidenum">
              <a:rPr lang="zh-CN" altLang="en-US"/>
              <a:pPr>
                <a:defRPr/>
              </a:pPr>
              <a:t>‹#›</a:t>
            </a:fld>
            <a:endParaRPr lang="en-US"/>
          </a:p>
        </p:txBody>
      </p:sp>
    </p:spTree>
    <p:extLst>
      <p:ext uri="{BB962C8B-B14F-4D97-AF65-F5344CB8AC3E}">
        <p14:creationId xmlns:p14="http://schemas.microsoft.com/office/powerpoint/2010/main" val="33495205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DAD41D13-5522-4F1A-858F-3B6B3D36E0D1}" type="slidenum">
              <a:rPr lang="zh-CN" altLang="en-US"/>
              <a:pPr>
                <a:defRPr/>
              </a:pPr>
              <a:t>‹#›</a:t>
            </a:fld>
            <a:endParaRPr lang="en-US"/>
          </a:p>
        </p:txBody>
      </p:sp>
    </p:spTree>
    <p:extLst>
      <p:ext uri="{BB962C8B-B14F-4D97-AF65-F5344CB8AC3E}">
        <p14:creationId xmlns:p14="http://schemas.microsoft.com/office/powerpoint/2010/main" val="2800525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30544749-52AD-4CFE-A3EC-11A6BD043189}" type="slidenum">
              <a:rPr lang="zh-CN" altLang="en-US"/>
              <a:pPr>
                <a:defRPr/>
              </a:pPr>
              <a:t>‹#›</a:t>
            </a:fld>
            <a:endParaRPr lang="en-US"/>
          </a:p>
        </p:txBody>
      </p:sp>
    </p:spTree>
    <p:extLst>
      <p:ext uri="{BB962C8B-B14F-4D97-AF65-F5344CB8AC3E}">
        <p14:creationId xmlns:p14="http://schemas.microsoft.com/office/powerpoint/2010/main" val="29368403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41F0E93F-A983-498B-BA44-DE5997B95158}" type="slidenum">
              <a:rPr lang="zh-CN" altLang="en-US"/>
              <a:pPr>
                <a:defRPr/>
              </a:pPr>
              <a:t>‹#›</a:t>
            </a:fld>
            <a:endParaRPr lang="en-US"/>
          </a:p>
        </p:txBody>
      </p:sp>
    </p:spTree>
    <p:extLst>
      <p:ext uri="{BB962C8B-B14F-4D97-AF65-F5344CB8AC3E}">
        <p14:creationId xmlns:p14="http://schemas.microsoft.com/office/powerpoint/2010/main" val="5764654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CE350584-C778-426A-B47E-FD06EC6054A3}" type="slidenum">
              <a:rPr lang="zh-CN" altLang="en-US"/>
              <a:pPr>
                <a:defRPr/>
              </a:pPr>
              <a:t>‹#›</a:t>
            </a:fld>
            <a:endParaRPr lang="en-US"/>
          </a:p>
        </p:txBody>
      </p:sp>
    </p:spTree>
    <p:extLst>
      <p:ext uri="{BB962C8B-B14F-4D97-AF65-F5344CB8AC3E}">
        <p14:creationId xmlns:p14="http://schemas.microsoft.com/office/powerpoint/2010/main" val="24818036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C28C7352-A7DB-4698-9E36-A090AE1546E1}" type="slidenum">
              <a:rPr lang="zh-CN" altLang="en-US"/>
              <a:pPr>
                <a:defRPr/>
              </a:pPr>
              <a:t>‹#›</a:t>
            </a:fld>
            <a:endParaRPr lang="en-US"/>
          </a:p>
        </p:txBody>
      </p:sp>
    </p:spTree>
    <p:extLst>
      <p:ext uri="{BB962C8B-B14F-4D97-AF65-F5344CB8AC3E}">
        <p14:creationId xmlns:p14="http://schemas.microsoft.com/office/powerpoint/2010/main" val="10608379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400">
                <a:latin typeface="Arial" pitchFamily="34" charset="0"/>
              </a:defRPr>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defRPr sz="1400">
                <a:latin typeface="Arial" pitchFamily="34" charset="0"/>
              </a:defRPr>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400">
                <a:latin typeface="Arial" pitchFamily="34" charset="0"/>
              </a:defRPr>
            </a:lvl1pPr>
          </a:lstStyle>
          <a:p>
            <a:pPr>
              <a:defRPr/>
            </a:pPr>
            <a:fld id="{5181D4CB-47EA-4463-94D8-41742142A9B0}" type="slidenum">
              <a:rPr lang="zh-CN" altLang="en-US"/>
              <a:pPr>
                <a:defRPr/>
              </a:pPr>
              <a:t>‹#›</a:t>
            </a:fld>
            <a:endParaRPr lang="en-US"/>
          </a:p>
        </p:txBody>
      </p:sp>
      <p:pic>
        <p:nvPicPr>
          <p:cNvPr id="1031" name="Picture 7" descr="01-0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9144000" cy="685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eaLnBrk="0" fontAlgn="base" hangingPunct="0">
        <a:spcBef>
          <a:spcPct val="0"/>
        </a:spcBef>
        <a:spcAft>
          <a:spcPct val="0"/>
        </a:spcAft>
        <a:defRPr sz="4400">
          <a:solidFill>
            <a:schemeClr val="tx2"/>
          </a:solidFill>
          <a:latin typeface="Arial" pitchFamily="34" charset="0"/>
          <a:ea typeface="宋体" pitchFamily="2" charset="-122"/>
        </a:defRPr>
      </a:lvl6pPr>
      <a:lvl7pPr marL="914400" algn="ctr" rtl="0" eaLnBrk="0" fontAlgn="base" hangingPunct="0">
        <a:spcBef>
          <a:spcPct val="0"/>
        </a:spcBef>
        <a:spcAft>
          <a:spcPct val="0"/>
        </a:spcAft>
        <a:defRPr sz="4400">
          <a:solidFill>
            <a:schemeClr val="tx2"/>
          </a:solidFill>
          <a:latin typeface="Arial" pitchFamily="34" charset="0"/>
          <a:ea typeface="宋体" pitchFamily="2" charset="-122"/>
        </a:defRPr>
      </a:lvl7pPr>
      <a:lvl8pPr marL="1371600" algn="ctr" rtl="0" eaLnBrk="0" fontAlgn="base" hangingPunct="0">
        <a:spcBef>
          <a:spcPct val="0"/>
        </a:spcBef>
        <a:spcAft>
          <a:spcPct val="0"/>
        </a:spcAft>
        <a:defRPr sz="4400">
          <a:solidFill>
            <a:schemeClr val="tx2"/>
          </a:solidFill>
          <a:latin typeface="Arial" pitchFamily="34" charset="0"/>
          <a:ea typeface="宋体" pitchFamily="2" charset="-122"/>
        </a:defRPr>
      </a:lvl8pPr>
      <a:lvl9pPr marL="1828800" algn="ctr" rtl="0" eaLnBrk="0" fontAlgn="base" hangingPunct="0">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8.png"/><Relationship Id="rId7" Type="http://schemas.openxmlformats.org/officeDocument/2006/relationships/diagramColors" Target="../diagrams/colors5.xml"/><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hyperlink" Target="http://alloyui.com/versions/1.7.x/rosetta-stone/" TargetMode="External"/><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7.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3.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hyperlink" Target="http://www.liferay.com/zh/documentation/liferay-portal/6.1/development/-/ai/-asset-framewo-1"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Box 1"/>
          <p:cNvSpPr txBox="1">
            <a:spLocks noChangeArrowheads="1"/>
          </p:cNvSpPr>
          <p:nvPr/>
        </p:nvSpPr>
        <p:spPr bwMode="auto">
          <a:xfrm>
            <a:off x="900113" y="2713038"/>
            <a:ext cx="299312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4000" dirty="0" err="1" smtClean="0">
                <a:latin typeface="方正姚体" pitchFamily="2" charset="-122"/>
                <a:ea typeface="方正姚体" pitchFamily="2" charset="-122"/>
              </a:rPr>
              <a:t>Liferay</a:t>
            </a:r>
            <a:r>
              <a:rPr lang="en-US" altLang="zh-CN" sz="4000" dirty="0" smtClean="0">
                <a:latin typeface="方正姚体" pitchFamily="2" charset="-122"/>
                <a:ea typeface="方正姚体" pitchFamily="2" charset="-122"/>
              </a:rPr>
              <a:t> Portal</a:t>
            </a:r>
            <a:r>
              <a:rPr lang="zh-CN" altLang="en-US" sz="4000" dirty="0" smtClean="0">
                <a:latin typeface="方正姚体" pitchFamily="2" charset="-122"/>
                <a:ea typeface="方正姚体" pitchFamily="2" charset="-122"/>
              </a:rPr>
              <a:t> </a:t>
            </a:r>
            <a:endParaRPr lang="en-US" sz="4000" dirty="0">
              <a:latin typeface="方正姚体" pitchFamily="2" charset="-122"/>
              <a:ea typeface="方正姚体" pitchFamily="2"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txBox="1">
            <a:spLocks/>
          </p:cNvSpPr>
          <p:nvPr/>
        </p:nvSpPr>
        <p:spPr>
          <a:xfrm>
            <a:off x="251520" y="1052736"/>
            <a:ext cx="8659688" cy="5688632"/>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lvl="1">
              <a:lnSpc>
                <a:spcPct val="150000"/>
              </a:lnSpc>
              <a:buFont typeface="Wingdings" panose="05000000000000000000" pitchFamily="2" charset="2"/>
              <a:buChar char="Ø"/>
            </a:pPr>
            <a:r>
              <a:rPr lang="en-US" altLang="zh-CN" kern="0" dirty="0" err="1" smtClean="0">
                <a:latin typeface="微软雅黑" panose="020B0503020204020204" pitchFamily="34" charset="-122"/>
                <a:ea typeface="微软雅黑" panose="020B0503020204020204" pitchFamily="34" charset="-122"/>
              </a:rPr>
              <a:t>Liferay</a:t>
            </a:r>
            <a:r>
              <a:rPr lang="zh-CN" altLang="zh-CN" kern="0" dirty="0" smtClean="0">
                <a:latin typeface="微软雅黑" panose="020B0503020204020204" pitchFamily="34" charset="-122"/>
                <a:ea typeface="微软雅黑" panose="020B0503020204020204" pitchFamily="34" charset="-122"/>
              </a:rPr>
              <a:t>的启动、部署</a:t>
            </a:r>
          </a:p>
          <a:p>
            <a:pPr lvl="1">
              <a:lnSpc>
                <a:spcPct val="150000"/>
              </a:lnSpc>
              <a:buFont typeface="Wingdings" panose="05000000000000000000" pitchFamily="2" charset="2"/>
              <a:buChar char="Ø"/>
            </a:pPr>
            <a:r>
              <a:rPr lang="zh-CN" altLang="zh-CN" kern="0" dirty="0" smtClean="0">
                <a:latin typeface="微软雅黑" panose="020B0503020204020204" pitchFamily="34" charset="-122"/>
                <a:ea typeface="微软雅黑" panose="020B0503020204020204" pitchFamily="34" charset="-122"/>
              </a:rPr>
              <a:t>用户、组织机构的管理</a:t>
            </a:r>
          </a:p>
          <a:p>
            <a:pPr lvl="1">
              <a:lnSpc>
                <a:spcPct val="150000"/>
              </a:lnSpc>
              <a:buFont typeface="Wingdings" panose="05000000000000000000" pitchFamily="2" charset="2"/>
              <a:buChar char="Ø"/>
            </a:pPr>
            <a:r>
              <a:rPr lang="zh-CN" altLang="zh-CN" kern="0" dirty="0" smtClean="0">
                <a:latin typeface="微软雅黑" panose="020B0503020204020204" pitchFamily="34" charset="-122"/>
                <a:ea typeface="微软雅黑" panose="020B0503020204020204" pitchFamily="34" charset="-122"/>
              </a:rPr>
              <a:t>页面的配置管理</a:t>
            </a:r>
          </a:p>
          <a:p>
            <a:pPr lvl="1">
              <a:lnSpc>
                <a:spcPct val="150000"/>
              </a:lnSpc>
              <a:buFont typeface="Wingdings" panose="05000000000000000000" pitchFamily="2" charset="2"/>
              <a:buChar char="Ø"/>
            </a:pPr>
            <a:r>
              <a:rPr lang="en-US" altLang="zh-CN" kern="0" dirty="0" err="1" smtClean="0">
                <a:latin typeface="微软雅黑" panose="020B0503020204020204" pitchFamily="34" charset="-122"/>
                <a:ea typeface="微软雅黑" panose="020B0503020204020204" pitchFamily="34" charset="-122"/>
              </a:rPr>
              <a:t>Portlet</a:t>
            </a:r>
            <a:r>
              <a:rPr lang="zh-CN" altLang="zh-CN" kern="0" dirty="0" smtClean="0">
                <a:latin typeface="微软雅黑" panose="020B0503020204020204" pitchFamily="34" charset="-122"/>
                <a:ea typeface="微软雅黑" panose="020B0503020204020204" pitchFamily="34" charset="-122"/>
              </a:rPr>
              <a:t>的常用操作及管理方法</a:t>
            </a:r>
          </a:p>
          <a:p>
            <a:pPr lvl="1">
              <a:lnSpc>
                <a:spcPct val="150000"/>
              </a:lnSpc>
              <a:buFont typeface="Wingdings" panose="05000000000000000000" pitchFamily="2" charset="2"/>
              <a:buChar char="Ø"/>
            </a:pPr>
            <a:r>
              <a:rPr lang="zh-CN" altLang="zh-CN" kern="0" dirty="0" smtClean="0">
                <a:latin typeface="微软雅黑" panose="020B0503020204020204" pitchFamily="34" charset="-122"/>
                <a:ea typeface="微软雅黑" panose="020B0503020204020204" pitchFamily="34" charset="-122"/>
              </a:rPr>
              <a:t>站点模板</a:t>
            </a:r>
            <a:r>
              <a:rPr lang="en-US" altLang="zh-CN" kern="0" dirty="0" smtClean="0">
                <a:latin typeface="微软雅黑" panose="020B0503020204020204" pitchFamily="34" charset="-122"/>
                <a:ea typeface="微软雅黑" panose="020B0503020204020204" pitchFamily="34" charset="-122"/>
              </a:rPr>
              <a:t>/</a:t>
            </a:r>
            <a:r>
              <a:rPr lang="zh-CN" altLang="zh-CN" kern="0" dirty="0" smtClean="0">
                <a:latin typeface="微软雅黑" panose="020B0503020204020204" pitchFamily="34" charset="-122"/>
                <a:ea typeface="微软雅黑" panose="020B0503020204020204" pitchFamily="34" charset="-122"/>
              </a:rPr>
              <a:t>页面模板</a:t>
            </a:r>
          </a:p>
          <a:p>
            <a:pPr lvl="1">
              <a:lnSpc>
                <a:spcPct val="150000"/>
              </a:lnSpc>
              <a:buFont typeface="Wingdings" panose="05000000000000000000" pitchFamily="2" charset="2"/>
              <a:buChar char="Ø"/>
            </a:pPr>
            <a:r>
              <a:rPr lang="en-US" altLang="zh-CN" kern="0" dirty="0" err="1" smtClean="0">
                <a:latin typeface="微软雅黑" panose="020B0503020204020204" pitchFamily="34" charset="-122"/>
                <a:ea typeface="微软雅黑" panose="020B0503020204020204" pitchFamily="34" charset="-122"/>
              </a:rPr>
              <a:t>FriendlyUrl</a:t>
            </a:r>
            <a:endParaRPr lang="zh-CN" altLang="zh-CN" kern="0" dirty="0" smtClean="0">
              <a:latin typeface="微软雅黑" panose="020B0503020204020204" pitchFamily="34" charset="-122"/>
              <a:ea typeface="微软雅黑" panose="020B0503020204020204" pitchFamily="34" charset="-122"/>
            </a:endParaRPr>
          </a:p>
          <a:p>
            <a:pPr lvl="1">
              <a:lnSpc>
                <a:spcPct val="150000"/>
              </a:lnSpc>
              <a:buFont typeface="Wingdings" panose="05000000000000000000" pitchFamily="2" charset="2"/>
              <a:buChar char="Ø"/>
            </a:pPr>
            <a:r>
              <a:rPr lang="zh-CN" altLang="zh-CN" kern="0" dirty="0" smtClean="0">
                <a:latin typeface="微软雅黑" panose="020B0503020204020204" pitchFamily="34" charset="-122"/>
                <a:ea typeface="微软雅黑" panose="020B0503020204020204" pitchFamily="34" charset="-122"/>
              </a:rPr>
              <a:t>插件配置</a:t>
            </a:r>
          </a:p>
          <a:p>
            <a:pPr lvl="1">
              <a:lnSpc>
                <a:spcPct val="150000"/>
              </a:lnSpc>
              <a:buFont typeface="Wingdings" panose="05000000000000000000" pitchFamily="2" charset="2"/>
              <a:buChar char="Ø"/>
            </a:pPr>
            <a:r>
              <a:rPr lang="zh-CN" altLang="zh-CN" kern="0" dirty="0" smtClean="0">
                <a:latin typeface="微软雅黑" panose="020B0503020204020204" pitchFamily="34" charset="-122"/>
                <a:ea typeface="微软雅黑" panose="020B0503020204020204" pitchFamily="34" charset="-122"/>
              </a:rPr>
              <a:t>常用配置（</a:t>
            </a:r>
            <a:r>
              <a:rPr lang="en-US" altLang="zh-CN" kern="0" dirty="0" smtClean="0">
                <a:latin typeface="微软雅黑" panose="020B0503020204020204" pitchFamily="34" charset="-122"/>
                <a:ea typeface="微软雅黑" panose="020B0503020204020204" pitchFamily="34" charset="-122"/>
              </a:rPr>
              <a:t>logo</a:t>
            </a:r>
            <a:r>
              <a:rPr lang="zh-CN" altLang="zh-CN" kern="0" dirty="0" smtClean="0">
                <a:latin typeface="微软雅黑" panose="020B0503020204020204" pitchFamily="34" charset="-122"/>
                <a:ea typeface="微软雅黑" panose="020B0503020204020204" pitchFamily="34" charset="-122"/>
              </a:rPr>
              <a:t>、</a:t>
            </a:r>
            <a:r>
              <a:rPr lang="en-US" altLang="zh-CN" kern="0" dirty="0" smtClean="0">
                <a:latin typeface="微软雅黑" panose="020B0503020204020204" pitchFamily="34" charset="-122"/>
                <a:ea typeface="微软雅黑" panose="020B0503020204020204" pitchFamily="34" charset="-122"/>
              </a:rPr>
              <a:t>portal</a:t>
            </a:r>
            <a:r>
              <a:rPr lang="zh-CN" altLang="zh-CN" kern="0" dirty="0" smtClean="0">
                <a:latin typeface="微软雅黑" panose="020B0503020204020204" pitchFamily="34" charset="-122"/>
                <a:ea typeface="微软雅黑" panose="020B0503020204020204" pitchFamily="34" charset="-122"/>
              </a:rPr>
              <a:t>属性等）</a:t>
            </a:r>
          </a:p>
          <a:p>
            <a:pPr>
              <a:lnSpc>
                <a:spcPct val="150000"/>
              </a:lnSpc>
              <a:buFont typeface="Wingdings" panose="05000000000000000000" pitchFamily="2" charset="2"/>
              <a:buChar char="Ø"/>
            </a:pPr>
            <a:endParaRPr lang="zh-CN" altLang="en-US" kern="0" dirty="0">
              <a:latin typeface="微软雅黑" panose="020B0503020204020204" pitchFamily="34" charset="-122"/>
              <a:ea typeface="微软雅黑" panose="020B0503020204020204" pitchFamily="34" charset="-122"/>
            </a:endParaRPr>
          </a:p>
        </p:txBody>
      </p:sp>
      <p:graphicFrame>
        <p:nvGraphicFramePr>
          <p:cNvPr id="6" name="表格 5"/>
          <p:cNvGraphicFramePr>
            <a:graphicFrameLocks noGrp="1"/>
          </p:cNvGraphicFramePr>
          <p:nvPr>
            <p:extLst>
              <p:ext uri="{D42A27DB-BD31-4B8C-83A1-F6EECF244321}">
                <p14:modId xmlns:p14="http://schemas.microsoft.com/office/powerpoint/2010/main" val="2591818072"/>
              </p:ext>
            </p:extLst>
          </p:nvPr>
        </p:nvGraphicFramePr>
        <p:xfrm>
          <a:off x="1766726" y="476672"/>
          <a:ext cx="5629275" cy="713666"/>
        </p:xfrm>
        <a:graphic>
          <a:graphicData uri="http://schemas.openxmlformats.org/drawingml/2006/table">
            <a:tbl>
              <a:tblPr>
                <a:effectLst/>
              </a:tblPr>
              <a:tblGrid>
                <a:gridCol w="536609"/>
                <a:gridCol w="5092666"/>
              </a:tblGrid>
              <a:tr h="713666">
                <a:tc>
                  <a:txBody>
                    <a:bodyPr/>
                    <a:lstStyle>
                      <a:defPPr>
                        <a:defRPr lang="zh-CN"/>
                      </a:defPPr>
                      <a:lvl1pPr marL="0" algn="l" defTabSz="914400" rtl="0" eaLnBrk="1" latinLnBrk="0" hangingPunct="1">
                        <a:defRPr sz="1800" kern="1200">
                          <a:solidFill>
                            <a:schemeClr val="tx1"/>
                          </a:solidFill>
                          <a:latin typeface="宋体"/>
                          <a:ea typeface="宋体"/>
                        </a:defRPr>
                      </a:lvl1pPr>
                      <a:lvl2pPr marL="457200" algn="l" defTabSz="914400" rtl="0" eaLnBrk="1" latinLnBrk="0" hangingPunct="1">
                        <a:defRPr sz="1800" kern="1200">
                          <a:solidFill>
                            <a:schemeClr val="tx1"/>
                          </a:solidFill>
                          <a:latin typeface="宋体"/>
                          <a:ea typeface="宋体"/>
                        </a:defRPr>
                      </a:lvl2pPr>
                      <a:lvl3pPr marL="914400" algn="l" defTabSz="914400" rtl="0" eaLnBrk="1" latinLnBrk="0" hangingPunct="1">
                        <a:defRPr sz="1800" kern="1200">
                          <a:solidFill>
                            <a:schemeClr val="tx1"/>
                          </a:solidFill>
                          <a:latin typeface="宋体"/>
                          <a:ea typeface="宋体"/>
                        </a:defRPr>
                      </a:lvl3pPr>
                      <a:lvl4pPr marL="1371600" algn="l" defTabSz="914400" rtl="0" eaLnBrk="1" latinLnBrk="0" hangingPunct="1">
                        <a:defRPr sz="1800" kern="1200">
                          <a:solidFill>
                            <a:schemeClr val="tx1"/>
                          </a:solidFill>
                          <a:latin typeface="宋体"/>
                          <a:ea typeface="宋体"/>
                        </a:defRPr>
                      </a:lvl4pPr>
                      <a:lvl5pPr marL="1828800" algn="l" defTabSz="914400" rtl="0" eaLnBrk="1" latinLnBrk="0" hangingPunct="1">
                        <a:defRPr sz="1800" kern="1200">
                          <a:solidFill>
                            <a:schemeClr val="tx1"/>
                          </a:solidFill>
                          <a:latin typeface="宋体"/>
                          <a:ea typeface="宋体"/>
                        </a:defRPr>
                      </a:lvl5pPr>
                      <a:lvl6pPr marL="2286000" algn="l" defTabSz="914400" rtl="0" eaLnBrk="1" latinLnBrk="0" hangingPunct="1">
                        <a:defRPr sz="1800" kern="1200">
                          <a:solidFill>
                            <a:schemeClr val="tx1"/>
                          </a:solidFill>
                          <a:latin typeface="宋体"/>
                          <a:ea typeface="宋体"/>
                        </a:defRPr>
                      </a:lvl6pPr>
                      <a:lvl7pPr marL="2743200" algn="l" defTabSz="914400" rtl="0" eaLnBrk="1" latinLnBrk="0" hangingPunct="1">
                        <a:defRPr sz="1800" kern="1200">
                          <a:solidFill>
                            <a:schemeClr val="tx1"/>
                          </a:solidFill>
                          <a:latin typeface="宋体"/>
                          <a:ea typeface="宋体"/>
                        </a:defRPr>
                      </a:lvl7pPr>
                      <a:lvl8pPr marL="3200400" algn="l" defTabSz="914400" rtl="0" eaLnBrk="1" latinLnBrk="0" hangingPunct="1">
                        <a:defRPr sz="1800" kern="1200">
                          <a:solidFill>
                            <a:schemeClr val="tx1"/>
                          </a:solidFill>
                          <a:latin typeface="宋体"/>
                          <a:ea typeface="宋体"/>
                        </a:defRPr>
                      </a:lvl8pPr>
                      <a:lvl9pPr marL="3657600" algn="l" defTabSz="914400" rtl="0" eaLnBrk="1" latinLnBrk="0" hangingPunct="1">
                        <a:defRPr sz="1800" kern="1200">
                          <a:solidFill>
                            <a:schemeClr val="tx1"/>
                          </a:solidFill>
                          <a:latin typeface="宋体"/>
                          <a:ea typeface="宋体"/>
                        </a:defRPr>
                      </a:lvl9pPr>
                    </a:lstStyle>
                    <a:p>
                      <a:pPr marL="0" marR="0" lvl="0" indent="0" algn="ctr" defTabSz="7600950" rtl="0" eaLnBrk="1" fontAlgn="base" latinLnBrk="0" hangingPunct="1">
                        <a:lnSpc>
                          <a:spcPct val="120000"/>
                        </a:lnSpc>
                        <a:spcBef>
                          <a:spcPct val="20000"/>
                        </a:spcBef>
                        <a:spcAft>
                          <a:spcPct val="20000"/>
                        </a:spcAft>
                        <a:buClrTx/>
                        <a:buSzTx/>
                        <a:buFontTx/>
                        <a:buNone/>
                        <a:tabLst/>
                      </a:pPr>
                      <a:endParaRPr kumimoji="0" lang="zh-CN" altLang="zh-CN" sz="2000" b="1" i="0" u="none" strike="noStrike" cap="none" normalizeH="0" baseline="0" dirty="0" smtClean="0">
                        <a:ln>
                          <a:noFill/>
                        </a:ln>
                        <a:solidFill>
                          <a:schemeClr val="bg1"/>
                        </a:solidFill>
                        <a:effectLst/>
                        <a:latin typeface="微软雅黑" pitchFamily="34" charset="-122"/>
                        <a:ea typeface="微软雅黑" pitchFamily="34" charset="-122"/>
                      </a:endParaRPr>
                    </a:p>
                  </a:txBody>
                  <a:tcPr marL="91450" marR="91450" marT="45717" marB="45717" anchor="ctr" horzOverflow="overflow">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76200" cap="flat" cmpd="sng" algn="ctr">
                      <a:solidFill>
                        <a:srgbClr val="FFFFFF"/>
                      </a:solidFill>
                      <a:prstDash val="solid"/>
                      <a:round/>
                      <a:headEnd type="none" w="med" len="med"/>
                      <a:tailEnd type="none" w="med" len="med"/>
                    </a:lnT>
                    <a:lnB w="76200" cap="flat" cmpd="sng" algn="ctr">
                      <a:solidFill>
                        <a:srgbClr val="FFFFFF"/>
                      </a:solidFill>
                      <a:prstDash val="solid"/>
                      <a:round/>
                      <a:headEnd type="none" w="med" len="med"/>
                      <a:tailEnd type="none" w="med" len="med"/>
                    </a:lnB>
                    <a:lnTlToBr>
                      <a:noFill/>
                    </a:lnTlToBr>
                    <a:lnBlToTr>
                      <a:noFill/>
                    </a:lnBlToTr>
                    <a:solidFill>
                      <a:schemeClr val="tx2">
                        <a:lumMod val="60000"/>
                        <a:lumOff val="40000"/>
                      </a:schemeClr>
                    </a:solidFill>
                  </a:tcPr>
                </a:tc>
                <a:tc>
                  <a:txBody>
                    <a:bodyPr/>
                    <a:lstStyle>
                      <a:defPPr>
                        <a:defRPr lang="zh-CN"/>
                      </a:defPPr>
                      <a:lvl1pPr marL="0" algn="l" defTabSz="914400" rtl="0" eaLnBrk="1" latinLnBrk="0" hangingPunct="1">
                        <a:defRPr sz="1800" kern="1200">
                          <a:solidFill>
                            <a:schemeClr val="tx1"/>
                          </a:solidFill>
                          <a:latin typeface="宋体"/>
                          <a:ea typeface="宋体"/>
                        </a:defRPr>
                      </a:lvl1pPr>
                      <a:lvl2pPr marL="457200" algn="l" defTabSz="914400" rtl="0" eaLnBrk="1" latinLnBrk="0" hangingPunct="1">
                        <a:defRPr sz="1800" kern="1200">
                          <a:solidFill>
                            <a:schemeClr val="tx1"/>
                          </a:solidFill>
                          <a:latin typeface="宋体"/>
                          <a:ea typeface="宋体"/>
                        </a:defRPr>
                      </a:lvl2pPr>
                      <a:lvl3pPr marL="914400" algn="l" defTabSz="914400" rtl="0" eaLnBrk="1" latinLnBrk="0" hangingPunct="1">
                        <a:defRPr sz="1800" kern="1200">
                          <a:solidFill>
                            <a:schemeClr val="tx1"/>
                          </a:solidFill>
                          <a:latin typeface="宋体"/>
                          <a:ea typeface="宋体"/>
                        </a:defRPr>
                      </a:lvl3pPr>
                      <a:lvl4pPr marL="1371600" algn="l" defTabSz="914400" rtl="0" eaLnBrk="1" latinLnBrk="0" hangingPunct="1">
                        <a:defRPr sz="1800" kern="1200">
                          <a:solidFill>
                            <a:schemeClr val="tx1"/>
                          </a:solidFill>
                          <a:latin typeface="宋体"/>
                          <a:ea typeface="宋体"/>
                        </a:defRPr>
                      </a:lvl4pPr>
                      <a:lvl5pPr marL="1828800" algn="l" defTabSz="914400" rtl="0" eaLnBrk="1" latinLnBrk="0" hangingPunct="1">
                        <a:defRPr sz="1800" kern="1200">
                          <a:solidFill>
                            <a:schemeClr val="tx1"/>
                          </a:solidFill>
                          <a:latin typeface="宋体"/>
                          <a:ea typeface="宋体"/>
                        </a:defRPr>
                      </a:lvl5pPr>
                      <a:lvl6pPr marL="2286000" algn="l" defTabSz="914400" rtl="0" eaLnBrk="1" latinLnBrk="0" hangingPunct="1">
                        <a:defRPr sz="1800" kern="1200">
                          <a:solidFill>
                            <a:schemeClr val="tx1"/>
                          </a:solidFill>
                          <a:latin typeface="宋体"/>
                          <a:ea typeface="宋体"/>
                        </a:defRPr>
                      </a:lvl6pPr>
                      <a:lvl7pPr marL="2743200" algn="l" defTabSz="914400" rtl="0" eaLnBrk="1" latinLnBrk="0" hangingPunct="1">
                        <a:defRPr sz="1800" kern="1200">
                          <a:solidFill>
                            <a:schemeClr val="tx1"/>
                          </a:solidFill>
                          <a:latin typeface="宋体"/>
                          <a:ea typeface="宋体"/>
                        </a:defRPr>
                      </a:lvl7pPr>
                      <a:lvl8pPr marL="3200400" algn="l" defTabSz="914400" rtl="0" eaLnBrk="1" latinLnBrk="0" hangingPunct="1">
                        <a:defRPr sz="1800" kern="1200">
                          <a:solidFill>
                            <a:schemeClr val="tx1"/>
                          </a:solidFill>
                          <a:latin typeface="宋体"/>
                          <a:ea typeface="宋体"/>
                        </a:defRPr>
                      </a:lvl8pPr>
                      <a:lvl9pPr marL="3657600" algn="l" defTabSz="914400" rtl="0" eaLnBrk="1" latinLnBrk="0" hangingPunct="1">
                        <a:defRPr sz="1800" kern="1200">
                          <a:solidFill>
                            <a:schemeClr val="tx1"/>
                          </a:solidFill>
                          <a:latin typeface="宋体"/>
                          <a:ea typeface="宋体"/>
                        </a:defRPr>
                      </a:lvl9pPr>
                    </a:lstStyle>
                    <a:p>
                      <a:pPr marL="114300" marR="0" lvl="0" indent="0" algn="l" defTabSz="7600950" rtl="0" eaLnBrk="1" fontAlgn="base" latinLnBrk="0" hangingPunct="1">
                        <a:lnSpc>
                          <a:spcPct val="120000"/>
                        </a:lnSpc>
                        <a:spcBef>
                          <a:spcPct val="20000"/>
                        </a:spcBef>
                        <a:spcAft>
                          <a:spcPct val="20000"/>
                        </a:spcAft>
                        <a:buClrTx/>
                        <a:buSzTx/>
                        <a:buFontTx/>
                        <a:buNone/>
                        <a:tabLst/>
                        <a:defRPr/>
                      </a:pPr>
                      <a:r>
                        <a:rPr kumimoji="0" lang="en-US" altLang="zh-CN" sz="2000" b="1" i="0" u="none" strike="noStrike" kern="1200" cap="none" normalizeH="0" baseline="0" dirty="0" err="1" smtClean="0">
                          <a:ln>
                            <a:noFill/>
                          </a:ln>
                          <a:solidFill>
                            <a:schemeClr val="bg1"/>
                          </a:solidFill>
                          <a:effectLst/>
                          <a:latin typeface="微软雅黑" pitchFamily="34" charset="-122"/>
                          <a:ea typeface="微软雅黑" pitchFamily="34" charset="-122"/>
                          <a:cs typeface="+mn-cs"/>
                        </a:rPr>
                        <a:t>Liferay</a:t>
                      </a:r>
                      <a:r>
                        <a:rPr kumimoji="0" lang="en-US" altLang="zh-CN" sz="2000" b="1" i="0" u="none" strike="noStrike" kern="1200" cap="none" normalizeH="0" baseline="0" dirty="0" smtClean="0">
                          <a:ln>
                            <a:noFill/>
                          </a:ln>
                          <a:solidFill>
                            <a:schemeClr val="bg1"/>
                          </a:solidFill>
                          <a:effectLst/>
                          <a:latin typeface="微软雅黑" pitchFamily="34" charset="-122"/>
                          <a:ea typeface="微软雅黑" pitchFamily="34" charset="-122"/>
                          <a:cs typeface="+mn-cs"/>
                        </a:rPr>
                        <a:t> </a:t>
                      </a:r>
                      <a:r>
                        <a:rPr kumimoji="0" lang="zh-CN" altLang="en-US" sz="2000" b="1" i="0" u="none" strike="noStrike" kern="1200" cap="none" normalizeH="0" baseline="0" dirty="0" smtClean="0">
                          <a:ln>
                            <a:noFill/>
                          </a:ln>
                          <a:solidFill>
                            <a:schemeClr val="bg1"/>
                          </a:solidFill>
                          <a:effectLst/>
                          <a:latin typeface="微软雅黑" pitchFamily="34" charset="-122"/>
                          <a:ea typeface="微软雅黑" pitchFamily="34" charset="-122"/>
                          <a:cs typeface="+mn-cs"/>
                        </a:rPr>
                        <a:t>后台管理</a:t>
                      </a:r>
                    </a:p>
                  </a:txBody>
                  <a:tcPr marL="91450" marR="91450" marT="45717" marB="45717" anchor="ctr" horzOverflow="overflow">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76200" cap="flat" cmpd="sng" algn="ctr">
                      <a:solidFill>
                        <a:srgbClr val="FFFFFF"/>
                      </a:solidFill>
                      <a:prstDash val="solid"/>
                      <a:round/>
                      <a:headEnd type="none" w="med" len="med"/>
                      <a:tailEnd type="none" w="med" len="med"/>
                    </a:lnT>
                    <a:lnB w="76200" cap="flat" cmpd="sng" algn="ctr">
                      <a:solidFill>
                        <a:srgbClr val="FFFFFF"/>
                      </a:solidFill>
                      <a:prstDash val="solid"/>
                      <a:round/>
                      <a:headEnd type="none" w="med" len="med"/>
                      <a:tailEnd type="none" w="med" len="med"/>
                    </a:lnB>
                    <a:lnTlToBr>
                      <a:noFill/>
                    </a:lnTlToBr>
                    <a:lnBlToTr>
                      <a:noFill/>
                    </a:lnBlToTr>
                    <a:solidFill>
                      <a:schemeClr val="tx2">
                        <a:lumMod val="60000"/>
                        <a:lumOff val="40000"/>
                      </a:schemeClr>
                    </a:solidFill>
                  </a:tcPr>
                </a:tc>
              </a:tr>
            </a:tbl>
          </a:graphicData>
        </a:graphic>
      </p:graphicFrame>
    </p:spTree>
    <p:extLst>
      <p:ext uri="{BB962C8B-B14F-4D97-AF65-F5344CB8AC3E}">
        <p14:creationId xmlns:p14="http://schemas.microsoft.com/office/powerpoint/2010/main" val="1562960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334609163"/>
              </p:ext>
            </p:extLst>
          </p:nvPr>
        </p:nvGraphicFramePr>
        <p:xfrm>
          <a:off x="1691680" y="548680"/>
          <a:ext cx="5629275" cy="713666"/>
        </p:xfrm>
        <a:graphic>
          <a:graphicData uri="http://schemas.openxmlformats.org/drawingml/2006/table">
            <a:tbl>
              <a:tblPr>
                <a:effectLst/>
              </a:tblPr>
              <a:tblGrid>
                <a:gridCol w="536609"/>
                <a:gridCol w="5092666"/>
              </a:tblGrid>
              <a:tr h="713666">
                <a:tc>
                  <a:txBody>
                    <a:bodyPr/>
                    <a:lstStyle>
                      <a:defPPr>
                        <a:defRPr lang="zh-CN"/>
                      </a:defPPr>
                      <a:lvl1pPr marL="0" algn="l" defTabSz="914400" rtl="0" eaLnBrk="1" latinLnBrk="0" hangingPunct="1">
                        <a:defRPr sz="1800" kern="1200">
                          <a:solidFill>
                            <a:schemeClr val="tx1"/>
                          </a:solidFill>
                          <a:latin typeface="宋体"/>
                          <a:ea typeface="宋体"/>
                        </a:defRPr>
                      </a:lvl1pPr>
                      <a:lvl2pPr marL="457200" algn="l" defTabSz="914400" rtl="0" eaLnBrk="1" latinLnBrk="0" hangingPunct="1">
                        <a:defRPr sz="1800" kern="1200">
                          <a:solidFill>
                            <a:schemeClr val="tx1"/>
                          </a:solidFill>
                          <a:latin typeface="宋体"/>
                          <a:ea typeface="宋体"/>
                        </a:defRPr>
                      </a:lvl2pPr>
                      <a:lvl3pPr marL="914400" algn="l" defTabSz="914400" rtl="0" eaLnBrk="1" latinLnBrk="0" hangingPunct="1">
                        <a:defRPr sz="1800" kern="1200">
                          <a:solidFill>
                            <a:schemeClr val="tx1"/>
                          </a:solidFill>
                          <a:latin typeface="宋体"/>
                          <a:ea typeface="宋体"/>
                        </a:defRPr>
                      </a:lvl3pPr>
                      <a:lvl4pPr marL="1371600" algn="l" defTabSz="914400" rtl="0" eaLnBrk="1" latinLnBrk="0" hangingPunct="1">
                        <a:defRPr sz="1800" kern="1200">
                          <a:solidFill>
                            <a:schemeClr val="tx1"/>
                          </a:solidFill>
                          <a:latin typeface="宋体"/>
                          <a:ea typeface="宋体"/>
                        </a:defRPr>
                      </a:lvl4pPr>
                      <a:lvl5pPr marL="1828800" algn="l" defTabSz="914400" rtl="0" eaLnBrk="1" latinLnBrk="0" hangingPunct="1">
                        <a:defRPr sz="1800" kern="1200">
                          <a:solidFill>
                            <a:schemeClr val="tx1"/>
                          </a:solidFill>
                          <a:latin typeface="宋体"/>
                          <a:ea typeface="宋体"/>
                        </a:defRPr>
                      </a:lvl5pPr>
                      <a:lvl6pPr marL="2286000" algn="l" defTabSz="914400" rtl="0" eaLnBrk="1" latinLnBrk="0" hangingPunct="1">
                        <a:defRPr sz="1800" kern="1200">
                          <a:solidFill>
                            <a:schemeClr val="tx1"/>
                          </a:solidFill>
                          <a:latin typeface="宋体"/>
                          <a:ea typeface="宋体"/>
                        </a:defRPr>
                      </a:lvl6pPr>
                      <a:lvl7pPr marL="2743200" algn="l" defTabSz="914400" rtl="0" eaLnBrk="1" latinLnBrk="0" hangingPunct="1">
                        <a:defRPr sz="1800" kern="1200">
                          <a:solidFill>
                            <a:schemeClr val="tx1"/>
                          </a:solidFill>
                          <a:latin typeface="宋体"/>
                          <a:ea typeface="宋体"/>
                        </a:defRPr>
                      </a:lvl7pPr>
                      <a:lvl8pPr marL="3200400" algn="l" defTabSz="914400" rtl="0" eaLnBrk="1" latinLnBrk="0" hangingPunct="1">
                        <a:defRPr sz="1800" kern="1200">
                          <a:solidFill>
                            <a:schemeClr val="tx1"/>
                          </a:solidFill>
                          <a:latin typeface="宋体"/>
                          <a:ea typeface="宋体"/>
                        </a:defRPr>
                      </a:lvl8pPr>
                      <a:lvl9pPr marL="3657600" algn="l" defTabSz="914400" rtl="0" eaLnBrk="1" latinLnBrk="0" hangingPunct="1">
                        <a:defRPr sz="1800" kern="1200">
                          <a:solidFill>
                            <a:schemeClr val="tx1"/>
                          </a:solidFill>
                          <a:latin typeface="宋体"/>
                          <a:ea typeface="宋体"/>
                        </a:defRPr>
                      </a:lvl9pPr>
                    </a:lstStyle>
                    <a:p>
                      <a:pPr marL="0" marR="0" lvl="0" indent="0" algn="ctr" defTabSz="7600950" rtl="0" eaLnBrk="1" fontAlgn="base" latinLnBrk="0" hangingPunct="1">
                        <a:lnSpc>
                          <a:spcPct val="120000"/>
                        </a:lnSpc>
                        <a:spcBef>
                          <a:spcPct val="20000"/>
                        </a:spcBef>
                        <a:spcAft>
                          <a:spcPct val="20000"/>
                        </a:spcAft>
                        <a:buClrTx/>
                        <a:buSzTx/>
                        <a:buFontTx/>
                        <a:buNone/>
                        <a:tabLst/>
                      </a:pPr>
                      <a:endParaRPr kumimoji="0" lang="zh-CN" altLang="zh-CN" sz="2000" b="1" i="0" u="none" strike="noStrike" cap="none" normalizeH="0" baseline="0" dirty="0" smtClean="0">
                        <a:ln>
                          <a:noFill/>
                        </a:ln>
                        <a:solidFill>
                          <a:schemeClr val="bg1"/>
                        </a:solidFill>
                        <a:effectLst/>
                        <a:latin typeface="微软雅黑" pitchFamily="34" charset="-122"/>
                        <a:ea typeface="微软雅黑" pitchFamily="34" charset="-122"/>
                      </a:endParaRPr>
                    </a:p>
                  </a:txBody>
                  <a:tcPr marL="91450" marR="91450" marT="45717" marB="45717" anchor="ctr" horzOverflow="overflow">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76200" cap="flat" cmpd="sng" algn="ctr">
                      <a:solidFill>
                        <a:srgbClr val="FFFFFF"/>
                      </a:solidFill>
                      <a:prstDash val="solid"/>
                      <a:round/>
                      <a:headEnd type="none" w="med" len="med"/>
                      <a:tailEnd type="none" w="med" len="med"/>
                    </a:lnT>
                    <a:lnB w="76200" cap="flat" cmpd="sng" algn="ctr">
                      <a:solidFill>
                        <a:srgbClr val="FFFFFF"/>
                      </a:solidFill>
                      <a:prstDash val="solid"/>
                      <a:round/>
                      <a:headEnd type="none" w="med" len="med"/>
                      <a:tailEnd type="none" w="med" len="med"/>
                    </a:lnB>
                    <a:lnTlToBr>
                      <a:noFill/>
                    </a:lnTlToBr>
                    <a:lnBlToTr>
                      <a:noFill/>
                    </a:lnBlToTr>
                    <a:solidFill>
                      <a:srgbClr val="E16157"/>
                    </a:solidFill>
                  </a:tcPr>
                </a:tc>
                <a:tc>
                  <a:txBody>
                    <a:bodyPr/>
                    <a:lstStyle>
                      <a:defPPr>
                        <a:defRPr lang="zh-CN"/>
                      </a:defPPr>
                      <a:lvl1pPr marL="0" algn="l" defTabSz="914400" rtl="0" eaLnBrk="1" latinLnBrk="0" hangingPunct="1">
                        <a:defRPr sz="1800" kern="1200">
                          <a:solidFill>
                            <a:schemeClr val="tx1"/>
                          </a:solidFill>
                          <a:latin typeface="宋体"/>
                          <a:ea typeface="宋体"/>
                        </a:defRPr>
                      </a:lvl1pPr>
                      <a:lvl2pPr marL="457200" algn="l" defTabSz="914400" rtl="0" eaLnBrk="1" latinLnBrk="0" hangingPunct="1">
                        <a:defRPr sz="1800" kern="1200">
                          <a:solidFill>
                            <a:schemeClr val="tx1"/>
                          </a:solidFill>
                          <a:latin typeface="宋体"/>
                          <a:ea typeface="宋体"/>
                        </a:defRPr>
                      </a:lvl2pPr>
                      <a:lvl3pPr marL="914400" algn="l" defTabSz="914400" rtl="0" eaLnBrk="1" latinLnBrk="0" hangingPunct="1">
                        <a:defRPr sz="1800" kern="1200">
                          <a:solidFill>
                            <a:schemeClr val="tx1"/>
                          </a:solidFill>
                          <a:latin typeface="宋体"/>
                          <a:ea typeface="宋体"/>
                        </a:defRPr>
                      </a:lvl3pPr>
                      <a:lvl4pPr marL="1371600" algn="l" defTabSz="914400" rtl="0" eaLnBrk="1" latinLnBrk="0" hangingPunct="1">
                        <a:defRPr sz="1800" kern="1200">
                          <a:solidFill>
                            <a:schemeClr val="tx1"/>
                          </a:solidFill>
                          <a:latin typeface="宋体"/>
                          <a:ea typeface="宋体"/>
                        </a:defRPr>
                      </a:lvl4pPr>
                      <a:lvl5pPr marL="1828800" algn="l" defTabSz="914400" rtl="0" eaLnBrk="1" latinLnBrk="0" hangingPunct="1">
                        <a:defRPr sz="1800" kern="1200">
                          <a:solidFill>
                            <a:schemeClr val="tx1"/>
                          </a:solidFill>
                          <a:latin typeface="宋体"/>
                          <a:ea typeface="宋体"/>
                        </a:defRPr>
                      </a:lvl5pPr>
                      <a:lvl6pPr marL="2286000" algn="l" defTabSz="914400" rtl="0" eaLnBrk="1" latinLnBrk="0" hangingPunct="1">
                        <a:defRPr sz="1800" kern="1200">
                          <a:solidFill>
                            <a:schemeClr val="tx1"/>
                          </a:solidFill>
                          <a:latin typeface="宋体"/>
                          <a:ea typeface="宋体"/>
                        </a:defRPr>
                      </a:lvl6pPr>
                      <a:lvl7pPr marL="2743200" algn="l" defTabSz="914400" rtl="0" eaLnBrk="1" latinLnBrk="0" hangingPunct="1">
                        <a:defRPr sz="1800" kern="1200">
                          <a:solidFill>
                            <a:schemeClr val="tx1"/>
                          </a:solidFill>
                          <a:latin typeface="宋体"/>
                          <a:ea typeface="宋体"/>
                        </a:defRPr>
                      </a:lvl7pPr>
                      <a:lvl8pPr marL="3200400" algn="l" defTabSz="914400" rtl="0" eaLnBrk="1" latinLnBrk="0" hangingPunct="1">
                        <a:defRPr sz="1800" kern="1200">
                          <a:solidFill>
                            <a:schemeClr val="tx1"/>
                          </a:solidFill>
                          <a:latin typeface="宋体"/>
                          <a:ea typeface="宋体"/>
                        </a:defRPr>
                      </a:lvl8pPr>
                      <a:lvl9pPr marL="3657600" algn="l" defTabSz="914400" rtl="0" eaLnBrk="1" latinLnBrk="0" hangingPunct="1">
                        <a:defRPr sz="1800" kern="1200">
                          <a:solidFill>
                            <a:schemeClr val="tx1"/>
                          </a:solidFill>
                          <a:latin typeface="宋体"/>
                          <a:ea typeface="宋体"/>
                        </a:defRPr>
                      </a:lvl9pPr>
                    </a:lstStyle>
                    <a:p>
                      <a:pPr marL="114300" marR="0" lvl="0" indent="0" algn="l" defTabSz="7600950" rtl="0" eaLnBrk="1" fontAlgn="base" latinLnBrk="0" hangingPunct="1">
                        <a:lnSpc>
                          <a:spcPct val="120000"/>
                        </a:lnSpc>
                        <a:spcBef>
                          <a:spcPct val="20000"/>
                        </a:spcBef>
                        <a:spcAft>
                          <a:spcPct val="20000"/>
                        </a:spcAft>
                        <a:buClrTx/>
                        <a:buSzTx/>
                        <a:buFontTx/>
                        <a:buNone/>
                        <a:tabLst/>
                        <a:defRPr/>
                      </a:pPr>
                      <a:r>
                        <a:rPr kumimoji="0" lang="zh-CN" altLang="en-US" sz="2000" b="1" i="0" u="none" strike="noStrike" kern="1200" cap="none" normalizeH="0" baseline="0" dirty="0" smtClean="0">
                          <a:ln>
                            <a:noFill/>
                          </a:ln>
                          <a:solidFill>
                            <a:schemeClr val="bg1"/>
                          </a:solidFill>
                          <a:effectLst/>
                          <a:latin typeface="微软雅黑" pitchFamily="34" charset="-122"/>
                          <a:ea typeface="微软雅黑" pitchFamily="34" charset="-122"/>
                          <a:cs typeface="+mn-cs"/>
                        </a:rPr>
                        <a:t>开发环境搭建与开发模式介绍</a:t>
                      </a:r>
                      <a:endParaRPr kumimoji="0" lang="en-US" altLang="zh-CN" sz="2000" b="1" i="0" u="none" strike="noStrike" kern="1200" cap="none" normalizeH="0" baseline="0" dirty="0" smtClean="0">
                        <a:ln>
                          <a:noFill/>
                        </a:ln>
                        <a:solidFill>
                          <a:schemeClr val="bg1"/>
                        </a:solidFill>
                        <a:effectLst/>
                        <a:latin typeface="微软雅黑" pitchFamily="34" charset="-122"/>
                        <a:ea typeface="微软雅黑" pitchFamily="34" charset="-122"/>
                        <a:cs typeface="+mn-cs"/>
                      </a:endParaRPr>
                    </a:p>
                  </a:txBody>
                  <a:tcPr marL="91450" marR="91450" marT="45717" marB="45717" anchor="ctr" horzOverflow="overflow">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76200" cap="flat" cmpd="sng" algn="ctr">
                      <a:solidFill>
                        <a:srgbClr val="FFFFFF"/>
                      </a:solidFill>
                      <a:prstDash val="solid"/>
                      <a:round/>
                      <a:headEnd type="none" w="med" len="med"/>
                      <a:tailEnd type="none" w="med" len="med"/>
                    </a:lnT>
                    <a:lnB w="76200" cap="flat" cmpd="sng" algn="ctr">
                      <a:solidFill>
                        <a:srgbClr val="FFFFFF"/>
                      </a:solidFill>
                      <a:prstDash val="solid"/>
                      <a:round/>
                      <a:headEnd type="none" w="med" len="med"/>
                      <a:tailEnd type="none" w="med" len="med"/>
                    </a:lnB>
                    <a:lnTlToBr>
                      <a:noFill/>
                    </a:lnTlToBr>
                    <a:lnBlToTr>
                      <a:noFill/>
                    </a:lnBlToTr>
                    <a:solidFill>
                      <a:srgbClr val="E16157"/>
                    </a:solidFill>
                  </a:tcPr>
                </a:tc>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2878522391"/>
              </p:ext>
            </p:extLst>
          </p:nvPr>
        </p:nvGraphicFramePr>
        <p:xfrm>
          <a:off x="611560" y="1412776"/>
          <a:ext cx="8136904" cy="4176466"/>
        </p:xfrm>
        <a:graphic>
          <a:graphicData uri="http://schemas.openxmlformats.org/drawingml/2006/table">
            <a:tbl>
              <a:tblPr firstRow="1" firstCol="1" bandRow="1">
                <a:tableStyleId>{FABFCF23-3B69-468F-B69F-88F6DE6A72F2}</a:tableStyleId>
              </a:tblPr>
              <a:tblGrid>
                <a:gridCol w="1373856"/>
                <a:gridCol w="2934976"/>
                <a:gridCol w="1914036"/>
                <a:gridCol w="1914036"/>
              </a:tblGrid>
              <a:tr h="536059">
                <a:tc>
                  <a:txBody>
                    <a:bodyPr/>
                    <a:lstStyle/>
                    <a:p>
                      <a:pPr algn="ctr">
                        <a:lnSpc>
                          <a:spcPct val="150000"/>
                        </a:lnSpc>
                        <a:spcBef>
                          <a:spcPts val="1200"/>
                        </a:spcBef>
                        <a:spcAft>
                          <a:spcPts val="0"/>
                        </a:spcAft>
                      </a:pPr>
                      <a:r>
                        <a:rPr lang="zh-CN" sz="1400" kern="100" dirty="0">
                          <a:effectLst/>
                          <a:latin typeface="微软雅黑" pitchFamily="34" charset="-122"/>
                          <a:ea typeface="微软雅黑" pitchFamily="34" charset="-122"/>
                        </a:rPr>
                        <a:t>名称及版本</a:t>
                      </a:r>
                      <a:endParaRPr lang="zh-CN" sz="1400" kern="100" dirty="0">
                        <a:effectLst/>
                        <a:latin typeface="微软雅黑" pitchFamily="34" charset="-122"/>
                        <a:ea typeface="微软雅黑" pitchFamily="34" charset="-122"/>
                        <a:cs typeface="Times New Roman"/>
                      </a:endParaRPr>
                    </a:p>
                  </a:txBody>
                  <a:tcPr marL="68580" marR="68580" marT="0" marB="0" anchor="ctr"/>
                </a:tc>
                <a:tc>
                  <a:txBody>
                    <a:bodyPr/>
                    <a:lstStyle/>
                    <a:p>
                      <a:pPr algn="ctr">
                        <a:lnSpc>
                          <a:spcPct val="150000"/>
                        </a:lnSpc>
                        <a:spcBef>
                          <a:spcPts val="1200"/>
                        </a:spcBef>
                        <a:spcAft>
                          <a:spcPts val="0"/>
                        </a:spcAft>
                      </a:pPr>
                      <a:r>
                        <a:rPr lang="zh-CN" sz="1400" kern="100" dirty="0">
                          <a:effectLst/>
                          <a:latin typeface="微软雅黑" pitchFamily="34" charset="-122"/>
                          <a:ea typeface="微软雅黑" pitchFamily="34" charset="-122"/>
                        </a:rPr>
                        <a:t>文件名</a:t>
                      </a:r>
                      <a:endParaRPr lang="zh-CN" sz="1400" kern="100" dirty="0">
                        <a:effectLst/>
                        <a:latin typeface="微软雅黑" pitchFamily="34" charset="-122"/>
                        <a:ea typeface="微软雅黑" pitchFamily="34" charset="-122"/>
                        <a:cs typeface="Times New Roman"/>
                      </a:endParaRPr>
                    </a:p>
                  </a:txBody>
                  <a:tcPr marL="68580" marR="68580" marT="0" marB="0" anchor="ctr"/>
                </a:tc>
                <a:tc>
                  <a:txBody>
                    <a:bodyPr/>
                    <a:lstStyle/>
                    <a:p>
                      <a:pPr algn="ctr">
                        <a:lnSpc>
                          <a:spcPct val="150000"/>
                        </a:lnSpc>
                        <a:spcBef>
                          <a:spcPts val="1200"/>
                        </a:spcBef>
                        <a:spcAft>
                          <a:spcPts val="0"/>
                        </a:spcAft>
                      </a:pPr>
                      <a:r>
                        <a:rPr lang="zh-CN" sz="1400" kern="100" dirty="0">
                          <a:effectLst/>
                          <a:latin typeface="微软雅黑" pitchFamily="34" charset="-122"/>
                          <a:ea typeface="微软雅黑" pitchFamily="34" charset="-122"/>
                        </a:rPr>
                        <a:t>用途</a:t>
                      </a:r>
                      <a:endParaRPr lang="zh-CN" sz="1400" kern="100" dirty="0">
                        <a:effectLst/>
                        <a:latin typeface="微软雅黑" pitchFamily="34" charset="-122"/>
                        <a:ea typeface="微软雅黑" pitchFamily="34" charset="-122"/>
                        <a:cs typeface="Times New Roman"/>
                      </a:endParaRPr>
                    </a:p>
                  </a:txBody>
                  <a:tcPr marL="68580" marR="68580" marT="0" marB="0" anchor="ctr"/>
                </a:tc>
                <a:tc>
                  <a:txBody>
                    <a:bodyPr/>
                    <a:lstStyle/>
                    <a:p>
                      <a:pPr algn="ctr">
                        <a:lnSpc>
                          <a:spcPct val="150000"/>
                        </a:lnSpc>
                        <a:spcBef>
                          <a:spcPts val="1200"/>
                        </a:spcBef>
                        <a:spcAft>
                          <a:spcPts val="0"/>
                        </a:spcAft>
                      </a:pPr>
                      <a:r>
                        <a:rPr lang="zh-CN" altLang="en-US" sz="1400" kern="100" dirty="0" smtClean="0">
                          <a:effectLst/>
                          <a:latin typeface="微软雅黑" pitchFamily="34" charset="-122"/>
                          <a:ea typeface="微软雅黑" pitchFamily="34" charset="-122"/>
                        </a:rPr>
                        <a:t>备注</a:t>
                      </a:r>
                      <a:endParaRPr lang="zh-CN" sz="1400" kern="100" dirty="0">
                        <a:effectLst/>
                        <a:latin typeface="微软雅黑" pitchFamily="34" charset="-122"/>
                        <a:ea typeface="微软雅黑" pitchFamily="34" charset="-122"/>
                        <a:cs typeface="Times New Roman"/>
                      </a:endParaRPr>
                    </a:p>
                  </a:txBody>
                  <a:tcPr marL="68580" marR="68580" marT="0" marB="0" anchor="ctr"/>
                </a:tc>
              </a:tr>
              <a:tr h="688079">
                <a:tc>
                  <a:txBody>
                    <a:bodyPr/>
                    <a:lstStyle/>
                    <a:p>
                      <a:pPr algn="just">
                        <a:lnSpc>
                          <a:spcPct val="150000"/>
                        </a:lnSpc>
                        <a:spcBef>
                          <a:spcPts val="1200"/>
                        </a:spcBef>
                        <a:spcAft>
                          <a:spcPts val="0"/>
                        </a:spcAft>
                      </a:pPr>
                      <a:r>
                        <a:rPr lang="en-US" sz="1200" kern="100">
                          <a:effectLst/>
                        </a:rPr>
                        <a:t>Liferay IDE</a:t>
                      </a:r>
                      <a:endParaRPr lang="zh-CN" sz="1200" kern="100">
                        <a:effectLst/>
                        <a:latin typeface="Times New Roman"/>
                        <a:ea typeface="宋体"/>
                        <a:cs typeface="Times New Roman"/>
                      </a:endParaRPr>
                    </a:p>
                  </a:txBody>
                  <a:tcPr marL="68580" marR="68580" marT="0" marB="0"/>
                </a:tc>
                <a:tc>
                  <a:txBody>
                    <a:bodyPr/>
                    <a:lstStyle/>
                    <a:p>
                      <a:pPr algn="just">
                        <a:lnSpc>
                          <a:spcPct val="150000"/>
                        </a:lnSpc>
                        <a:spcBef>
                          <a:spcPts val="1200"/>
                        </a:spcBef>
                        <a:spcAft>
                          <a:spcPts val="0"/>
                        </a:spcAft>
                      </a:pPr>
                      <a:r>
                        <a:rPr lang="en-US" sz="1200" kern="100" dirty="0">
                          <a:effectLst/>
                        </a:rPr>
                        <a:t>eclipse_Liferay_IDE_1.6.1.v201211020947-win32-x86_64.zip</a:t>
                      </a:r>
                      <a:endParaRPr lang="zh-CN" sz="1200" kern="100" dirty="0">
                        <a:effectLst/>
                        <a:latin typeface="Times New Roman"/>
                        <a:ea typeface="宋体"/>
                        <a:cs typeface="Times New Roman"/>
                      </a:endParaRPr>
                    </a:p>
                  </a:txBody>
                  <a:tcPr marL="68580" marR="68580" marT="0" marB="0"/>
                </a:tc>
                <a:tc>
                  <a:txBody>
                    <a:bodyPr/>
                    <a:lstStyle/>
                    <a:p>
                      <a:pPr algn="just">
                        <a:lnSpc>
                          <a:spcPct val="150000"/>
                        </a:lnSpc>
                        <a:spcBef>
                          <a:spcPts val="1200"/>
                        </a:spcBef>
                        <a:spcAft>
                          <a:spcPts val="0"/>
                        </a:spcAft>
                      </a:pPr>
                      <a:r>
                        <a:rPr lang="en-US" sz="1200" kern="100">
                          <a:effectLst/>
                        </a:rPr>
                        <a:t>Liferay Eclipse</a:t>
                      </a:r>
                      <a:r>
                        <a:rPr lang="zh-CN" sz="1200" kern="100">
                          <a:effectLst/>
                        </a:rPr>
                        <a:t>开发工具</a:t>
                      </a:r>
                      <a:endParaRPr lang="zh-CN" sz="1200" kern="100">
                        <a:effectLst/>
                        <a:latin typeface="Times New Roman"/>
                        <a:ea typeface="宋体"/>
                        <a:cs typeface="Times New Roman"/>
                      </a:endParaRPr>
                    </a:p>
                  </a:txBody>
                  <a:tcPr marL="68580" marR="68580" marT="0" marB="0"/>
                </a:tc>
                <a:tc>
                  <a:txBody>
                    <a:bodyPr/>
                    <a:lstStyle/>
                    <a:p>
                      <a:pPr algn="just">
                        <a:lnSpc>
                          <a:spcPct val="150000"/>
                        </a:lnSpc>
                        <a:spcBef>
                          <a:spcPts val="1200"/>
                        </a:spcBef>
                        <a:spcAft>
                          <a:spcPts val="0"/>
                        </a:spcAft>
                      </a:pPr>
                      <a:endParaRPr lang="zh-CN" sz="1200" kern="100" dirty="0">
                        <a:effectLst/>
                        <a:latin typeface="Times New Roman"/>
                        <a:ea typeface="宋体"/>
                        <a:cs typeface="Times New Roman"/>
                      </a:endParaRPr>
                    </a:p>
                  </a:txBody>
                  <a:tcPr marL="68580" marR="68580" marT="0" marB="0"/>
                </a:tc>
              </a:tr>
              <a:tr h="648072">
                <a:tc>
                  <a:txBody>
                    <a:bodyPr/>
                    <a:lstStyle/>
                    <a:p>
                      <a:pPr algn="just">
                        <a:lnSpc>
                          <a:spcPct val="150000"/>
                        </a:lnSpc>
                        <a:spcBef>
                          <a:spcPts val="1200"/>
                        </a:spcBef>
                        <a:spcAft>
                          <a:spcPts val="0"/>
                        </a:spcAft>
                      </a:pPr>
                      <a:r>
                        <a:rPr lang="en-US" sz="1200" kern="100">
                          <a:effectLst/>
                        </a:rPr>
                        <a:t>LiferaySDK</a:t>
                      </a:r>
                      <a:endParaRPr lang="zh-CN" sz="1200" kern="100">
                        <a:effectLst/>
                        <a:latin typeface="Times New Roman"/>
                        <a:ea typeface="宋体"/>
                        <a:cs typeface="Times New Roman"/>
                      </a:endParaRPr>
                    </a:p>
                  </a:txBody>
                  <a:tcPr marL="68580" marR="68580" marT="0" marB="0"/>
                </a:tc>
                <a:tc>
                  <a:txBody>
                    <a:bodyPr/>
                    <a:lstStyle/>
                    <a:p>
                      <a:pPr algn="just">
                        <a:lnSpc>
                          <a:spcPct val="150000"/>
                        </a:lnSpc>
                        <a:spcBef>
                          <a:spcPts val="1200"/>
                        </a:spcBef>
                        <a:spcAft>
                          <a:spcPts val="0"/>
                        </a:spcAft>
                      </a:pPr>
                      <a:r>
                        <a:rPr lang="en-US" sz="1200" kern="100" dirty="0">
                          <a:effectLst/>
                        </a:rPr>
                        <a:t>liferay-plugins-sdk-6.1.1-ce-ga2-20120731132656558.zip</a:t>
                      </a:r>
                      <a:endParaRPr lang="zh-CN" sz="1200" kern="100" dirty="0">
                        <a:effectLst/>
                        <a:latin typeface="Times New Roman"/>
                        <a:ea typeface="宋体"/>
                        <a:cs typeface="Times New Roman"/>
                      </a:endParaRPr>
                    </a:p>
                  </a:txBody>
                  <a:tcPr marL="68580" marR="68580" marT="0" marB="0"/>
                </a:tc>
                <a:tc>
                  <a:txBody>
                    <a:bodyPr/>
                    <a:lstStyle/>
                    <a:p>
                      <a:pPr algn="just">
                        <a:lnSpc>
                          <a:spcPct val="150000"/>
                        </a:lnSpc>
                        <a:spcBef>
                          <a:spcPts val="1200"/>
                        </a:spcBef>
                        <a:spcAft>
                          <a:spcPts val="0"/>
                        </a:spcAft>
                      </a:pPr>
                      <a:r>
                        <a:rPr lang="en-US" sz="1200" kern="100">
                          <a:effectLst/>
                        </a:rPr>
                        <a:t>Liferay</a:t>
                      </a:r>
                      <a:r>
                        <a:rPr lang="zh-CN" sz="1200" kern="100">
                          <a:effectLst/>
                        </a:rPr>
                        <a:t>插件开发包</a:t>
                      </a:r>
                      <a:endParaRPr lang="zh-CN" sz="1200" kern="100">
                        <a:effectLst/>
                        <a:latin typeface="Times New Roman"/>
                        <a:ea typeface="宋体"/>
                        <a:cs typeface="Times New Roman"/>
                      </a:endParaRPr>
                    </a:p>
                  </a:txBody>
                  <a:tcPr marL="68580" marR="68580" marT="0" marB="0"/>
                </a:tc>
                <a:tc>
                  <a:txBody>
                    <a:bodyPr/>
                    <a:lstStyle/>
                    <a:p>
                      <a:pPr algn="just">
                        <a:lnSpc>
                          <a:spcPct val="150000"/>
                        </a:lnSpc>
                        <a:spcBef>
                          <a:spcPts val="1200"/>
                        </a:spcBef>
                        <a:spcAft>
                          <a:spcPts val="0"/>
                        </a:spcAft>
                      </a:pPr>
                      <a:endParaRPr lang="zh-CN" sz="1200" kern="100" dirty="0">
                        <a:effectLst/>
                        <a:latin typeface="Times New Roman"/>
                        <a:ea typeface="宋体"/>
                        <a:cs typeface="Times New Roman"/>
                      </a:endParaRPr>
                    </a:p>
                  </a:txBody>
                  <a:tcPr marL="68580" marR="68580" marT="0" marB="0"/>
                </a:tc>
              </a:tr>
              <a:tr h="720080">
                <a:tc>
                  <a:txBody>
                    <a:bodyPr/>
                    <a:lstStyle/>
                    <a:p>
                      <a:pPr algn="just">
                        <a:lnSpc>
                          <a:spcPct val="150000"/>
                        </a:lnSpc>
                        <a:spcBef>
                          <a:spcPts val="1200"/>
                        </a:spcBef>
                        <a:spcAft>
                          <a:spcPts val="0"/>
                        </a:spcAft>
                      </a:pPr>
                      <a:r>
                        <a:rPr lang="en-US" sz="1200" kern="100">
                          <a:effectLst/>
                        </a:rPr>
                        <a:t>Liferay Tomcat</a:t>
                      </a:r>
                      <a:endParaRPr lang="zh-CN" sz="1200" kern="100">
                        <a:effectLst/>
                        <a:latin typeface="Times New Roman"/>
                        <a:ea typeface="宋体"/>
                        <a:cs typeface="Times New Roman"/>
                      </a:endParaRPr>
                    </a:p>
                  </a:txBody>
                  <a:tcPr marL="68580" marR="68580" marT="0" marB="0"/>
                </a:tc>
                <a:tc>
                  <a:txBody>
                    <a:bodyPr/>
                    <a:lstStyle/>
                    <a:p>
                      <a:pPr algn="just">
                        <a:lnSpc>
                          <a:spcPct val="150000"/>
                        </a:lnSpc>
                        <a:spcBef>
                          <a:spcPts val="1200"/>
                        </a:spcBef>
                        <a:spcAft>
                          <a:spcPts val="0"/>
                        </a:spcAft>
                      </a:pPr>
                      <a:r>
                        <a:rPr lang="en-US" sz="1200" kern="100">
                          <a:effectLst/>
                        </a:rPr>
                        <a:t>liferay-portal-tomcat-6.1.1-ce-ga2-20120731132656558.zip</a:t>
                      </a:r>
                      <a:endParaRPr lang="zh-CN" sz="1200" kern="100">
                        <a:effectLst/>
                        <a:latin typeface="Times New Roman"/>
                        <a:ea typeface="宋体"/>
                        <a:cs typeface="Times New Roman"/>
                      </a:endParaRPr>
                    </a:p>
                  </a:txBody>
                  <a:tcPr marL="68580" marR="68580" marT="0" marB="0"/>
                </a:tc>
                <a:tc>
                  <a:txBody>
                    <a:bodyPr/>
                    <a:lstStyle/>
                    <a:p>
                      <a:pPr algn="just">
                        <a:lnSpc>
                          <a:spcPct val="150000"/>
                        </a:lnSpc>
                        <a:spcBef>
                          <a:spcPts val="1200"/>
                        </a:spcBef>
                        <a:spcAft>
                          <a:spcPts val="0"/>
                        </a:spcAft>
                      </a:pPr>
                      <a:r>
                        <a:rPr lang="zh-CN" sz="1200" kern="100" dirty="0">
                          <a:effectLst/>
                        </a:rPr>
                        <a:t>绑定</a:t>
                      </a:r>
                      <a:r>
                        <a:rPr lang="en-US" sz="1200" kern="100" dirty="0" err="1">
                          <a:effectLst/>
                        </a:rPr>
                        <a:t>Liferay</a:t>
                      </a:r>
                      <a:r>
                        <a:rPr lang="zh-CN" sz="1200" kern="100" dirty="0">
                          <a:effectLst/>
                        </a:rPr>
                        <a:t>的</a:t>
                      </a:r>
                      <a:r>
                        <a:rPr lang="en-US" sz="1200" kern="100" dirty="0">
                          <a:effectLst/>
                        </a:rPr>
                        <a:t>Tomcat</a:t>
                      </a:r>
                      <a:r>
                        <a:rPr lang="zh-CN" sz="1200" kern="100" dirty="0">
                          <a:effectLst/>
                        </a:rPr>
                        <a:t>包</a:t>
                      </a:r>
                      <a:endParaRPr lang="zh-CN" sz="1200" kern="100" dirty="0">
                        <a:effectLst/>
                        <a:latin typeface="Times New Roman"/>
                        <a:ea typeface="宋体"/>
                        <a:cs typeface="Times New Roman"/>
                      </a:endParaRPr>
                    </a:p>
                  </a:txBody>
                  <a:tcPr marL="68580" marR="68580" marT="0" marB="0"/>
                </a:tc>
                <a:tc>
                  <a:txBody>
                    <a:bodyPr/>
                    <a:lstStyle/>
                    <a:p>
                      <a:pPr algn="just">
                        <a:lnSpc>
                          <a:spcPct val="150000"/>
                        </a:lnSpc>
                        <a:spcBef>
                          <a:spcPts val="1200"/>
                        </a:spcBef>
                        <a:spcAft>
                          <a:spcPts val="0"/>
                        </a:spcAft>
                      </a:pPr>
                      <a:endParaRPr lang="zh-CN" sz="1200" kern="100" dirty="0">
                        <a:effectLst/>
                        <a:latin typeface="Times New Roman"/>
                        <a:ea typeface="宋体"/>
                        <a:cs typeface="Times New Roman"/>
                      </a:endParaRPr>
                    </a:p>
                  </a:txBody>
                  <a:tcPr marL="68580" marR="68580" marT="0" marB="0"/>
                </a:tc>
              </a:tr>
              <a:tr h="648072">
                <a:tc>
                  <a:txBody>
                    <a:bodyPr/>
                    <a:lstStyle/>
                    <a:p>
                      <a:pPr algn="just">
                        <a:lnSpc>
                          <a:spcPct val="150000"/>
                        </a:lnSpc>
                        <a:spcBef>
                          <a:spcPts val="1200"/>
                        </a:spcBef>
                        <a:spcAft>
                          <a:spcPts val="0"/>
                        </a:spcAft>
                      </a:pPr>
                      <a:r>
                        <a:rPr lang="en-US" sz="1200" kern="100">
                          <a:effectLst/>
                        </a:rPr>
                        <a:t>Liferay</a:t>
                      </a:r>
                      <a:r>
                        <a:rPr lang="zh-CN" sz="1200" kern="100">
                          <a:effectLst/>
                        </a:rPr>
                        <a:t>源代码</a:t>
                      </a:r>
                      <a:endParaRPr lang="zh-CN" sz="1200" kern="100">
                        <a:effectLst/>
                        <a:latin typeface="Times New Roman"/>
                        <a:ea typeface="宋体"/>
                        <a:cs typeface="Times New Roman"/>
                      </a:endParaRPr>
                    </a:p>
                  </a:txBody>
                  <a:tcPr marL="68580" marR="68580" marT="0" marB="0"/>
                </a:tc>
                <a:tc>
                  <a:txBody>
                    <a:bodyPr/>
                    <a:lstStyle/>
                    <a:p>
                      <a:pPr algn="just">
                        <a:lnSpc>
                          <a:spcPct val="150000"/>
                        </a:lnSpc>
                        <a:spcBef>
                          <a:spcPts val="1200"/>
                        </a:spcBef>
                        <a:spcAft>
                          <a:spcPts val="0"/>
                        </a:spcAft>
                      </a:pPr>
                      <a:r>
                        <a:rPr lang="en-US" sz="1200" kern="100" dirty="0">
                          <a:effectLst/>
                        </a:rPr>
                        <a:t>liferay-portal-src-6.1.1-ce-ga2-20120731132656558.zip</a:t>
                      </a:r>
                      <a:endParaRPr lang="zh-CN" sz="1200" kern="100" dirty="0">
                        <a:effectLst/>
                        <a:latin typeface="Times New Roman"/>
                        <a:ea typeface="宋体"/>
                        <a:cs typeface="Times New Roman"/>
                      </a:endParaRPr>
                    </a:p>
                  </a:txBody>
                  <a:tcPr marL="68580" marR="68580" marT="0" marB="0"/>
                </a:tc>
                <a:tc>
                  <a:txBody>
                    <a:bodyPr/>
                    <a:lstStyle/>
                    <a:p>
                      <a:pPr algn="just">
                        <a:lnSpc>
                          <a:spcPct val="150000"/>
                        </a:lnSpc>
                        <a:spcBef>
                          <a:spcPts val="1200"/>
                        </a:spcBef>
                        <a:spcAft>
                          <a:spcPts val="0"/>
                        </a:spcAft>
                      </a:pPr>
                      <a:r>
                        <a:rPr lang="en-US" sz="1200" kern="100" dirty="0">
                          <a:effectLst/>
                        </a:rPr>
                        <a:t> </a:t>
                      </a:r>
                      <a:endParaRPr lang="zh-CN" sz="1200" kern="100" dirty="0">
                        <a:effectLst/>
                        <a:latin typeface="Times New Roman"/>
                        <a:ea typeface="宋体"/>
                        <a:cs typeface="Times New Roman"/>
                      </a:endParaRPr>
                    </a:p>
                  </a:txBody>
                  <a:tcPr marL="68580" marR="68580" marT="0" marB="0"/>
                </a:tc>
                <a:tc>
                  <a:txBody>
                    <a:bodyPr/>
                    <a:lstStyle/>
                    <a:p>
                      <a:pPr algn="just">
                        <a:lnSpc>
                          <a:spcPct val="150000"/>
                        </a:lnSpc>
                        <a:spcBef>
                          <a:spcPts val="1200"/>
                        </a:spcBef>
                        <a:spcAft>
                          <a:spcPts val="0"/>
                        </a:spcAft>
                      </a:pPr>
                      <a:endParaRPr lang="zh-CN" sz="1200" kern="100" dirty="0">
                        <a:effectLst/>
                        <a:latin typeface="Times New Roman"/>
                        <a:ea typeface="宋体"/>
                        <a:cs typeface="Times New Roman"/>
                      </a:endParaRPr>
                    </a:p>
                  </a:txBody>
                  <a:tcPr marL="68580" marR="68580" marT="0" marB="0"/>
                </a:tc>
              </a:tr>
              <a:tr h="368040">
                <a:tc>
                  <a:txBody>
                    <a:bodyPr/>
                    <a:lstStyle/>
                    <a:p>
                      <a:pPr algn="just">
                        <a:lnSpc>
                          <a:spcPct val="150000"/>
                        </a:lnSpc>
                        <a:spcBef>
                          <a:spcPts val="1200"/>
                        </a:spcBef>
                        <a:spcAft>
                          <a:spcPts val="0"/>
                        </a:spcAft>
                      </a:pPr>
                      <a:r>
                        <a:rPr lang="en-US" altLang="zh-CN" sz="1200" kern="100" dirty="0" smtClean="0">
                          <a:effectLst/>
                        </a:rPr>
                        <a:t>JDK 1.6+</a:t>
                      </a:r>
                      <a:endParaRPr lang="zh-CN" sz="1200" kern="100" dirty="0">
                        <a:effectLst/>
                        <a:latin typeface="Times New Roman"/>
                        <a:ea typeface="宋体"/>
                        <a:cs typeface="Times New Roman"/>
                      </a:endParaRPr>
                    </a:p>
                  </a:txBody>
                  <a:tcPr marL="68580" marR="68580" marT="0" marB="0"/>
                </a:tc>
                <a:tc>
                  <a:txBody>
                    <a:bodyPr/>
                    <a:lstStyle/>
                    <a:p>
                      <a:pPr algn="just">
                        <a:lnSpc>
                          <a:spcPct val="150000"/>
                        </a:lnSpc>
                        <a:spcBef>
                          <a:spcPts val="1200"/>
                        </a:spcBef>
                        <a:spcAft>
                          <a:spcPts val="0"/>
                        </a:spcAft>
                      </a:pPr>
                      <a:r>
                        <a:rPr lang="en-US" altLang="zh-CN" sz="1200" kern="100" dirty="0" err="1" smtClean="0">
                          <a:effectLst/>
                        </a:rPr>
                        <a:t>Jrockit</a:t>
                      </a:r>
                      <a:r>
                        <a:rPr lang="zh-CN" altLang="en-US" sz="1200" kern="100" dirty="0" smtClean="0">
                          <a:effectLst/>
                        </a:rPr>
                        <a:t>或者</a:t>
                      </a:r>
                      <a:r>
                        <a:rPr lang="en-US" altLang="zh-CN" sz="1200" kern="100" dirty="0" smtClean="0">
                          <a:effectLst/>
                        </a:rPr>
                        <a:t>hotspot</a:t>
                      </a:r>
                      <a:endParaRPr lang="en-US" altLang="zh-CN" sz="1200" kern="100" dirty="0" smtClean="0">
                        <a:effectLst/>
                        <a:latin typeface="Times New Roman"/>
                        <a:ea typeface="宋体"/>
                        <a:cs typeface="Times New Roman"/>
                      </a:endParaRPr>
                    </a:p>
                  </a:txBody>
                  <a:tcPr marL="68580" marR="68580" marT="0" marB="0"/>
                </a:tc>
                <a:tc>
                  <a:txBody>
                    <a:bodyPr/>
                    <a:lstStyle/>
                    <a:p>
                      <a:pPr algn="just">
                        <a:lnSpc>
                          <a:spcPct val="150000"/>
                        </a:lnSpc>
                        <a:spcBef>
                          <a:spcPts val="1200"/>
                        </a:spcBef>
                        <a:spcAft>
                          <a:spcPts val="0"/>
                        </a:spcAft>
                      </a:pPr>
                      <a:endParaRPr lang="zh-CN" sz="1200" kern="100" dirty="0">
                        <a:effectLst/>
                        <a:latin typeface="Times New Roman"/>
                        <a:ea typeface="宋体"/>
                        <a:cs typeface="Times New Roman"/>
                      </a:endParaRPr>
                    </a:p>
                  </a:txBody>
                  <a:tcPr marL="68580" marR="68580" marT="0" marB="0"/>
                </a:tc>
                <a:tc>
                  <a:txBody>
                    <a:bodyPr/>
                    <a:lstStyle/>
                    <a:p>
                      <a:pPr algn="just">
                        <a:lnSpc>
                          <a:spcPct val="150000"/>
                        </a:lnSpc>
                        <a:spcBef>
                          <a:spcPts val="1200"/>
                        </a:spcBef>
                        <a:spcAft>
                          <a:spcPts val="0"/>
                        </a:spcAft>
                      </a:pPr>
                      <a:endParaRPr lang="zh-CN" sz="1200" kern="100" dirty="0">
                        <a:effectLst/>
                        <a:latin typeface="Times New Roman"/>
                        <a:ea typeface="宋体"/>
                        <a:cs typeface="Times New Roman"/>
                      </a:endParaRPr>
                    </a:p>
                  </a:txBody>
                  <a:tcPr marL="68580" marR="68580" marT="0" marB="0"/>
                </a:tc>
              </a:tr>
              <a:tr h="568064">
                <a:tc>
                  <a:txBody>
                    <a:bodyPr/>
                    <a:lstStyle/>
                    <a:p>
                      <a:pPr algn="just">
                        <a:lnSpc>
                          <a:spcPct val="150000"/>
                        </a:lnSpc>
                        <a:spcBef>
                          <a:spcPts val="1200"/>
                        </a:spcBef>
                        <a:spcAft>
                          <a:spcPts val="0"/>
                        </a:spcAft>
                      </a:pPr>
                      <a:r>
                        <a:rPr lang="en-US" altLang="zh-CN" sz="1200" kern="100" dirty="0" smtClean="0">
                          <a:effectLst/>
                          <a:latin typeface="Times New Roman"/>
                          <a:ea typeface="宋体"/>
                          <a:cs typeface="Times New Roman"/>
                        </a:rPr>
                        <a:t>Oracle</a:t>
                      </a:r>
                      <a:endParaRPr lang="zh-CN" sz="1200" kern="100" dirty="0">
                        <a:effectLst/>
                        <a:latin typeface="Times New Roman"/>
                        <a:ea typeface="宋体"/>
                        <a:cs typeface="Times New Roman"/>
                      </a:endParaRPr>
                    </a:p>
                  </a:txBody>
                  <a:tcPr marL="68580" marR="68580" marT="0" marB="0"/>
                </a:tc>
                <a:tc>
                  <a:txBody>
                    <a:bodyPr/>
                    <a:lstStyle/>
                    <a:p>
                      <a:pPr algn="just">
                        <a:lnSpc>
                          <a:spcPct val="150000"/>
                        </a:lnSpc>
                        <a:spcBef>
                          <a:spcPts val="1200"/>
                        </a:spcBef>
                        <a:spcAft>
                          <a:spcPts val="0"/>
                        </a:spcAft>
                      </a:pPr>
                      <a:r>
                        <a:rPr lang="en-US" altLang="zh-CN" sz="1200" kern="100" dirty="0" smtClean="0">
                          <a:effectLst/>
                          <a:latin typeface="Times New Roman"/>
                          <a:ea typeface="宋体"/>
                          <a:cs typeface="Times New Roman"/>
                        </a:rPr>
                        <a:t>10/0.20</a:t>
                      </a:r>
                    </a:p>
                  </a:txBody>
                  <a:tcPr marL="68580" marR="68580" marT="0" marB="0"/>
                </a:tc>
                <a:tc>
                  <a:txBody>
                    <a:bodyPr/>
                    <a:lstStyle/>
                    <a:p>
                      <a:pPr algn="just">
                        <a:lnSpc>
                          <a:spcPct val="150000"/>
                        </a:lnSpc>
                        <a:spcBef>
                          <a:spcPts val="1200"/>
                        </a:spcBef>
                        <a:spcAft>
                          <a:spcPts val="0"/>
                        </a:spcAft>
                      </a:pPr>
                      <a:r>
                        <a:rPr lang="zh-CN" altLang="en-US" sz="1200" kern="100" dirty="0" smtClean="0">
                          <a:effectLst/>
                        </a:rPr>
                        <a:t>数据库</a:t>
                      </a:r>
                      <a:endParaRPr lang="zh-CN" sz="1200" kern="100" dirty="0">
                        <a:effectLst/>
                        <a:latin typeface="Times New Roman"/>
                        <a:ea typeface="宋体"/>
                        <a:cs typeface="Times New Roman"/>
                      </a:endParaRPr>
                    </a:p>
                  </a:txBody>
                  <a:tcPr marL="68580" marR="68580" marT="0" marB="0"/>
                </a:tc>
                <a:tc>
                  <a:txBody>
                    <a:bodyPr/>
                    <a:lstStyle/>
                    <a:p>
                      <a:pPr algn="just">
                        <a:lnSpc>
                          <a:spcPct val="150000"/>
                        </a:lnSpc>
                        <a:spcBef>
                          <a:spcPts val="1200"/>
                        </a:spcBef>
                        <a:spcAft>
                          <a:spcPts val="0"/>
                        </a:spcAft>
                      </a:pPr>
                      <a:r>
                        <a:rPr lang="en-US" altLang="zh-CN" sz="1200" kern="100" dirty="0" smtClean="0">
                          <a:effectLst/>
                        </a:rPr>
                        <a:t> </a:t>
                      </a:r>
                      <a:endParaRPr lang="zh-CN" sz="1200" kern="100" dirty="0">
                        <a:effectLst/>
                        <a:latin typeface="Times New Roman"/>
                        <a:ea typeface="宋体"/>
                        <a:cs typeface="Times New Roman"/>
                      </a:endParaRPr>
                    </a:p>
                  </a:txBody>
                  <a:tcPr marL="68580" marR="68580" marT="0" marB="0"/>
                </a:tc>
              </a:tr>
            </a:tbl>
          </a:graphicData>
        </a:graphic>
      </p:graphicFrame>
    </p:spTree>
    <p:extLst>
      <p:ext uri="{BB962C8B-B14F-4D97-AF65-F5344CB8AC3E}">
        <p14:creationId xmlns:p14="http://schemas.microsoft.com/office/powerpoint/2010/main" val="19357362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251520" y="579124"/>
            <a:ext cx="7620000" cy="446112"/>
          </a:xfrm>
          <a:prstGeom prst="rect">
            <a:avLst/>
          </a:prstGeo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eaLnBrk="0" fontAlgn="base" hangingPunct="0">
              <a:spcBef>
                <a:spcPct val="0"/>
              </a:spcBef>
              <a:spcAft>
                <a:spcPct val="0"/>
              </a:spcAft>
              <a:defRPr sz="4400">
                <a:solidFill>
                  <a:schemeClr val="tx2"/>
                </a:solidFill>
                <a:latin typeface="Arial" pitchFamily="34" charset="0"/>
                <a:ea typeface="宋体" pitchFamily="2" charset="-122"/>
              </a:defRPr>
            </a:lvl6pPr>
            <a:lvl7pPr marL="914400" algn="ctr" rtl="0" eaLnBrk="0" fontAlgn="base" hangingPunct="0">
              <a:spcBef>
                <a:spcPct val="0"/>
              </a:spcBef>
              <a:spcAft>
                <a:spcPct val="0"/>
              </a:spcAft>
              <a:defRPr sz="4400">
                <a:solidFill>
                  <a:schemeClr val="tx2"/>
                </a:solidFill>
                <a:latin typeface="Arial" pitchFamily="34" charset="0"/>
                <a:ea typeface="宋体" pitchFamily="2" charset="-122"/>
              </a:defRPr>
            </a:lvl7pPr>
            <a:lvl8pPr marL="1371600" algn="ctr" rtl="0" eaLnBrk="0" fontAlgn="base" hangingPunct="0">
              <a:spcBef>
                <a:spcPct val="0"/>
              </a:spcBef>
              <a:spcAft>
                <a:spcPct val="0"/>
              </a:spcAft>
              <a:defRPr sz="4400">
                <a:solidFill>
                  <a:schemeClr val="tx2"/>
                </a:solidFill>
                <a:latin typeface="Arial" pitchFamily="34" charset="0"/>
                <a:ea typeface="宋体" pitchFamily="2" charset="-122"/>
              </a:defRPr>
            </a:lvl8pPr>
            <a:lvl9pPr marL="1828800" algn="ctr" rtl="0" eaLnBrk="0" fontAlgn="base" hangingPunct="0">
              <a:spcBef>
                <a:spcPct val="0"/>
              </a:spcBef>
              <a:spcAft>
                <a:spcPct val="0"/>
              </a:spcAft>
              <a:defRPr sz="4400">
                <a:solidFill>
                  <a:schemeClr val="tx2"/>
                </a:solidFill>
                <a:latin typeface="Arial" pitchFamily="34" charset="0"/>
                <a:ea typeface="宋体" pitchFamily="2" charset="-122"/>
              </a:defRPr>
            </a:lvl9pPr>
          </a:lstStyle>
          <a:p>
            <a:r>
              <a:rPr lang="en-US" altLang="zh-CN" sz="2800" kern="0" dirty="0" err="1" smtClean="0">
                <a:latin typeface="方正姚体" panose="02010601030101010101" pitchFamily="2" charset="-122"/>
                <a:ea typeface="方正姚体" panose="02010601030101010101" pitchFamily="2" charset="-122"/>
              </a:rPr>
              <a:t>Liferay</a:t>
            </a:r>
            <a:r>
              <a:rPr lang="zh-CN" altLang="en-US" sz="2800" kern="0" dirty="0" smtClean="0">
                <a:latin typeface="方正姚体" panose="02010601030101010101" pitchFamily="2" charset="-122"/>
                <a:ea typeface="方正姚体" panose="02010601030101010101" pitchFamily="2" charset="-122"/>
              </a:rPr>
              <a:t>开发需要掌握的技能</a:t>
            </a:r>
            <a:endParaRPr lang="zh-CN" altLang="en-US" sz="2800" kern="0" dirty="0">
              <a:latin typeface="方正姚体" panose="02010601030101010101" pitchFamily="2" charset="-122"/>
              <a:ea typeface="方正姚体" panose="02010601030101010101" pitchFamily="2" charset="-122"/>
            </a:endParaRPr>
          </a:p>
        </p:txBody>
      </p:sp>
      <p:graphicFrame>
        <p:nvGraphicFramePr>
          <p:cNvPr id="3" name="内容占位符 3"/>
          <p:cNvGraphicFramePr>
            <a:graphicFrameLocks/>
          </p:cNvGraphicFramePr>
          <p:nvPr>
            <p:extLst>
              <p:ext uri="{D42A27DB-BD31-4B8C-83A1-F6EECF244321}">
                <p14:modId xmlns:p14="http://schemas.microsoft.com/office/powerpoint/2010/main" val="4128517296"/>
              </p:ext>
            </p:extLst>
          </p:nvPr>
        </p:nvGraphicFramePr>
        <p:xfrm>
          <a:off x="250825" y="1219200"/>
          <a:ext cx="8659813" cy="5029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271933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251520" y="579124"/>
            <a:ext cx="7620000" cy="446112"/>
          </a:xfrm>
          <a:prstGeom prst="rect">
            <a:avLst/>
          </a:prstGeo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eaLnBrk="0" fontAlgn="base" hangingPunct="0">
              <a:spcBef>
                <a:spcPct val="0"/>
              </a:spcBef>
              <a:spcAft>
                <a:spcPct val="0"/>
              </a:spcAft>
              <a:defRPr sz="4400">
                <a:solidFill>
                  <a:schemeClr val="tx2"/>
                </a:solidFill>
                <a:latin typeface="Arial" pitchFamily="34" charset="0"/>
                <a:ea typeface="宋体" pitchFamily="2" charset="-122"/>
              </a:defRPr>
            </a:lvl6pPr>
            <a:lvl7pPr marL="914400" algn="ctr" rtl="0" eaLnBrk="0" fontAlgn="base" hangingPunct="0">
              <a:spcBef>
                <a:spcPct val="0"/>
              </a:spcBef>
              <a:spcAft>
                <a:spcPct val="0"/>
              </a:spcAft>
              <a:defRPr sz="4400">
                <a:solidFill>
                  <a:schemeClr val="tx2"/>
                </a:solidFill>
                <a:latin typeface="Arial" pitchFamily="34" charset="0"/>
                <a:ea typeface="宋体" pitchFamily="2" charset="-122"/>
              </a:defRPr>
            </a:lvl7pPr>
            <a:lvl8pPr marL="1371600" algn="ctr" rtl="0" eaLnBrk="0" fontAlgn="base" hangingPunct="0">
              <a:spcBef>
                <a:spcPct val="0"/>
              </a:spcBef>
              <a:spcAft>
                <a:spcPct val="0"/>
              </a:spcAft>
              <a:defRPr sz="4400">
                <a:solidFill>
                  <a:schemeClr val="tx2"/>
                </a:solidFill>
                <a:latin typeface="Arial" pitchFamily="34" charset="0"/>
                <a:ea typeface="宋体" pitchFamily="2" charset="-122"/>
              </a:defRPr>
            </a:lvl8pPr>
            <a:lvl9pPr marL="1828800" algn="ctr" rtl="0" eaLnBrk="0" fontAlgn="base" hangingPunct="0">
              <a:spcBef>
                <a:spcPct val="0"/>
              </a:spcBef>
              <a:spcAft>
                <a:spcPct val="0"/>
              </a:spcAft>
              <a:defRPr sz="4400">
                <a:solidFill>
                  <a:schemeClr val="tx2"/>
                </a:solidFill>
                <a:latin typeface="Arial" pitchFamily="34" charset="0"/>
                <a:ea typeface="宋体" pitchFamily="2" charset="-122"/>
              </a:defRPr>
            </a:lvl9pPr>
          </a:lstStyle>
          <a:p>
            <a:r>
              <a:rPr lang="zh-CN" altLang="en-US" sz="2800" kern="0" dirty="0" smtClean="0">
                <a:latin typeface="方正姚体" panose="02010601030101010101" pitchFamily="2" charset="-122"/>
                <a:ea typeface="方正姚体" panose="02010601030101010101" pitchFamily="2" charset="-122"/>
              </a:rPr>
              <a:t>开发模式简介</a:t>
            </a:r>
            <a:endParaRPr lang="zh-CN" altLang="en-US" sz="2800" kern="0" dirty="0">
              <a:latin typeface="方正姚体" panose="02010601030101010101" pitchFamily="2" charset="-122"/>
              <a:ea typeface="方正姚体" panose="02010601030101010101" pitchFamily="2" charset="-122"/>
            </a:endParaRPr>
          </a:p>
        </p:txBody>
      </p:sp>
      <p:graphicFrame>
        <p:nvGraphicFramePr>
          <p:cNvPr id="3" name="内容占位符 3"/>
          <p:cNvGraphicFramePr>
            <a:graphicFrameLocks/>
          </p:cNvGraphicFramePr>
          <p:nvPr>
            <p:extLst/>
          </p:nvPr>
        </p:nvGraphicFramePr>
        <p:xfrm>
          <a:off x="251520" y="980728"/>
          <a:ext cx="8712967" cy="54726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860747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txBox="1">
            <a:spLocks/>
          </p:cNvSpPr>
          <p:nvPr/>
        </p:nvSpPr>
        <p:spPr>
          <a:xfrm>
            <a:off x="251520" y="1219200"/>
            <a:ext cx="8659688" cy="5029200"/>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r>
              <a:rPr lang="en-US" altLang="zh-CN" kern="0" dirty="0" err="1" smtClean="0"/>
              <a:t>Portlet</a:t>
            </a:r>
            <a:r>
              <a:rPr lang="zh-CN" altLang="en-US" kern="0" dirty="0" smtClean="0"/>
              <a:t>工程的创建</a:t>
            </a:r>
            <a:endParaRPr lang="en-US" altLang="zh-CN" kern="0" dirty="0" smtClean="0"/>
          </a:p>
          <a:p>
            <a:r>
              <a:rPr lang="zh-CN" altLang="en-US" kern="0" dirty="0" smtClean="0"/>
              <a:t>工程结构解析</a:t>
            </a:r>
            <a:endParaRPr lang="en-US" altLang="zh-CN" kern="0" dirty="0" smtClean="0"/>
          </a:p>
          <a:p>
            <a:r>
              <a:rPr lang="en-US" altLang="zh-CN" kern="0" dirty="0" smtClean="0"/>
              <a:t>ANT</a:t>
            </a:r>
            <a:r>
              <a:rPr lang="zh-CN" altLang="en-US" kern="0" dirty="0" smtClean="0"/>
              <a:t>部署</a:t>
            </a:r>
            <a:r>
              <a:rPr lang="en-US" altLang="zh-CN" kern="0" dirty="0" smtClean="0"/>
              <a:t>/war</a:t>
            </a:r>
            <a:r>
              <a:rPr lang="zh-CN" altLang="en-US" kern="0" dirty="0" smtClean="0"/>
              <a:t>包原理</a:t>
            </a:r>
            <a:endParaRPr lang="en-US" altLang="zh-CN" kern="0" dirty="0" smtClean="0"/>
          </a:p>
          <a:p>
            <a:r>
              <a:rPr lang="en-US" altLang="zh-CN" kern="0" dirty="0" err="1" smtClean="0"/>
              <a:t>Portlet</a:t>
            </a:r>
            <a:r>
              <a:rPr lang="zh-CN" altLang="en-US" kern="0" dirty="0" smtClean="0"/>
              <a:t>的添加</a:t>
            </a:r>
            <a:r>
              <a:rPr lang="en-US" altLang="zh-CN" kern="0" dirty="0" smtClean="0"/>
              <a:t>/</a:t>
            </a:r>
            <a:r>
              <a:rPr lang="zh-CN" altLang="en-US" kern="0" dirty="0" smtClean="0"/>
              <a:t>卸载、生命周期</a:t>
            </a:r>
            <a:endParaRPr lang="en-US" altLang="zh-CN" kern="0" dirty="0" smtClean="0"/>
          </a:p>
          <a:p>
            <a:r>
              <a:rPr lang="zh-CN" altLang="en-US" kern="0" dirty="0" smtClean="0"/>
              <a:t>添加</a:t>
            </a:r>
            <a:r>
              <a:rPr lang="en-US" altLang="zh-CN" kern="0" dirty="0" err="1" smtClean="0"/>
              <a:t>Portlet</a:t>
            </a:r>
            <a:r>
              <a:rPr lang="zh-CN" altLang="en-US" kern="0" dirty="0" smtClean="0"/>
              <a:t>到控制面板</a:t>
            </a:r>
            <a:endParaRPr lang="en-US" altLang="zh-CN" kern="0" dirty="0" smtClean="0"/>
          </a:p>
          <a:p>
            <a:r>
              <a:rPr lang="en-US" altLang="zh-CN" kern="0" dirty="0" smtClean="0"/>
              <a:t>Portal</a:t>
            </a:r>
            <a:r>
              <a:rPr lang="zh-CN" altLang="en-US" kern="0" dirty="0" smtClean="0"/>
              <a:t>的常用</a:t>
            </a:r>
            <a:r>
              <a:rPr lang="en-US" altLang="zh-CN" kern="0" dirty="0" smtClean="0"/>
              <a:t>API</a:t>
            </a:r>
          </a:p>
          <a:p>
            <a:r>
              <a:rPr lang="en-US" altLang="zh-CN" kern="0" dirty="0" smtClean="0"/>
              <a:t>CSS/JS</a:t>
            </a:r>
            <a:r>
              <a:rPr lang="zh-CN" altLang="en-US" kern="0" dirty="0" smtClean="0"/>
              <a:t>的引用</a:t>
            </a:r>
            <a:endParaRPr lang="en-US" altLang="zh-CN" kern="0" dirty="0" smtClean="0"/>
          </a:p>
          <a:p>
            <a:endParaRPr lang="zh-CN" altLang="en-US" kern="0" dirty="0"/>
          </a:p>
        </p:txBody>
      </p:sp>
      <p:graphicFrame>
        <p:nvGraphicFramePr>
          <p:cNvPr id="4" name="表格 3"/>
          <p:cNvGraphicFramePr>
            <a:graphicFrameLocks noGrp="1"/>
          </p:cNvGraphicFramePr>
          <p:nvPr>
            <p:extLst>
              <p:ext uri="{D42A27DB-BD31-4B8C-83A1-F6EECF244321}">
                <p14:modId xmlns:p14="http://schemas.microsoft.com/office/powerpoint/2010/main" val="4272493568"/>
              </p:ext>
            </p:extLst>
          </p:nvPr>
        </p:nvGraphicFramePr>
        <p:xfrm>
          <a:off x="1619672" y="505534"/>
          <a:ext cx="5629275" cy="713666"/>
        </p:xfrm>
        <a:graphic>
          <a:graphicData uri="http://schemas.openxmlformats.org/drawingml/2006/table">
            <a:tbl>
              <a:tblPr>
                <a:effectLst/>
              </a:tblPr>
              <a:tblGrid>
                <a:gridCol w="536609"/>
                <a:gridCol w="5092666"/>
              </a:tblGrid>
              <a:tr h="713666">
                <a:tc>
                  <a:txBody>
                    <a:bodyPr/>
                    <a:lstStyle>
                      <a:defPPr>
                        <a:defRPr lang="zh-CN"/>
                      </a:defPPr>
                      <a:lvl1pPr marL="0" algn="l" defTabSz="914400" rtl="0" eaLnBrk="1" latinLnBrk="0" hangingPunct="1">
                        <a:defRPr sz="1800" kern="1200">
                          <a:solidFill>
                            <a:schemeClr val="tx1"/>
                          </a:solidFill>
                          <a:latin typeface="宋体"/>
                          <a:ea typeface="宋体"/>
                        </a:defRPr>
                      </a:lvl1pPr>
                      <a:lvl2pPr marL="457200" algn="l" defTabSz="914400" rtl="0" eaLnBrk="1" latinLnBrk="0" hangingPunct="1">
                        <a:defRPr sz="1800" kern="1200">
                          <a:solidFill>
                            <a:schemeClr val="tx1"/>
                          </a:solidFill>
                          <a:latin typeface="宋体"/>
                          <a:ea typeface="宋体"/>
                        </a:defRPr>
                      </a:lvl2pPr>
                      <a:lvl3pPr marL="914400" algn="l" defTabSz="914400" rtl="0" eaLnBrk="1" latinLnBrk="0" hangingPunct="1">
                        <a:defRPr sz="1800" kern="1200">
                          <a:solidFill>
                            <a:schemeClr val="tx1"/>
                          </a:solidFill>
                          <a:latin typeface="宋体"/>
                          <a:ea typeface="宋体"/>
                        </a:defRPr>
                      </a:lvl3pPr>
                      <a:lvl4pPr marL="1371600" algn="l" defTabSz="914400" rtl="0" eaLnBrk="1" latinLnBrk="0" hangingPunct="1">
                        <a:defRPr sz="1800" kern="1200">
                          <a:solidFill>
                            <a:schemeClr val="tx1"/>
                          </a:solidFill>
                          <a:latin typeface="宋体"/>
                          <a:ea typeface="宋体"/>
                        </a:defRPr>
                      </a:lvl4pPr>
                      <a:lvl5pPr marL="1828800" algn="l" defTabSz="914400" rtl="0" eaLnBrk="1" latinLnBrk="0" hangingPunct="1">
                        <a:defRPr sz="1800" kern="1200">
                          <a:solidFill>
                            <a:schemeClr val="tx1"/>
                          </a:solidFill>
                          <a:latin typeface="宋体"/>
                          <a:ea typeface="宋体"/>
                        </a:defRPr>
                      </a:lvl5pPr>
                      <a:lvl6pPr marL="2286000" algn="l" defTabSz="914400" rtl="0" eaLnBrk="1" latinLnBrk="0" hangingPunct="1">
                        <a:defRPr sz="1800" kern="1200">
                          <a:solidFill>
                            <a:schemeClr val="tx1"/>
                          </a:solidFill>
                          <a:latin typeface="宋体"/>
                          <a:ea typeface="宋体"/>
                        </a:defRPr>
                      </a:lvl6pPr>
                      <a:lvl7pPr marL="2743200" algn="l" defTabSz="914400" rtl="0" eaLnBrk="1" latinLnBrk="0" hangingPunct="1">
                        <a:defRPr sz="1800" kern="1200">
                          <a:solidFill>
                            <a:schemeClr val="tx1"/>
                          </a:solidFill>
                          <a:latin typeface="宋体"/>
                          <a:ea typeface="宋体"/>
                        </a:defRPr>
                      </a:lvl7pPr>
                      <a:lvl8pPr marL="3200400" algn="l" defTabSz="914400" rtl="0" eaLnBrk="1" latinLnBrk="0" hangingPunct="1">
                        <a:defRPr sz="1800" kern="1200">
                          <a:solidFill>
                            <a:schemeClr val="tx1"/>
                          </a:solidFill>
                          <a:latin typeface="宋体"/>
                          <a:ea typeface="宋体"/>
                        </a:defRPr>
                      </a:lvl8pPr>
                      <a:lvl9pPr marL="3657600" algn="l" defTabSz="914400" rtl="0" eaLnBrk="1" latinLnBrk="0" hangingPunct="1">
                        <a:defRPr sz="1800" kern="1200">
                          <a:solidFill>
                            <a:schemeClr val="tx1"/>
                          </a:solidFill>
                          <a:latin typeface="宋体"/>
                          <a:ea typeface="宋体"/>
                        </a:defRPr>
                      </a:lvl9pPr>
                    </a:lstStyle>
                    <a:p>
                      <a:pPr marL="0" marR="0" lvl="0" indent="0" algn="ctr" defTabSz="7600950" rtl="0" eaLnBrk="1" fontAlgn="base" latinLnBrk="0" hangingPunct="1">
                        <a:lnSpc>
                          <a:spcPct val="120000"/>
                        </a:lnSpc>
                        <a:spcBef>
                          <a:spcPct val="20000"/>
                        </a:spcBef>
                        <a:spcAft>
                          <a:spcPct val="20000"/>
                        </a:spcAft>
                        <a:buClrTx/>
                        <a:buSzTx/>
                        <a:buFontTx/>
                        <a:buNone/>
                        <a:tabLst/>
                      </a:pPr>
                      <a:endParaRPr kumimoji="0" lang="zh-CN" altLang="zh-CN" sz="2000" b="1" i="0" u="none" strike="noStrike" cap="none" normalizeH="0" baseline="0" dirty="0" smtClean="0">
                        <a:ln>
                          <a:noFill/>
                        </a:ln>
                        <a:solidFill>
                          <a:schemeClr val="bg1"/>
                        </a:solidFill>
                        <a:effectLst/>
                        <a:latin typeface="微软雅黑" pitchFamily="34" charset="-122"/>
                        <a:ea typeface="微软雅黑" pitchFamily="34" charset="-122"/>
                      </a:endParaRPr>
                    </a:p>
                  </a:txBody>
                  <a:tcPr marL="91450" marR="91450" marT="45717" marB="45717" anchor="ctr" horzOverflow="overflow">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76200" cap="flat" cmpd="sng" algn="ctr">
                      <a:solidFill>
                        <a:srgbClr val="FFFFFF"/>
                      </a:solidFill>
                      <a:prstDash val="solid"/>
                      <a:round/>
                      <a:headEnd type="none" w="med" len="med"/>
                      <a:tailEnd type="none" w="med" len="med"/>
                    </a:lnT>
                    <a:lnB w="76200" cap="flat" cmpd="sng" algn="ctr">
                      <a:solidFill>
                        <a:srgbClr val="FFFFFF"/>
                      </a:solidFill>
                      <a:prstDash val="solid"/>
                      <a:round/>
                      <a:headEnd type="none" w="med" len="med"/>
                      <a:tailEnd type="none" w="med" len="med"/>
                    </a:lnB>
                    <a:lnTlToBr>
                      <a:noFill/>
                    </a:lnTlToBr>
                    <a:lnBlToTr>
                      <a:noFill/>
                    </a:lnBlToTr>
                    <a:solidFill>
                      <a:srgbClr val="E16157"/>
                    </a:solidFill>
                  </a:tcPr>
                </a:tc>
                <a:tc>
                  <a:txBody>
                    <a:bodyPr/>
                    <a:lstStyle>
                      <a:defPPr>
                        <a:defRPr lang="zh-CN"/>
                      </a:defPPr>
                      <a:lvl1pPr marL="0" algn="l" defTabSz="914400" rtl="0" eaLnBrk="1" latinLnBrk="0" hangingPunct="1">
                        <a:defRPr sz="1800" kern="1200">
                          <a:solidFill>
                            <a:schemeClr val="tx1"/>
                          </a:solidFill>
                          <a:latin typeface="宋体"/>
                          <a:ea typeface="宋体"/>
                        </a:defRPr>
                      </a:lvl1pPr>
                      <a:lvl2pPr marL="457200" algn="l" defTabSz="914400" rtl="0" eaLnBrk="1" latinLnBrk="0" hangingPunct="1">
                        <a:defRPr sz="1800" kern="1200">
                          <a:solidFill>
                            <a:schemeClr val="tx1"/>
                          </a:solidFill>
                          <a:latin typeface="宋体"/>
                          <a:ea typeface="宋体"/>
                        </a:defRPr>
                      </a:lvl2pPr>
                      <a:lvl3pPr marL="914400" algn="l" defTabSz="914400" rtl="0" eaLnBrk="1" latinLnBrk="0" hangingPunct="1">
                        <a:defRPr sz="1800" kern="1200">
                          <a:solidFill>
                            <a:schemeClr val="tx1"/>
                          </a:solidFill>
                          <a:latin typeface="宋体"/>
                          <a:ea typeface="宋体"/>
                        </a:defRPr>
                      </a:lvl3pPr>
                      <a:lvl4pPr marL="1371600" algn="l" defTabSz="914400" rtl="0" eaLnBrk="1" latinLnBrk="0" hangingPunct="1">
                        <a:defRPr sz="1800" kern="1200">
                          <a:solidFill>
                            <a:schemeClr val="tx1"/>
                          </a:solidFill>
                          <a:latin typeface="宋体"/>
                          <a:ea typeface="宋体"/>
                        </a:defRPr>
                      </a:lvl4pPr>
                      <a:lvl5pPr marL="1828800" algn="l" defTabSz="914400" rtl="0" eaLnBrk="1" latinLnBrk="0" hangingPunct="1">
                        <a:defRPr sz="1800" kern="1200">
                          <a:solidFill>
                            <a:schemeClr val="tx1"/>
                          </a:solidFill>
                          <a:latin typeface="宋体"/>
                          <a:ea typeface="宋体"/>
                        </a:defRPr>
                      </a:lvl5pPr>
                      <a:lvl6pPr marL="2286000" algn="l" defTabSz="914400" rtl="0" eaLnBrk="1" latinLnBrk="0" hangingPunct="1">
                        <a:defRPr sz="1800" kern="1200">
                          <a:solidFill>
                            <a:schemeClr val="tx1"/>
                          </a:solidFill>
                          <a:latin typeface="宋体"/>
                          <a:ea typeface="宋体"/>
                        </a:defRPr>
                      </a:lvl6pPr>
                      <a:lvl7pPr marL="2743200" algn="l" defTabSz="914400" rtl="0" eaLnBrk="1" latinLnBrk="0" hangingPunct="1">
                        <a:defRPr sz="1800" kern="1200">
                          <a:solidFill>
                            <a:schemeClr val="tx1"/>
                          </a:solidFill>
                          <a:latin typeface="宋体"/>
                          <a:ea typeface="宋体"/>
                        </a:defRPr>
                      </a:lvl7pPr>
                      <a:lvl8pPr marL="3200400" algn="l" defTabSz="914400" rtl="0" eaLnBrk="1" latinLnBrk="0" hangingPunct="1">
                        <a:defRPr sz="1800" kern="1200">
                          <a:solidFill>
                            <a:schemeClr val="tx1"/>
                          </a:solidFill>
                          <a:latin typeface="宋体"/>
                          <a:ea typeface="宋体"/>
                        </a:defRPr>
                      </a:lvl8pPr>
                      <a:lvl9pPr marL="3657600" algn="l" defTabSz="914400" rtl="0" eaLnBrk="1" latinLnBrk="0" hangingPunct="1">
                        <a:defRPr sz="1800" kern="1200">
                          <a:solidFill>
                            <a:schemeClr val="tx1"/>
                          </a:solidFill>
                          <a:latin typeface="宋体"/>
                          <a:ea typeface="宋体"/>
                        </a:defRPr>
                      </a:lvl9pPr>
                    </a:lstStyle>
                    <a:p>
                      <a:pPr marL="114300" marR="0" lvl="0" indent="0" algn="l" defTabSz="7600950" rtl="0" eaLnBrk="1" fontAlgn="base" latinLnBrk="0" hangingPunct="1">
                        <a:lnSpc>
                          <a:spcPct val="120000"/>
                        </a:lnSpc>
                        <a:spcBef>
                          <a:spcPct val="20000"/>
                        </a:spcBef>
                        <a:spcAft>
                          <a:spcPct val="20000"/>
                        </a:spcAft>
                        <a:buClrTx/>
                        <a:buSzTx/>
                        <a:buFontTx/>
                        <a:buNone/>
                        <a:tabLst/>
                        <a:defRPr/>
                      </a:pPr>
                      <a:r>
                        <a:rPr kumimoji="0" lang="en-US" altLang="zh-CN" sz="2000" b="1" i="0" u="none" strike="noStrike" kern="1200" cap="none" normalizeH="0" baseline="0" dirty="0" err="1" smtClean="0">
                          <a:ln>
                            <a:noFill/>
                          </a:ln>
                          <a:solidFill>
                            <a:schemeClr val="bg1"/>
                          </a:solidFill>
                          <a:effectLst/>
                          <a:latin typeface="微软雅黑" pitchFamily="34" charset="-122"/>
                          <a:ea typeface="微软雅黑" pitchFamily="34" charset="-122"/>
                          <a:cs typeface="+mn-cs"/>
                        </a:rPr>
                        <a:t>HelloWord</a:t>
                      </a:r>
                      <a:r>
                        <a:rPr kumimoji="0" lang="en-US" altLang="zh-CN" sz="2000" b="1" i="0" u="none" strike="noStrike" kern="1200" cap="none" normalizeH="0" baseline="0" dirty="0" smtClean="0">
                          <a:ln>
                            <a:noFill/>
                          </a:ln>
                          <a:solidFill>
                            <a:schemeClr val="bg1"/>
                          </a:solidFill>
                          <a:effectLst/>
                          <a:latin typeface="微软雅黑" pitchFamily="34" charset="-122"/>
                          <a:ea typeface="微软雅黑" pitchFamily="34" charset="-122"/>
                          <a:cs typeface="+mn-cs"/>
                        </a:rPr>
                        <a:t> </a:t>
                      </a:r>
                      <a:r>
                        <a:rPr kumimoji="0" lang="en-US" altLang="zh-CN" sz="2000" b="1" i="0" u="none" strike="noStrike" kern="1200" cap="none" normalizeH="0" baseline="0" dirty="0" err="1" smtClean="0">
                          <a:ln>
                            <a:noFill/>
                          </a:ln>
                          <a:solidFill>
                            <a:schemeClr val="bg1"/>
                          </a:solidFill>
                          <a:effectLst/>
                          <a:latin typeface="微软雅黑" pitchFamily="34" charset="-122"/>
                          <a:ea typeface="微软雅黑" pitchFamily="34" charset="-122"/>
                          <a:cs typeface="+mn-cs"/>
                        </a:rPr>
                        <a:t>Portle</a:t>
                      </a:r>
                      <a:endParaRPr kumimoji="0" lang="en-US" altLang="zh-CN" sz="2000" b="1" i="0" u="none" strike="noStrike" kern="1200" cap="none" normalizeH="0" baseline="0" dirty="0" smtClean="0">
                        <a:ln>
                          <a:noFill/>
                        </a:ln>
                        <a:solidFill>
                          <a:schemeClr val="bg1"/>
                        </a:solidFill>
                        <a:effectLst/>
                        <a:latin typeface="微软雅黑" pitchFamily="34" charset="-122"/>
                        <a:ea typeface="微软雅黑" pitchFamily="34" charset="-122"/>
                        <a:cs typeface="+mn-cs"/>
                      </a:endParaRPr>
                    </a:p>
                  </a:txBody>
                  <a:tcPr marL="91450" marR="91450" marT="45717" marB="45717" anchor="ctr" horzOverflow="overflow">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76200" cap="flat" cmpd="sng" algn="ctr">
                      <a:solidFill>
                        <a:srgbClr val="FFFFFF"/>
                      </a:solidFill>
                      <a:prstDash val="solid"/>
                      <a:round/>
                      <a:headEnd type="none" w="med" len="med"/>
                      <a:tailEnd type="none" w="med" len="med"/>
                    </a:lnT>
                    <a:lnB w="76200" cap="flat" cmpd="sng" algn="ctr">
                      <a:solidFill>
                        <a:srgbClr val="FFFFFF"/>
                      </a:solidFill>
                      <a:prstDash val="solid"/>
                      <a:round/>
                      <a:headEnd type="none" w="med" len="med"/>
                      <a:tailEnd type="none" w="med" len="med"/>
                    </a:lnB>
                    <a:lnTlToBr>
                      <a:noFill/>
                    </a:lnTlToBr>
                    <a:lnBlToTr>
                      <a:noFill/>
                    </a:lnBlToTr>
                    <a:solidFill>
                      <a:srgbClr val="E16157"/>
                    </a:solidFill>
                  </a:tcPr>
                </a:tc>
              </a:tr>
            </a:tbl>
          </a:graphicData>
        </a:graphic>
      </p:graphicFrame>
    </p:spTree>
    <p:extLst>
      <p:ext uri="{BB962C8B-B14F-4D97-AF65-F5344CB8AC3E}">
        <p14:creationId xmlns:p14="http://schemas.microsoft.com/office/powerpoint/2010/main" val="14348490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extLst>
              <p:ext uri="{D42A27DB-BD31-4B8C-83A1-F6EECF244321}">
                <p14:modId xmlns:p14="http://schemas.microsoft.com/office/powerpoint/2010/main" val="3079837165"/>
              </p:ext>
            </p:extLst>
          </p:nvPr>
        </p:nvGraphicFramePr>
        <p:xfrm>
          <a:off x="1475656" y="548680"/>
          <a:ext cx="5629275" cy="713666"/>
        </p:xfrm>
        <a:graphic>
          <a:graphicData uri="http://schemas.openxmlformats.org/drawingml/2006/table">
            <a:tbl>
              <a:tblPr>
                <a:effectLst/>
              </a:tblPr>
              <a:tblGrid>
                <a:gridCol w="536609"/>
                <a:gridCol w="5092666"/>
              </a:tblGrid>
              <a:tr h="713666">
                <a:tc>
                  <a:txBody>
                    <a:bodyPr/>
                    <a:lstStyle>
                      <a:defPPr>
                        <a:defRPr lang="zh-CN"/>
                      </a:defPPr>
                      <a:lvl1pPr marL="0" algn="l" defTabSz="914400" rtl="0" eaLnBrk="1" latinLnBrk="0" hangingPunct="1">
                        <a:defRPr sz="1800" kern="1200">
                          <a:solidFill>
                            <a:schemeClr val="tx1"/>
                          </a:solidFill>
                          <a:latin typeface="宋体"/>
                          <a:ea typeface="宋体"/>
                        </a:defRPr>
                      </a:lvl1pPr>
                      <a:lvl2pPr marL="457200" algn="l" defTabSz="914400" rtl="0" eaLnBrk="1" latinLnBrk="0" hangingPunct="1">
                        <a:defRPr sz="1800" kern="1200">
                          <a:solidFill>
                            <a:schemeClr val="tx1"/>
                          </a:solidFill>
                          <a:latin typeface="宋体"/>
                          <a:ea typeface="宋体"/>
                        </a:defRPr>
                      </a:lvl2pPr>
                      <a:lvl3pPr marL="914400" algn="l" defTabSz="914400" rtl="0" eaLnBrk="1" latinLnBrk="0" hangingPunct="1">
                        <a:defRPr sz="1800" kern="1200">
                          <a:solidFill>
                            <a:schemeClr val="tx1"/>
                          </a:solidFill>
                          <a:latin typeface="宋体"/>
                          <a:ea typeface="宋体"/>
                        </a:defRPr>
                      </a:lvl3pPr>
                      <a:lvl4pPr marL="1371600" algn="l" defTabSz="914400" rtl="0" eaLnBrk="1" latinLnBrk="0" hangingPunct="1">
                        <a:defRPr sz="1800" kern="1200">
                          <a:solidFill>
                            <a:schemeClr val="tx1"/>
                          </a:solidFill>
                          <a:latin typeface="宋体"/>
                          <a:ea typeface="宋体"/>
                        </a:defRPr>
                      </a:lvl4pPr>
                      <a:lvl5pPr marL="1828800" algn="l" defTabSz="914400" rtl="0" eaLnBrk="1" latinLnBrk="0" hangingPunct="1">
                        <a:defRPr sz="1800" kern="1200">
                          <a:solidFill>
                            <a:schemeClr val="tx1"/>
                          </a:solidFill>
                          <a:latin typeface="宋体"/>
                          <a:ea typeface="宋体"/>
                        </a:defRPr>
                      </a:lvl5pPr>
                      <a:lvl6pPr marL="2286000" algn="l" defTabSz="914400" rtl="0" eaLnBrk="1" latinLnBrk="0" hangingPunct="1">
                        <a:defRPr sz="1800" kern="1200">
                          <a:solidFill>
                            <a:schemeClr val="tx1"/>
                          </a:solidFill>
                          <a:latin typeface="宋体"/>
                          <a:ea typeface="宋体"/>
                        </a:defRPr>
                      </a:lvl6pPr>
                      <a:lvl7pPr marL="2743200" algn="l" defTabSz="914400" rtl="0" eaLnBrk="1" latinLnBrk="0" hangingPunct="1">
                        <a:defRPr sz="1800" kern="1200">
                          <a:solidFill>
                            <a:schemeClr val="tx1"/>
                          </a:solidFill>
                          <a:latin typeface="宋体"/>
                          <a:ea typeface="宋体"/>
                        </a:defRPr>
                      </a:lvl7pPr>
                      <a:lvl8pPr marL="3200400" algn="l" defTabSz="914400" rtl="0" eaLnBrk="1" latinLnBrk="0" hangingPunct="1">
                        <a:defRPr sz="1800" kern="1200">
                          <a:solidFill>
                            <a:schemeClr val="tx1"/>
                          </a:solidFill>
                          <a:latin typeface="宋体"/>
                          <a:ea typeface="宋体"/>
                        </a:defRPr>
                      </a:lvl8pPr>
                      <a:lvl9pPr marL="3657600" algn="l" defTabSz="914400" rtl="0" eaLnBrk="1" latinLnBrk="0" hangingPunct="1">
                        <a:defRPr sz="1800" kern="1200">
                          <a:solidFill>
                            <a:schemeClr val="tx1"/>
                          </a:solidFill>
                          <a:latin typeface="宋体"/>
                          <a:ea typeface="宋体"/>
                        </a:defRPr>
                      </a:lvl9pPr>
                    </a:lstStyle>
                    <a:p>
                      <a:pPr marL="0" marR="0" lvl="0" indent="0" algn="ctr" defTabSz="7600950" rtl="0" eaLnBrk="1" fontAlgn="base" latinLnBrk="0" hangingPunct="1">
                        <a:lnSpc>
                          <a:spcPct val="120000"/>
                        </a:lnSpc>
                        <a:spcBef>
                          <a:spcPct val="20000"/>
                        </a:spcBef>
                        <a:spcAft>
                          <a:spcPct val="20000"/>
                        </a:spcAft>
                        <a:buClrTx/>
                        <a:buSzTx/>
                        <a:buFontTx/>
                        <a:buNone/>
                        <a:tabLst/>
                      </a:pPr>
                      <a:endParaRPr kumimoji="0" lang="zh-CN" altLang="zh-CN" sz="2000" b="1" i="0" u="none" strike="noStrike" cap="none" normalizeH="0" baseline="0" dirty="0" smtClean="0">
                        <a:ln>
                          <a:noFill/>
                        </a:ln>
                        <a:solidFill>
                          <a:schemeClr val="bg1"/>
                        </a:solidFill>
                        <a:effectLst/>
                        <a:latin typeface="微软雅黑" pitchFamily="34" charset="-122"/>
                        <a:ea typeface="微软雅黑" pitchFamily="34" charset="-122"/>
                      </a:endParaRPr>
                    </a:p>
                  </a:txBody>
                  <a:tcPr marL="91450" marR="91450" marT="45717" marB="45717" anchor="ctr" horzOverflow="overflow">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76200" cap="flat" cmpd="sng" algn="ctr">
                      <a:solidFill>
                        <a:srgbClr val="FFFFFF"/>
                      </a:solidFill>
                      <a:prstDash val="solid"/>
                      <a:round/>
                      <a:headEnd type="none" w="med" len="med"/>
                      <a:tailEnd type="none" w="med" len="med"/>
                    </a:lnT>
                    <a:lnB w="76200" cap="flat" cmpd="sng" algn="ctr">
                      <a:solidFill>
                        <a:srgbClr val="FFFFFF"/>
                      </a:solidFill>
                      <a:prstDash val="solid"/>
                      <a:round/>
                      <a:headEnd type="none" w="med" len="med"/>
                      <a:tailEnd type="none" w="med" len="med"/>
                    </a:lnB>
                    <a:lnTlToBr>
                      <a:noFill/>
                    </a:lnTlToBr>
                    <a:lnBlToTr>
                      <a:noFill/>
                    </a:lnBlToTr>
                    <a:solidFill>
                      <a:srgbClr val="E16157"/>
                    </a:solidFill>
                  </a:tcPr>
                </a:tc>
                <a:tc>
                  <a:txBody>
                    <a:bodyPr/>
                    <a:lstStyle>
                      <a:defPPr>
                        <a:defRPr lang="zh-CN"/>
                      </a:defPPr>
                      <a:lvl1pPr marL="0" algn="l" defTabSz="914400" rtl="0" eaLnBrk="1" latinLnBrk="0" hangingPunct="1">
                        <a:defRPr sz="1800" kern="1200">
                          <a:solidFill>
                            <a:schemeClr val="tx1"/>
                          </a:solidFill>
                          <a:latin typeface="宋体"/>
                          <a:ea typeface="宋体"/>
                        </a:defRPr>
                      </a:lvl1pPr>
                      <a:lvl2pPr marL="457200" algn="l" defTabSz="914400" rtl="0" eaLnBrk="1" latinLnBrk="0" hangingPunct="1">
                        <a:defRPr sz="1800" kern="1200">
                          <a:solidFill>
                            <a:schemeClr val="tx1"/>
                          </a:solidFill>
                          <a:latin typeface="宋体"/>
                          <a:ea typeface="宋体"/>
                        </a:defRPr>
                      </a:lvl2pPr>
                      <a:lvl3pPr marL="914400" algn="l" defTabSz="914400" rtl="0" eaLnBrk="1" latinLnBrk="0" hangingPunct="1">
                        <a:defRPr sz="1800" kern="1200">
                          <a:solidFill>
                            <a:schemeClr val="tx1"/>
                          </a:solidFill>
                          <a:latin typeface="宋体"/>
                          <a:ea typeface="宋体"/>
                        </a:defRPr>
                      </a:lvl3pPr>
                      <a:lvl4pPr marL="1371600" algn="l" defTabSz="914400" rtl="0" eaLnBrk="1" latinLnBrk="0" hangingPunct="1">
                        <a:defRPr sz="1800" kern="1200">
                          <a:solidFill>
                            <a:schemeClr val="tx1"/>
                          </a:solidFill>
                          <a:latin typeface="宋体"/>
                          <a:ea typeface="宋体"/>
                        </a:defRPr>
                      </a:lvl4pPr>
                      <a:lvl5pPr marL="1828800" algn="l" defTabSz="914400" rtl="0" eaLnBrk="1" latinLnBrk="0" hangingPunct="1">
                        <a:defRPr sz="1800" kern="1200">
                          <a:solidFill>
                            <a:schemeClr val="tx1"/>
                          </a:solidFill>
                          <a:latin typeface="宋体"/>
                          <a:ea typeface="宋体"/>
                        </a:defRPr>
                      </a:lvl5pPr>
                      <a:lvl6pPr marL="2286000" algn="l" defTabSz="914400" rtl="0" eaLnBrk="1" latinLnBrk="0" hangingPunct="1">
                        <a:defRPr sz="1800" kern="1200">
                          <a:solidFill>
                            <a:schemeClr val="tx1"/>
                          </a:solidFill>
                          <a:latin typeface="宋体"/>
                          <a:ea typeface="宋体"/>
                        </a:defRPr>
                      </a:lvl6pPr>
                      <a:lvl7pPr marL="2743200" algn="l" defTabSz="914400" rtl="0" eaLnBrk="1" latinLnBrk="0" hangingPunct="1">
                        <a:defRPr sz="1800" kern="1200">
                          <a:solidFill>
                            <a:schemeClr val="tx1"/>
                          </a:solidFill>
                          <a:latin typeface="宋体"/>
                          <a:ea typeface="宋体"/>
                        </a:defRPr>
                      </a:lvl7pPr>
                      <a:lvl8pPr marL="3200400" algn="l" defTabSz="914400" rtl="0" eaLnBrk="1" latinLnBrk="0" hangingPunct="1">
                        <a:defRPr sz="1800" kern="1200">
                          <a:solidFill>
                            <a:schemeClr val="tx1"/>
                          </a:solidFill>
                          <a:latin typeface="宋体"/>
                          <a:ea typeface="宋体"/>
                        </a:defRPr>
                      </a:lvl8pPr>
                      <a:lvl9pPr marL="3657600" algn="l" defTabSz="914400" rtl="0" eaLnBrk="1" latinLnBrk="0" hangingPunct="1">
                        <a:defRPr sz="1800" kern="1200">
                          <a:solidFill>
                            <a:schemeClr val="tx1"/>
                          </a:solidFill>
                          <a:latin typeface="宋体"/>
                          <a:ea typeface="宋体"/>
                        </a:defRPr>
                      </a:lvl9pPr>
                    </a:lstStyle>
                    <a:p>
                      <a:pPr marL="114300" marR="0" lvl="0" indent="0" algn="l" defTabSz="7600950" rtl="0" eaLnBrk="1" fontAlgn="base" latinLnBrk="0" hangingPunct="1">
                        <a:lnSpc>
                          <a:spcPct val="120000"/>
                        </a:lnSpc>
                        <a:spcBef>
                          <a:spcPct val="20000"/>
                        </a:spcBef>
                        <a:spcAft>
                          <a:spcPct val="20000"/>
                        </a:spcAft>
                        <a:buClrTx/>
                        <a:buSzTx/>
                        <a:buFontTx/>
                        <a:buNone/>
                        <a:tabLst/>
                        <a:defRPr/>
                      </a:pPr>
                      <a:r>
                        <a:rPr kumimoji="0" lang="en-US" altLang="zh-CN" sz="2000" b="1" i="0" u="none" strike="noStrike" kern="1200" cap="none" normalizeH="0" baseline="0" dirty="0" err="1" smtClean="0">
                          <a:ln>
                            <a:noFill/>
                          </a:ln>
                          <a:solidFill>
                            <a:schemeClr val="bg1"/>
                          </a:solidFill>
                          <a:effectLst/>
                          <a:latin typeface="微软雅黑" pitchFamily="34" charset="-122"/>
                          <a:ea typeface="微软雅黑" pitchFamily="34" charset="-122"/>
                          <a:cs typeface="+mn-cs"/>
                        </a:rPr>
                        <a:t>Portlet</a:t>
                      </a:r>
                      <a:r>
                        <a:rPr kumimoji="0" lang="zh-CN" altLang="en-US" sz="2000" b="1" i="0" u="none" strike="noStrike" kern="1200" cap="none" normalizeH="0" baseline="0" dirty="0" smtClean="0">
                          <a:ln>
                            <a:noFill/>
                          </a:ln>
                          <a:solidFill>
                            <a:schemeClr val="bg1"/>
                          </a:solidFill>
                          <a:effectLst/>
                          <a:latin typeface="微软雅黑" pitchFamily="34" charset="-122"/>
                          <a:ea typeface="微软雅黑" pitchFamily="34" charset="-122"/>
                          <a:cs typeface="+mn-cs"/>
                        </a:rPr>
                        <a:t>的</a:t>
                      </a:r>
                      <a:r>
                        <a:rPr kumimoji="0" lang="zh-CN" altLang="en-US" sz="2000" b="1" i="0" u="none" strike="noStrike" kern="1200" cap="none" normalizeH="0" baseline="0" dirty="0" smtClean="0">
                          <a:ln>
                            <a:noFill/>
                          </a:ln>
                          <a:solidFill>
                            <a:schemeClr val="bg1"/>
                          </a:solidFill>
                          <a:effectLst/>
                          <a:latin typeface="微软雅黑" pitchFamily="34" charset="-122"/>
                          <a:ea typeface="微软雅黑" pitchFamily="34" charset="-122"/>
                          <a:cs typeface="+mn-cs"/>
                        </a:rPr>
                        <a:t>模式</a:t>
                      </a:r>
                      <a:endParaRPr kumimoji="0" lang="en-US" altLang="zh-CN" sz="2000" b="1" i="0" u="none" strike="noStrike" kern="1200" cap="none" normalizeH="0" baseline="0" dirty="0" smtClean="0">
                        <a:ln>
                          <a:noFill/>
                        </a:ln>
                        <a:solidFill>
                          <a:schemeClr val="bg1"/>
                        </a:solidFill>
                        <a:effectLst/>
                        <a:latin typeface="微软雅黑" pitchFamily="34" charset="-122"/>
                        <a:ea typeface="微软雅黑" pitchFamily="34" charset="-122"/>
                        <a:cs typeface="+mn-cs"/>
                      </a:endParaRPr>
                    </a:p>
                  </a:txBody>
                  <a:tcPr marL="91450" marR="91450" marT="45717" marB="45717" anchor="ctr" horzOverflow="overflow">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76200" cap="flat" cmpd="sng" algn="ctr">
                      <a:solidFill>
                        <a:srgbClr val="FFFFFF"/>
                      </a:solidFill>
                      <a:prstDash val="solid"/>
                      <a:round/>
                      <a:headEnd type="none" w="med" len="med"/>
                      <a:tailEnd type="none" w="med" len="med"/>
                    </a:lnT>
                    <a:lnB w="76200" cap="flat" cmpd="sng" algn="ctr">
                      <a:solidFill>
                        <a:srgbClr val="FFFFFF"/>
                      </a:solidFill>
                      <a:prstDash val="solid"/>
                      <a:round/>
                      <a:headEnd type="none" w="med" len="med"/>
                      <a:tailEnd type="none" w="med" len="med"/>
                    </a:lnB>
                    <a:lnTlToBr>
                      <a:noFill/>
                    </a:lnTlToBr>
                    <a:lnBlToTr>
                      <a:noFill/>
                    </a:lnBlToTr>
                    <a:solidFill>
                      <a:srgbClr val="E16157"/>
                    </a:solidFill>
                  </a:tcPr>
                </a:tc>
              </a:tr>
            </a:tbl>
          </a:graphicData>
        </a:graphic>
      </p:graphicFrame>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5696" y="1484784"/>
            <a:ext cx="4791075"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6" name="图示 5"/>
          <p:cNvGraphicFramePr/>
          <p:nvPr>
            <p:extLst>
              <p:ext uri="{D42A27DB-BD31-4B8C-83A1-F6EECF244321}">
                <p14:modId xmlns:p14="http://schemas.microsoft.com/office/powerpoint/2010/main" val="2142431079"/>
              </p:ext>
            </p:extLst>
          </p:nvPr>
        </p:nvGraphicFramePr>
        <p:xfrm>
          <a:off x="251520" y="2492896"/>
          <a:ext cx="8280920" cy="4064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8001722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extLst>
              <p:ext uri="{D42A27DB-BD31-4B8C-83A1-F6EECF244321}">
                <p14:modId xmlns:p14="http://schemas.microsoft.com/office/powerpoint/2010/main" val="3621036104"/>
              </p:ext>
            </p:extLst>
          </p:nvPr>
        </p:nvGraphicFramePr>
        <p:xfrm>
          <a:off x="1475656" y="548680"/>
          <a:ext cx="5629275" cy="713666"/>
        </p:xfrm>
        <a:graphic>
          <a:graphicData uri="http://schemas.openxmlformats.org/drawingml/2006/table">
            <a:tbl>
              <a:tblPr>
                <a:effectLst/>
              </a:tblPr>
              <a:tblGrid>
                <a:gridCol w="536609"/>
                <a:gridCol w="5092666"/>
              </a:tblGrid>
              <a:tr h="713666">
                <a:tc>
                  <a:txBody>
                    <a:bodyPr/>
                    <a:lstStyle>
                      <a:defPPr>
                        <a:defRPr lang="zh-CN"/>
                      </a:defPPr>
                      <a:lvl1pPr marL="0" algn="l" defTabSz="914400" rtl="0" eaLnBrk="1" latinLnBrk="0" hangingPunct="1">
                        <a:defRPr sz="1800" kern="1200">
                          <a:solidFill>
                            <a:schemeClr val="tx1"/>
                          </a:solidFill>
                          <a:latin typeface="宋体"/>
                          <a:ea typeface="宋体"/>
                        </a:defRPr>
                      </a:lvl1pPr>
                      <a:lvl2pPr marL="457200" algn="l" defTabSz="914400" rtl="0" eaLnBrk="1" latinLnBrk="0" hangingPunct="1">
                        <a:defRPr sz="1800" kern="1200">
                          <a:solidFill>
                            <a:schemeClr val="tx1"/>
                          </a:solidFill>
                          <a:latin typeface="宋体"/>
                          <a:ea typeface="宋体"/>
                        </a:defRPr>
                      </a:lvl2pPr>
                      <a:lvl3pPr marL="914400" algn="l" defTabSz="914400" rtl="0" eaLnBrk="1" latinLnBrk="0" hangingPunct="1">
                        <a:defRPr sz="1800" kern="1200">
                          <a:solidFill>
                            <a:schemeClr val="tx1"/>
                          </a:solidFill>
                          <a:latin typeface="宋体"/>
                          <a:ea typeface="宋体"/>
                        </a:defRPr>
                      </a:lvl3pPr>
                      <a:lvl4pPr marL="1371600" algn="l" defTabSz="914400" rtl="0" eaLnBrk="1" latinLnBrk="0" hangingPunct="1">
                        <a:defRPr sz="1800" kern="1200">
                          <a:solidFill>
                            <a:schemeClr val="tx1"/>
                          </a:solidFill>
                          <a:latin typeface="宋体"/>
                          <a:ea typeface="宋体"/>
                        </a:defRPr>
                      </a:lvl4pPr>
                      <a:lvl5pPr marL="1828800" algn="l" defTabSz="914400" rtl="0" eaLnBrk="1" latinLnBrk="0" hangingPunct="1">
                        <a:defRPr sz="1800" kern="1200">
                          <a:solidFill>
                            <a:schemeClr val="tx1"/>
                          </a:solidFill>
                          <a:latin typeface="宋体"/>
                          <a:ea typeface="宋体"/>
                        </a:defRPr>
                      </a:lvl5pPr>
                      <a:lvl6pPr marL="2286000" algn="l" defTabSz="914400" rtl="0" eaLnBrk="1" latinLnBrk="0" hangingPunct="1">
                        <a:defRPr sz="1800" kern="1200">
                          <a:solidFill>
                            <a:schemeClr val="tx1"/>
                          </a:solidFill>
                          <a:latin typeface="宋体"/>
                          <a:ea typeface="宋体"/>
                        </a:defRPr>
                      </a:lvl6pPr>
                      <a:lvl7pPr marL="2743200" algn="l" defTabSz="914400" rtl="0" eaLnBrk="1" latinLnBrk="0" hangingPunct="1">
                        <a:defRPr sz="1800" kern="1200">
                          <a:solidFill>
                            <a:schemeClr val="tx1"/>
                          </a:solidFill>
                          <a:latin typeface="宋体"/>
                          <a:ea typeface="宋体"/>
                        </a:defRPr>
                      </a:lvl7pPr>
                      <a:lvl8pPr marL="3200400" algn="l" defTabSz="914400" rtl="0" eaLnBrk="1" latinLnBrk="0" hangingPunct="1">
                        <a:defRPr sz="1800" kern="1200">
                          <a:solidFill>
                            <a:schemeClr val="tx1"/>
                          </a:solidFill>
                          <a:latin typeface="宋体"/>
                          <a:ea typeface="宋体"/>
                        </a:defRPr>
                      </a:lvl8pPr>
                      <a:lvl9pPr marL="3657600" algn="l" defTabSz="914400" rtl="0" eaLnBrk="1" latinLnBrk="0" hangingPunct="1">
                        <a:defRPr sz="1800" kern="1200">
                          <a:solidFill>
                            <a:schemeClr val="tx1"/>
                          </a:solidFill>
                          <a:latin typeface="宋体"/>
                          <a:ea typeface="宋体"/>
                        </a:defRPr>
                      </a:lvl9pPr>
                    </a:lstStyle>
                    <a:p>
                      <a:pPr marL="0" marR="0" lvl="0" indent="0" algn="ctr" defTabSz="7600950" rtl="0" eaLnBrk="1" fontAlgn="base" latinLnBrk="0" hangingPunct="1">
                        <a:lnSpc>
                          <a:spcPct val="120000"/>
                        </a:lnSpc>
                        <a:spcBef>
                          <a:spcPct val="20000"/>
                        </a:spcBef>
                        <a:spcAft>
                          <a:spcPct val="20000"/>
                        </a:spcAft>
                        <a:buClrTx/>
                        <a:buSzTx/>
                        <a:buFontTx/>
                        <a:buNone/>
                        <a:tabLst/>
                      </a:pPr>
                      <a:endParaRPr kumimoji="0" lang="zh-CN" altLang="zh-CN" sz="2000" b="1" i="0" u="none" strike="noStrike" cap="none" normalizeH="0" baseline="0" dirty="0" smtClean="0">
                        <a:ln>
                          <a:noFill/>
                        </a:ln>
                        <a:solidFill>
                          <a:schemeClr val="bg1"/>
                        </a:solidFill>
                        <a:effectLst/>
                        <a:latin typeface="微软雅黑" pitchFamily="34" charset="-122"/>
                        <a:ea typeface="微软雅黑" pitchFamily="34" charset="-122"/>
                      </a:endParaRPr>
                    </a:p>
                  </a:txBody>
                  <a:tcPr marL="91450" marR="91450" marT="45717" marB="45717" anchor="ctr" horzOverflow="overflow">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76200" cap="flat" cmpd="sng" algn="ctr">
                      <a:solidFill>
                        <a:srgbClr val="FFFFFF"/>
                      </a:solidFill>
                      <a:prstDash val="solid"/>
                      <a:round/>
                      <a:headEnd type="none" w="med" len="med"/>
                      <a:tailEnd type="none" w="med" len="med"/>
                    </a:lnT>
                    <a:lnB w="76200" cap="flat" cmpd="sng" algn="ctr">
                      <a:solidFill>
                        <a:srgbClr val="FFFFFF"/>
                      </a:solidFill>
                      <a:prstDash val="solid"/>
                      <a:round/>
                      <a:headEnd type="none" w="med" len="med"/>
                      <a:tailEnd type="none" w="med" len="med"/>
                    </a:lnB>
                    <a:lnTlToBr>
                      <a:noFill/>
                    </a:lnTlToBr>
                    <a:lnBlToTr>
                      <a:noFill/>
                    </a:lnBlToTr>
                    <a:solidFill>
                      <a:srgbClr val="E16157"/>
                    </a:solidFill>
                  </a:tcPr>
                </a:tc>
                <a:tc>
                  <a:txBody>
                    <a:bodyPr/>
                    <a:lstStyle>
                      <a:defPPr>
                        <a:defRPr lang="zh-CN"/>
                      </a:defPPr>
                      <a:lvl1pPr marL="0" algn="l" defTabSz="914400" rtl="0" eaLnBrk="1" latinLnBrk="0" hangingPunct="1">
                        <a:defRPr sz="1800" kern="1200">
                          <a:solidFill>
                            <a:schemeClr val="tx1"/>
                          </a:solidFill>
                          <a:latin typeface="宋体"/>
                          <a:ea typeface="宋体"/>
                        </a:defRPr>
                      </a:lvl1pPr>
                      <a:lvl2pPr marL="457200" algn="l" defTabSz="914400" rtl="0" eaLnBrk="1" latinLnBrk="0" hangingPunct="1">
                        <a:defRPr sz="1800" kern="1200">
                          <a:solidFill>
                            <a:schemeClr val="tx1"/>
                          </a:solidFill>
                          <a:latin typeface="宋体"/>
                          <a:ea typeface="宋体"/>
                        </a:defRPr>
                      </a:lvl2pPr>
                      <a:lvl3pPr marL="914400" algn="l" defTabSz="914400" rtl="0" eaLnBrk="1" latinLnBrk="0" hangingPunct="1">
                        <a:defRPr sz="1800" kern="1200">
                          <a:solidFill>
                            <a:schemeClr val="tx1"/>
                          </a:solidFill>
                          <a:latin typeface="宋体"/>
                          <a:ea typeface="宋体"/>
                        </a:defRPr>
                      </a:lvl3pPr>
                      <a:lvl4pPr marL="1371600" algn="l" defTabSz="914400" rtl="0" eaLnBrk="1" latinLnBrk="0" hangingPunct="1">
                        <a:defRPr sz="1800" kern="1200">
                          <a:solidFill>
                            <a:schemeClr val="tx1"/>
                          </a:solidFill>
                          <a:latin typeface="宋体"/>
                          <a:ea typeface="宋体"/>
                        </a:defRPr>
                      </a:lvl4pPr>
                      <a:lvl5pPr marL="1828800" algn="l" defTabSz="914400" rtl="0" eaLnBrk="1" latinLnBrk="0" hangingPunct="1">
                        <a:defRPr sz="1800" kern="1200">
                          <a:solidFill>
                            <a:schemeClr val="tx1"/>
                          </a:solidFill>
                          <a:latin typeface="宋体"/>
                          <a:ea typeface="宋体"/>
                        </a:defRPr>
                      </a:lvl5pPr>
                      <a:lvl6pPr marL="2286000" algn="l" defTabSz="914400" rtl="0" eaLnBrk="1" latinLnBrk="0" hangingPunct="1">
                        <a:defRPr sz="1800" kern="1200">
                          <a:solidFill>
                            <a:schemeClr val="tx1"/>
                          </a:solidFill>
                          <a:latin typeface="宋体"/>
                          <a:ea typeface="宋体"/>
                        </a:defRPr>
                      </a:lvl6pPr>
                      <a:lvl7pPr marL="2743200" algn="l" defTabSz="914400" rtl="0" eaLnBrk="1" latinLnBrk="0" hangingPunct="1">
                        <a:defRPr sz="1800" kern="1200">
                          <a:solidFill>
                            <a:schemeClr val="tx1"/>
                          </a:solidFill>
                          <a:latin typeface="宋体"/>
                          <a:ea typeface="宋体"/>
                        </a:defRPr>
                      </a:lvl7pPr>
                      <a:lvl8pPr marL="3200400" algn="l" defTabSz="914400" rtl="0" eaLnBrk="1" latinLnBrk="0" hangingPunct="1">
                        <a:defRPr sz="1800" kern="1200">
                          <a:solidFill>
                            <a:schemeClr val="tx1"/>
                          </a:solidFill>
                          <a:latin typeface="宋体"/>
                          <a:ea typeface="宋体"/>
                        </a:defRPr>
                      </a:lvl8pPr>
                      <a:lvl9pPr marL="3657600" algn="l" defTabSz="914400" rtl="0" eaLnBrk="1" latinLnBrk="0" hangingPunct="1">
                        <a:defRPr sz="1800" kern="1200">
                          <a:solidFill>
                            <a:schemeClr val="tx1"/>
                          </a:solidFill>
                          <a:latin typeface="宋体"/>
                          <a:ea typeface="宋体"/>
                        </a:defRPr>
                      </a:lvl9pPr>
                    </a:lstStyle>
                    <a:p>
                      <a:pPr marL="114300" marR="0" lvl="0" indent="0" algn="l" defTabSz="7600950" rtl="0" eaLnBrk="1" fontAlgn="base" latinLnBrk="0" hangingPunct="1">
                        <a:lnSpc>
                          <a:spcPct val="120000"/>
                        </a:lnSpc>
                        <a:spcBef>
                          <a:spcPct val="20000"/>
                        </a:spcBef>
                        <a:spcAft>
                          <a:spcPct val="20000"/>
                        </a:spcAft>
                        <a:buClrTx/>
                        <a:buSzTx/>
                        <a:buFontTx/>
                        <a:buNone/>
                        <a:tabLst/>
                        <a:defRPr/>
                      </a:pPr>
                      <a:r>
                        <a:rPr kumimoji="0" lang="en-US" altLang="zh-CN" sz="2000" b="1" i="0" u="none" strike="noStrike" kern="1200" cap="none" normalizeH="0" baseline="0" dirty="0" err="1" smtClean="0">
                          <a:ln>
                            <a:noFill/>
                          </a:ln>
                          <a:solidFill>
                            <a:schemeClr val="bg1"/>
                          </a:solidFill>
                          <a:effectLst/>
                          <a:latin typeface="微软雅黑" pitchFamily="34" charset="-122"/>
                          <a:ea typeface="微软雅黑" pitchFamily="34" charset="-122"/>
                          <a:cs typeface="+mn-cs"/>
                        </a:rPr>
                        <a:t>Portlet</a:t>
                      </a:r>
                      <a:r>
                        <a:rPr kumimoji="0" lang="zh-CN" altLang="en-US" sz="2000" b="1" i="0" u="none" strike="noStrike" kern="1200" cap="none" normalizeH="0" baseline="0" dirty="0" smtClean="0">
                          <a:ln>
                            <a:noFill/>
                          </a:ln>
                          <a:solidFill>
                            <a:schemeClr val="bg1"/>
                          </a:solidFill>
                          <a:effectLst/>
                          <a:latin typeface="微软雅黑" pitchFamily="34" charset="-122"/>
                          <a:ea typeface="微软雅黑" pitchFamily="34" charset="-122"/>
                          <a:cs typeface="+mn-cs"/>
                        </a:rPr>
                        <a:t>的标签</a:t>
                      </a:r>
                      <a:endParaRPr kumimoji="0" lang="en-US" altLang="zh-CN" sz="2000" b="1" i="0" u="none" strike="noStrike" kern="1200" cap="none" normalizeH="0" baseline="0" dirty="0" smtClean="0">
                        <a:ln>
                          <a:noFill/>
                        </a:ln>
                        <a:solidFill>
                          <a:schemeClr val="bg1"/>
                        </a:solidFill>
                        <a:effectLst/>
                        <a:latin typeface="微软雅黑" pitchFamily="34" charset="-122"/>
                        <a:ea typeface="微软雅黑" pitchFamily="34" charset="-122"/>
                        <a:cs typeface="+mn-cs"/>
                      </a:endParaRPr>
                    </a:p>
                  </a:txBody>
                  <a:tcPr marL="91450" marR="91450" marT="45717" marB="45717" anchor="ctr" horzOverflow="overflow">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76200" cap="flat" cmpd="sng" algn="ctr">
                      <a:solidFill>
                        <a:srgbClr val="FFFFFF"/>
                      </a:solidFill>
                      <a:prstDash val="solid"/>
                      <a:round/>
                      <a:headEnd type="none" w="med" len="med"/>
                      <a:tailEnd type="none" w="med" len="med"/>
                    </a:lnT>
                    <a:lnB w="76200" cap="flat" cmpd="sng" algn="ctr">
                      <a:solidFill>
                        <a:srgbClr val="FFFFFF"/>
                      </a:solidFill>
                      <a:prstDash val="solid"/>
                      <a:round/>
                      <a:headEnd type="none" w="med" len="med"/>
                      <a:tailEnd type="none" w="med" len="med"/>
                    </a:lnB>
                    <a:lnTlToBr>
                      <a:noFill/>
                    </a:lnTlToBr>
                    <a:lnBlToTr>
                      <a:noFill/>
                    </a:lnBlToTr>
                    <a:solidFill>
                      <a:srgbClr val="E16157"/>
                    </a:solidFill>
                  </a:tcPr>
                </a:tc>
              </a:tr>
            </a:tbl>
          </a:graphicData>
        </a:graphic>
      </p:graphicFrame>
      <p:sp>
        <p:nvSpPr>
          <p:cNvPr id="7" name="内容占位符 2"/>
          <p:cNvSpPr txBox="1">
            <a:spLocks/>
          </p:cNvSpPr>
          <p:nvPr/>
        </p:nvSpPr>
        <p:spPr>
          <a:xfrm>
            <a:off x="251520" y="1219200"/>
            <a:ext cx="8659688" cy="5029200"/>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r>
              <a:rPr lang="en-US" altLang="zh-CN" kern="0" smtClean="0"/>
              <a:t>&lt;portlet:defineObjects&gt;</a:t>
            </a:r>
          </a:p>
          <a:p>
            <a:r>
              <a:rPr lang="en-US" altLang="zh-CN" kern="0" smtClean="0"/>
              <a:t>&lt;portlet:renderURL&gt;</a:t>
            </a:r>
          </a:p>
          <a:p>
            <a:r>
              <a:rPr lang="en-US" altLang="zh-CN" kern="0" smtClean="0"/>
              <a:t>&lt;portlet:actionURL&gt;</a:t>
            </a:r>
          </a:p>
          <a:p>
            <a:r>
              <a:rPr lang="en-US" altLang="zh-CN" kern="0" smtClean="0"/>
              <a:t>&lt;portlet:param&gt;</a:t>
            </a:r>
          </a:p>
          <a:p>
            <a:r>
              <a:rPr lang="en-US" altLang="zh-CN" kern="0" smtClean="0"/>
              <a:t>&lt;portlet:namespace&gt;</a:t>
            </a:r>
          </a:p>
          <a:p>
            <a:r>
              <a:rPr lang="en-US" altLang="zh-CN" kern="0" smtClean="0"/>
              <a:t>&lt;liferay-theme:defineObjects /&gt;</a:t>
            </a:r>
            <a:endParaRPr lang="zh-CN" altLang="en-US" kern="0" dirty="0"/>
          </a:p>
        </p:txBody>
      </p:sp>
    </p:spTree>
    <p:extLst>
      <p:ext uri="{BB962C8B-B14F-4D97-AF65-F5344CB8AC3E}">
        <p14:creationId xmlns:p14="http://schemas.microsoft.com/office/powerpoint/2010/main" val="3689911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txBox="1">
            <a:spLocks/>
          </p:cNvSpPr>
          <p:nvPr/>
        </p:nvSpPr>
        <p:spPr>
          <a:xfrm>
            <a:off x="251520" y="1219200"/>
            <a:ext cx="8659688" cy="5029200"/>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endParaRPr lang="en-US" altLang="zh-CN" kern="0" dirty="0" smtClean="0"/>
          </a:p>
        </p:txBody>
      </p:sp>
      <p:graphicFrame>
        <p:nvGraphicFramePr>
          <p:cNvPr id="5" name="表格 4"/>
          <p:cNvGraphicFramePr>
            <a:graphicFrameLocks noGrp="1"/>
          </p:cNvGraphicFramePr>
          <p:nvPr>
            <p:extLst>
              <p:ext uri="{D42A27DB-BD31-4B8C-83A1-F6EECF244321}">
                <p14:modId xmlns:p14="http://schemas.microsoft.com/office/powerpoint/2010/main" val="1233160772"/>
              </p:ext>
            </p:extLst>
          </p:nvPr>
        </p:nvGraphicFramePr>
        <p:xfrm>
          <a:off x="1766726" y="505534"/>
          <a:ext cx="5629275" cy="713666"/>
        </p:xfrm>
        <a:graphic>
          <a:graphicData uri="http://schemas.openxmlformats.org/drawingml/2006/table">
            <a:tbl>
              <a:tblPr>
                <a:effectLst/>
              </a:tblPr>
              <a:tblGrid>
                <a:gridCol w="536609"/>
                <a:gridCol w="5092666"/>
              </a:tblGrid>
              <a:tr h="713666">
                <a:tc>
                  <a:txBody>
                    <a:bodyPr/>
                    <a:lstStyle>
                      <a:defPPr>
                        <a:defRPr lang="zh-CN"/>
                      </a:defPPr>
                      <a:lvl1pPr marL="0" algn="l" defTabSz="914400" rtl="0" eaLnBrk="1" latinLnBrk="0" hangingPunct="1">
                        <a:defRPr sz="1800" kern="1200">
                          <a:solidFill>
                            <a:schemeClr val="tx1"/>
                          </a:solidFill>
                          <a:latin typeface="宋体"/>
                          <a:ea typeface="宋体"/>
                        </a:defRPr>
                      </a:lvl1pPr>
                      <a:lvl2pPr marL="457200" algn="l" defTabSz="914400" rtl="0" eaLnBrk="1" latinLnBrk="0" hangingPunct="1">
                        <a:defRPr sz="1800" kern="1200">
                          <a:solidFill>
                            <a:schemeClr val="tx1"/>
                          </a:solidFill>
                          <a:latin typeface="宋体"/>
                          <a:ea typeface="宋体"/>
                        </a:defRPr>
                      </a:lvl2pPr>
                      <a:lvl3pPr marL="914400" algn="l" defTabSz="914400" rtl="0" eaLnBrk="1" latinLnBrk="0" hangingPunct="1">
                        <a:defRPr sz="1800" kern="1200">
                          <a:solidFill>
                            <a:schemeClr val="tx1"/>
                          </a:solidFill>
                          <a:latin typeface="宋体"/>
                          <a:ea typeface="宋体"/>
                        </a:defRPr>
                      </a:lvl3pPr>
                      <a:lvl4pPr marL="1371600" algn="l" defTabSz="914400" rtl="0" eaLnBrk="1" latinLnBrk="0" hangingPunct="1">
                        <a:defRPr sz="1800" kern="1200">
                          <a:solidFill>
                            <a:schemeClr val="tx1"/>
                          </a:solidFill>
                          <a:latin typeface="宋体"/>
                          <a:ea typeface="宋体"/>
                        </a:defRPr>
                      </a:lvl4pPr>
                      <a:lvl5pPr marL="1828800" algn="l" defTabSz="914400" rtl="0" eaLnBrk="1" latinLnBrk="0" hangingPunct="1">
                        <a:defRPr sz="1800" kern="1200">
                          <a:solidFill>
                            <a:schemeClr val="tx1"/>
                          </a:solidFill>
                          <a:latin typeface="宋体"/>
                          <a:ea typeface="宋体"/>
                        </a:defRPr>
                      </a:lvl5pPr>
                      <a:lvl6pPr marL="2286000" algn="l" defTabSz="914400" rtl="0" eaLnBrk="1" latinLnBrk="0" hangingPunct="1">
                        <a:defRPr sz="1800" kern="1200">
                          <a:solidFill>
                            <a:schemeClr val="tx1"/>
                          </a:solidFill>
                          <a:latin typeface="宋体"/>
                          <a:ea typeface="宋体"/>
                        </a:defRPr>
                      </a:lvl6pPr>
                      <a:lvl7pPr marL="2743200" algn="l" defTabSz="914400" rtl="0" eaLnBrk="1" latinLnBrk="0" hangingPunct="1">
                        <a:defRPr sz="1800" kern="1200">
                          <a:solidFill>
                            <a:schemeClr val="tx1"/>
                          </a:solidFill>
                          <a:latin typeface="宋体"/>
                          <a:ea typeface="宋体"/>
                        </a:defRPr>
                      </a:lvl7pPr>
                      <a:lvl8pPr marL="3200400" algn="l" defTabSz="914400" rtl="0" eaLnBrk="1" latinLnBrk="0" hangingPunct="1">
                        <a:defRPr sz="1800" kern="1200">
                          <a:solidFill>
                            <a:schemeClr val="tx1"/>
                          </a:solidFill>
                          <a:latin typeface="宋体"/>
                          <a:ea typeface="宋体"/>
                        </a:defRPr>
                      </a:lvl8pPr>
                      <a:lvl9pPr marL="3657600" algn="l" defTabSz="914400" rtl="0" eaLnBrk="1" latinLnBrk="0" hangingPunct="1">
                        <a:defRPr sz="1800" kern="1200">
                          <a:solidFill>
                            <a:schemeClr val="tx1"/>
                          </a:solidFill>
                          <a:latin typeface="宋体"/>
                          <a:ea typeface="宋体"/>
                        </a:defRPr>
                      </a:lvl9pPr>
                    </a:lstStyle>
                    <a:p>
                      <a:pPr marL="0" marR="0" lvl="0" indent="0" algn="ctr" defTabSz="7600950" rtl="0" eaLnBrk="1" fontAlgn="base" latinLnBrk="0" hangingPunct="1">
                        <a:lnSpc>
                          <a:spcPct val="120000"/>
                        </a:lnSpc>
                        <a:spcBef>
                          <a:spcPct val="20000"/>
                        </a:spcBef>
                        <a:spcAft>
                          <a:spcPct val="20000"/>
                        </a:spcAft>
                        <a:buClrTx/>
                        <a:buSzTx/>
                        <a:buFontTx/>
                        <a:buNone/>
                        <a:tabLst/>
                      </a:pPr>
                      <a:endParaRPr kumimoji="0" lang="zh-CN" altLang="zh-CN" sz="2000" b="1" i="0" u="none" strike="noStrike" cap="none" normalizeH="0" baseline="0" dirty="0" smtClean="0">
                        <a:ln>
                          <a:noFill/>
                        </a:ln>
                        <a:solidFill>
                          <a:schemeClr val="bg1"/>
                        </a:solidFill>
                        <a:effectLst/>
                        <a:latin typeface="微软雅黑" pitchFamily="34" charset="-122"/>
                        <a:ea typeface="微软雅黑" pitchFamily="34" charset="-122"/>
                      </a:endParaRPr>
                    </a:p>
                  </a:txBody>
                  <a:tcPr marL="91450" marR="91450" marT="45717" marB="45717" anchor="ctr" horzOverflow="overflow">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76200" cap="flat" cmpd="sng" algn="ctr">
                      <a:solidFill>
                        <a:srgbClr val="FFFFFF"/>
                      </a:solidFill>
                      <a:prstDash val="solid"/>
                      <a:round/>
                      <a:headEnd type="none" w="med" len="med"/>
                      <a:tailEnd type="none" w="med" len="med"/>
                    </a:lnT>
                    <a:lnB w="76200" cap="flat" cmpd="sng" algn="ctr">
                      <a:solidFill>
                        <a:srgbClr val="FFFFFF"/>
                      </a:solidFill>
                      <a:prstDash val="solid"/>
                      <a:round/>
                      <a:headEnd type="none" w="med" len="med"/>
                      <a:tailEnd type="none" w="med" len="med"/>
                    </a:lnB>
                    <a:lnTlToBr>
                      <a:noFill/>
                    </a:lnTlToBr>
                    <a:lnBlToTr>
                      <a:noFill/>
                    </a:lnBlToTr>
                    <a:solidFill>
                      <a:srgbClr val="E16157"/>
                    </a:solidFill>
                  </a:tcPr>
                </a:tc>
                <a:tc>
                  <a:txBody>
                    <a:bodyPr/>
                    <a:lstStyle>
                      <a:defPPr>
                        <a:defRPr lang="zh-CN"/>
                      </a:defPPr>
                      <a:lvl1pPr marL="0" algn="l" defTabSz="914400" rtl="0" eaLnBrk="1" latinLnBrk="0" hangingPunct="1">
                        <a:defRPr sz="1800" kern="1200">
                          <a:solidFill>
                            <a:schemeClr val="tx1"/>
                          </a:solidFill>
                          <a:latin typeface="宋体"/>
                          <a:ea typeface="宋体"/>
                        </a:defRPr>
                      </a:lvl1pPr>
                      <a:lvl2pPr marL="457200" algn="l" defTabSz="914400" rtl="0" eaLnBrk="1" latinLnBrk="0" hangingPunct="1">
                        <a:defRPr sz="1800" kern="1200">
                          <a:solidFill>
                            <a:schemeClr val="tx1"/>
                          </a:solidFill>
                          <a:latin typeface="宋体"/>
                          <a:ea typeface="宋体"/>
                        </a:defRPr>
                      </a:lvl2pPr>
                      <a:lvl3pPr marL="914400" algn="l" defTabSz="914400" rtl="0" eaLnBrk="1" latinLnBrk="0" hangingPunct="1">
                        <a:defRPr sz="1800" kern="1200">
                          <a:solidFill>
                            <a:schemeClr val="tx1"/>
                          </a:solidFill>
                          <a:latin typeface="宋体"/>
                          <a:ea typeface="宋体"/>
                        </a:defRPr>
                      </a:lvl3pPr>
                      <a:lvl4pPr marL="1371600" algn="l" defTabSz="914400" rtl="0" eaLnBrk="1" latinLnBrk="0" hangingPunct="1">
                        <a:defRPr sz="1800" kern="1200">
                          <a:solidFill>
                            <a:schemeClr val="tx1"/>
                          </a:solidFill>
                          <a:latin typeface="宋体"/>
                          <a:ea typeface="宋体"/>
                        </a:defRPr>
                      </a:lvl4pPr>
                      <a:lvl5pPr marL="1828800" algn="l" defTabSz="914400" rtl="0" eaLnBrk="1" latinLnBrk="0" hangingPunct="1">
                        <a:defRPr sz="1800" kern="1200">
                          <a:solidFill>
                            <a:schemeClr val="tx1"/>
                          </a:solidFill>
                          <a:latin typeface="宋体"/>
                          <a:ea typeface="宋体"/>
                        </a:defRPr>
                      </a:lvl5pPr>
                      <a:lvl6pPr marL="2286000" algn="l" defTabSz="914400" rtl="0" eaLnBrk="1" latinLnBrk="0" hangingPunct="1">
                        <a:defRPr sz="1800" kern="1200">
                          <a:solidFill>
                            <a:schemeClr val="tx1"/>
                          </a:solidFill>
                          <a:latin typeface="宋体"/>
                          <a:ea typeface="宋体"/>
                        </a:defRPr>
                      </a:lvl6pPr>
                      <a:lvl7pPr marL="2743200" algn="l" defTabSz="914400" rtl="0" eaLnBrk="1" latinLnBrk="0" hangingPunct="1">
                        <a:defRPr sz="1800" kern="1200">
                          <a:solidFill>
                            <a:schemeClr val="tx1"/>
                          </a:solidFill>
                          <a:latin typeface="宋体"/>
                          <a:ea typeface="宋体"/>
                        </a:defRPr>
                      </a:lvl7pPr>
                      <a:lvl8pPr marL="3200400" algn="l" defTabSz="914400" rtl="0" eaLnBrk="1" latinLnBrk="0" hangingPunct="1">
                        <a:defRPr sz="1800" kern="1200">
                          <a:solidFill>
                            <a:schemeClr val="tx1"/>
                          </a:solidFill>
                          <a:latin typeface="宋体"/>
                          <a:ea typeface="宋体"/>
                        </a:defRPr>
                      </a:lvl8pPr>
                      <a:lvl9pPr marL="3657600" algn="l" defTabSz="914400" rtl="0" eaLnBrk="1" latinLnBrk="0" hangingPunct="1">
                        <a:defRPr sz="1800" kern="1200">
                          <a:solidFill>
                            <a:schemeClr val="tx1"/>
                          </a:solidFill>
                          <a:latin typeface="宋体"/>
                          <a:ea typeface="宋体"/>
                        </a:defRPr>
                      </a:lvl9pPr>
                    </a:lstStyle>
                    <a:p>
                      <a:pPr marL="114300" marR="0" lvl="0" indent="0" algn="l" defTabSz="7600950" rtl="0" eaLnBrk="1" fontAlgn="base" latinLnBrk="0" hangingPunct="1">
                        <a:lnSpc>
                          <a:spcPct val="120000"/>
                        </a:lnSpc>
                        <a:spcBef>
                          <a:spcPct val="20000"/>
                        </a:spcBef>
                        <a:spcAft>
                          <a:spcPct val="20000"/>
                        </a:spcAft>
                        <a:buClrTx/>
                        <a:buSzTx/>
                        <a:buFontTx/>
                        <a:buNone/>
                        <a:tabLst/>
                        <a:defRPr/>
                      </a:pPr>
                      <a:r>
                        <a:rPr kumimoji="0" lang="en-US" altLang="zh-CN" sz="2000" b="1" i="0" u="none" strike="noStrike" kern="1200" cap="none" normalizeH="0" baseline="0" dirty="0" err="1" smtClean="0">
                          <a:ln>
                            <a:noFill/>
                          </a:ln>
                          <a:solidFill>
                            <a:schemeClr val="bg1"/>
                          </a:solidFill>
                          <a:effectLst/>
                          <a:latin typeface="微软雅黑" pitchFamily="34" charset="-122"/>
                          <a:ea typeface="微软雅黑" pitchFamily="34" charset="-122"/>
                          <a:cs typeface="+mn-cs"/>
                        </a:rPr>
                        <a:t>Portlet</a:t>
                      </a:r>
                      <a:r>
                        <a:rPr kumimoji="0" lang="zh-CN" altLang="en-US" sz="2000" b="1" i="0" u="none" strike="noStrike" kern="1200" cap="none" normalizeH="0" baseline="0" dirty="0" smtClean="0">
                          <a:ln>
                            <a:noFill/>
                          </a:ln>
                          <a:solidFill>
                            <a:schemeClr val="bg1"/>
                          </a:solidFill>
                          <a:effectLst/>
                          <a:latin typeface="微软雅黑" pitchFamily="34" charset="-122"/>
                          <a:ea typeface="微软雅黑" pitchFamily="34" charset="-122"/>
                          <a:cs typeface="+mn-cs"/>
                        </a:rPr>
                        <a:t>之间的通信方式</a:t>
                      </a:r>
                      <a:endParaRPr kumimoji="0" lang="en-US" altLang="zh-CN" sz="2000" b="1" i="0" u="none" strike="noStrike" kern="1200" cap="none" normalizeH="0" baseline="0" dirty="0" smtClean="0">
                        <a:ln>
                          <a:noFill/>
                        </a:ln>
                        <a:solidFill>
                          <a:schemeClr val="bg1"/>
                        </a:solidFill>
                        <a:effectLst/>
                        <a:latin typeface="微软雅黑" pitchFamily="34" charset="-122"/>
                        <a:ea typeface="微软雅黑" pitchFamily="34" charset="-122"/>
                        <a:cs typeface="+mn-cs"/>
                      </a:endParaRPr>
                    </a:p>
                  </a:txBody>
                  <a:tcPr marL="91450" marR="91450" marT="45717" marB="45717" anchor="ctr" horzOverflow="overflow">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76200" cap="flat" cmpd="sng" algn="ctr">
                      <a:solidFill>
                        <a:srgbClr val="FFFFFF"/>
                      </a:solidFill>
                      <a:prstDash val="solid"/>
                      <a:round/>
                      <a:headEnd type="none" w="med" len="med"/>
                      <a:tailEnd type="none" w="med" len="med"/>
                    </a:lnT>
                    <a:lnB w="76200" cap="flat" cmpd="sng" algn="ctr">
                      <a:solidFill>
                        <a:srgbClr val="FFFFFF"/>
                      </a:solidFill>
                      <a:prstDash val="solid"/>
                      <a:round/>
                      <a:headEnd type="none" w="med" len="med"/>
                      <a:tailEnd type="none" w="med" len="med"/>
                    </a:lnB>
                    <a:lnTlToBr>
                      <a:noFill/>
                    </a:lnTlToBr>
                    <a:lnBlToTr>
                      <a:noFill/>
                    </a:lnBlToTr>
                    <a:solidFill>
                      <a:srgbClr val="E16157"/>
                    </a:solidFill>
                  </a:tcPr>
                </a:tc>
              </a:tr>
            </a:tbl>
          </a:graphicData>
        </a:graphic>
      </p:graphicFrame>
      <p:graphicFrame>
        <p:nvGraphicFramePr>
          <p:cNvPr id="6" name="内容占位符 3"/>
          <p:cNvGraphicFramePr>
            <a:graphicFrameLocks/>
          </p:cNvGraphicFramePr>
          <p:nvPr>
            <p:extLst>
              <p:ext uri="{D42A27DB-BD31-4B8C-83A1-F6EECF244321}">
                <p14:modId xmlns:p14="http://schemas.microsoft.com/office/powerpoint/2010/main" val="789050856"/>
              </p:ext>
            </p:extLst>
          </p:nvPr>
        </p:nvGraphicFramePr>
        <p:xfrm>
          <a:off x="558280" y="1412776"/>
          <a:ext cx="8352928" cy="4340290"/>
        </p:xfrm>
        <a:graphic>
          <a:graphicData uri="http://schemas.openxmlformats.org/drawingml/2006/table">
            <a:tbl>
              <a:tblPr firstRow="1" firstCol="1" bandRow="1">
                <a:tableStyleId>{46F890A9-2807-4EBB-B81D-B2AA78EC7F39}</a:tableStyleId>
              </a:tblPr>
              <a:tblGrid>
                <a:gridCol w="2849420"/>
                <a:gridCol w="5503508"/>
              </a:tblGrid>
              <a:tr h="584278">
                <a:tc>
                  <a:txBody>
                    <a:bodyPr/>
                    <a:lstStyle/>
                    <a:p>
                      <a:pPr indent="127000" algn="ctr">
                        <a:lnSpc>
                          <a:spcPct val="150000"/>
                        </a:lnSpc>
                        <a:spcAft>
                          <a:spcPts val="0"/>
                        </a:spcAft>
                      </a:pPr>
                      <a:r>
                        <a:rPr lang="en-US" sz="1400" kern="100" dirty="0" err="1">
                          <a:effectLst/>
                        </a:rPr>
                        <a:t>Portlet</a:t>
                      </a:r>
                      <a:r>
                        <a:rPr lang="zh-CN" sz="1400" kern="100" dirty="0">
                          <a:effectLst/>
                        </a:rPr>
                        <a:t>之间的通信机制</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nchorCtr="1"/>
                </a:tc>
                <a:tc>
                  <a:txBody>
                    <a:bodyPr/>
                    <a:lstStyle/>
                    <a:p>
                      <a:pPr indent="127000" algn="ctr">
                        <a:lnSpc>
                          <a:spcPct val="150000"/>
                        </a:lnSpc>
                        <a:spcAft>
                          <a:spcPts val="0"/>
                        </a:spcAft>
                      </a:pPr>
                      <a:r>
                        <a:rPr lang="zh-CN" sz="1400" kern="100" dirty="0">
                          <a:effectLst/>
                        </a:rPr>
                        <a:t>什么时候使用</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nchorCtr="1"/>
                </a:tc>
              </a:tr>
              <a:tr h="927890">
                <a:tc>
                  <a:txBody>
                    <a:bodyPr/>
                    <a:lstStyle/>
                    <a:p>
                      <a:pPr indent="127000" algn="just">
                        <a:lnSpc>
                          <a:spcPct val="150000"/>
                        </a:lnSpc>
                        <a:spcAft>
                          <a:spcPts val="0"/>
                        </a:spcAft>
                      </a:pPr>
                      <a:r>
                        <a:rPr lang="en-US" sz="1600" kern="100" dirty="0" err="1">
                          <a:effectLst/>
                        </a:rPr>
                        <a:t>PortletSession</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indent="127000" algn="just">
                        <a:lnSpc>
                          <a:spcPct val="150000"/>
                        </a:lnSpc>
                        <a:spcAft>
                          <a:spcPts val="0"/>
                        </a:spcAft>
                      </a:pPr>
                      <a:r>
                        <a:rPr lang="zh-CN" sz="1600" kern="100" dirty="0">
                          <a:effectLst/>
                        </a:rPr>
                        <a:t>当</a:t>
                      </a:r>
                      <a:r>
                        <a:rPr lang="en-US" sz="1600" kern="100" dirty="0" err="1">
                          <a:effectLst/>
                        </a:rPr>
                        <a:t>portlet</a:t>
                      </a:r>
                      <a:r>
                        <a:rPr lang="zh-CN" sz="1600" kern="100" dirty="0">
                          <a:effectLst/>
                        </a:rPr>
                        <a:t>在同一个</a:t>
                      </a:r>
                      <a:r>
                        <a:rPr lang="en-US" sz="1600" kern="100" dirty="0" err="1">
                          <a:effectLst/>
                        </a:rPr>
                        <a:t>Portlet</a:t>
                      </a:r>
                      <a:r>
                        <a:rPr lang="en-US" sz="1600" kern="100" dirty="0">
                          <a:effectLst/>
                        </a:rPr>
                        <a:t> Application</a:t>
                      </a:r>
                      <a:r>
                        <a:rPr lang="zh-CN" sz="1600" kern="100" dirty="0">
                          <a:effectLst/>
                        </a:rPr>
                        <a:t>或者</a:t>
                      </a:r>
                      <a:r>
                        <a:rPr lang="en-US" sz="1600" kern="100" dirty="0">
                          <a:effectLst/>
                        </a:rPr>
                        <a:t>Portal Server</a:t>
                      </a:r>
                      <a:r>
                        <a:rPr lang="zh-CN" sz="1600" kern="100" dirty="0">
                          <a:effectLst/>
                        </a:rPr>
                        <a:t>支持在不同的</a:t>
                      </a:r>
                      <a:r>
                        <a:rPr lang="en-US" sz="1600" kern="100" dirty="0" err="1">
                          <a:effectLst/>
                        </a:rPr>
                        <a:t>PortletApplications</a:t>
                      </a:r>
                      <a:r>
                        <a:rPr lang="zh-CN" sz="1600" kern="100" dirty="0">
                          <a:effectLst/>
                        </a:rPr>
                        <a:t>之间共享</a:t>
                      </a:r>
                      <a:r>
                        <a:rPr lang="en-US" sz="1600" kern="100" dirty="0">
                          <a:effectLst/>
                        </a:rPr>
                        <a:t>session</a:t>
                      </a:r>
                      <a:r>
                        <a:rPr lang="zh-CN" sz="1600" kern="100" dirty="0">
                          <a:effectLst/>
                        </a:rPr>
                        <a:t>数据</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r>
              <a:tr h="792088">
                <a:tc>
                  <a:txBody>
                    <a:bodyPr/>
                    <a:lstStyle/>
                    <a:p>
                      <a:pPr indent="127000" algn="just">
                        <a:lnSpc>
                          <a:spcPct val="150000"/>
                        </a:lnSpc>
                        <a:spcAft>
                          <a:spcPts val="0"/>
                        </a:spcAft>
                      </a:pPr>
                      <a:r>
                        <a:rPr lang="en-US" sz="1600" kern="100">
                          <a:effectLst/>
                        </a:rPr>
                        <a:t>Public render parameters</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indent="127000" algn="just">
                        <a:lnSpc>
                          <a:spcPct val="150000"/>
                        </a:lnSpc>
                        <a:spcAft>
                          <a:spcPts val="0"/>
                        </a:spcAft>
                      </a:pPr>
                      <a:r>
                        <a:rPr lang="zh-CN" sz="1600" kern="100" dirty="0">
                          <a:effectLst/>
                        </a:rPr>
                        <a:t>如果需要在不同的</a:t>
                      </a:r>
                      <a:r>
                        <a:rPr lang="en-US" sz="1600" kern="100" dirty="0" err="1">
                          <a:effectLst/>
                        </a:rPr>
                        <a:t>Portlet</a:t>
                      </a:r>
                      <a:r>
                        <a:rPr lang="en-US" sz="1600" kern="100" dirty="0">
                          <a:effectLst/>
                        </a:rPr>
                        <a:t> applications</a:t>
                      </a:r>
                      <a:r>
                        <a:rPr lang="zh-CN" sz="1600" kern="100" dirty="0">
                          <a:effectLst/>
                        </a:rPr>
                        <a:t>之间传输简单的</a:t>
                      </a:r>
                      <a:r>
                        <a:rPr lang="en-US" sz="1600" kern="100" dirty="0">
                          <a:effectLst/>
                        </a:rPr>
                        <a:t>String</a:t>
                      </a:r>
                      <a:r>
                        <a:rPr lang="zh-CN" sz="1600" kern="100" dirty="0">
                          <a:effectLst/>
                        </a:rPr>
                        <a:t>类型的字符串值。</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r>
              <a:tr h="792088">
                <a:tc>
                  <a:txBody>
                    <a:bodyPr/>
                    <a:lstStyle/>
                    <a:p>
                      <a:pPr indent="127000" algn="just">
                        <a:lnSpc>
                          <a:spcPct val="150000"/>
                        </a:lnSpc>
                        <a:spcAft>
                          <a:spcPts val="0"/>
                        </a:spcAft>
                      </a:pPr>
                      <a:r>
                        <a:rPr lang="en-US" sz="1600" kern="100" dirty="0" err="1">
                          <a:effectLst/>
                        </a:rPr>
                        <a:t>Portlet</a:t>
                      </a:r>
                      <a:r>
                        <a:rPr lang="en-US" sz="1600" kern="100" dirty="0">
                          <a:effectLst/>
                        </a:rPr>
                        <a:t> events</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indent="127000" algn="just">
                        <a:lnSpc>
                          <a:spcPct val="150000"/>
                        </a:lnSpc>
                        <a:spcAft>
                          <a:spcPts val="0"/>
                        </a:spcAft>
                      </a:pPr>
                      <a:r>
                        <a:rPr lang="zh-CN" sz="1600" kern="100" dirty="0">
                          <a:effectLst/>
                        </a:rPr>
                        <a:t>如果需要在不同的</a:t>
                      </a:r>
                      <a:r>
                        <a:rPr lang="en-US" sz="1600" kern="100" dirty="0" err="1">
                          <a:effectLst/>
                        </a:rPr>
                        <a:t>Portlet</a:t>
                      </a:r>
                      <a:r>
                        <a:rPr lang="en-US" sz="1600" kern="100" dirty="0">
                          <a:effectLst/>
                        </a:rPr>
                        <a:t> Applications</a:t>
                      </a:r>
                      <a:r>
                        <a:rPr lang="zh-CN" sz="1600" kern="100" dirty="0">
                          <a:effectLst/>
                        </a:rPr>
                        <a:t>之间传输复杂的数据格式或者对象数据的时候。</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r>
              <a:tr h="1243946">
                <a:tc>
                  <a:txBody>
                    <a:bodyPr/>
                    <a:lstStyle/>
                    <a:p>
                      <a:pPr indent="127000" algn="just">
                        <a:lnSpc>
                          <a:spcPct val="150000"/>
                        </a:lnSpc>
                        <a:spcAft>
                          <a:spcPts val="0"/>
                        </a:spcAft>
                      </a:pPr>
                      <a:r>
                        <a:rPr lang="zh-CN" altLang="en-US" sz="1600" kern="100" dirty="0" smtClean="0">
                          <a:effectLst/>
                          <a:latin typeface="微软雅黑" panose="020B0503020204020204" pitchFamily="34" charset="-122"/>
                          <a:ea typeface="微软雅黑" panose="020B0503020204020204" pitchFamily="34" charset="-122"/>
                          <a:cs typeface="Times New Roman" panose="02020603050405020304" pitchFamily="18" charset="0"/>
                        </a:rPr>
                        <a:t>通过</a:t>
                      </a:r>
                      <a:r>
                        <a:rPr lang="en-US" altLang="zh-CN" sz="1600" kern="100" dirty="0" smtClean="0">
                          <a:effectLst/>
                          <a:latin typeface="微软雅黑" panose="020B0503020204020204" pitchFamily="34" charset="-122"/>
                          <a:ea typeface="微软雅黑" panose="020B0503020204020204" pitchFamily="34" charset="-122"/>
                          <a:cs typeface="Times New Roman" panose="02020603050405020304" pitchFamily="18" charset="0"/>
                        </a:rPr>
                        <a:t>URL</a:t>
                      </a:r>
                      <a:r>
                        <a:rPr lang="zh-CN" altLang="en-US" sz="1600" kern="100" dirty="0" smtClean="0">
                          <a:effectLst/>
                          <a:latin typeface="微软雅黑" panose="020B0503020204020204" pitchFamily="34" charset="-122"/>
                          <a:ea typeface="微软雅黑" panose="020B0503020204020204" pitchFamily="34" charset="-122"/>
                          <a:cs typeface="Times New Roman" panose="02020603050405020304" pitchFamily="18" charset="0"/>
                        </a:rPr>
                        <a:t>传参</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marL="0" marR="0" indent="127000" algn="just" defTabSz="914400" rtl="0" eaLnBrk="1" fontAlgn="auto" latinLnBrk="0" hangingPunct="1">
                        <a:lnSpc>
                          <a:spcPct val="150000"/>
                        </a:lnSpc>
                        <a:spcBef>
                          <a:spcPts val="0"/>
                        </a:spcBef>
                        <a:spcAft>
                          <a:spcPts val="0"/>
                        </a:spcAft>
                        <a:buClrTx/>
                        <a:buSzTx/>
                        <a:buFontTx/>
                        <a:buNone/>
                        <a:tabLst/>
                        <a:defRPr/>
                      </a:pPr>
                      <a:r>
                        <a:rPr lang="zh-CN" altLang="en-US" sz="1600" kern="100" dirty="0" smtClean="0">
                          <a:effectLst/>
                        </a:rPr>
                        <a:t>当</a:t>
                      </a:r>
                      <a:r>
                        <a:rPr lang="en-US" sz="1600" kern="100" dirty="0" err="1" smtClean="0">
                          <a:effectLst/>
                        </a:rPr>
                        <a:t>portlet</a:t>
                      </a:r>
                      <a:r>
                        <a:rPr lang="zh-CN" altLang="en-US" sz="1600" kern="100" dirty="0" smtClean="0">
                          <a:effectLst/>
                        </a:rPr>
                        <a:t>在同一个</a:t>
                      </a:r>
                      <a:r>
                        <a:rPr lang="en-US" sz="1600" kern="100" dirty="0" err="1" smtClean="0">
                          <a:effectLst/>
                        </a:rPr>
                        <a:t>Portlet</a:t>
                      </a:r>
                      <a:r>
                        <a:rPr lang="en-US" sz="1600" kern="100" dirty="0" smtClean="0">
                          <a:effectLst/>
                        </a:rPr>
                        <a:t> Application</a:t>
                      </a:r>
                      <a:r>
                        <a:rPr lang="zh-CN" altLang="en-US" sz="1600" kern="100" dirty="0" smtClean="0">
                          <a:effectLst/>
                        </a:rPr>
                        <a:t>或者</a:t>
                      </a:r>
                      <a:r>
                        <a:rPr lang="en-US" sz="1600" kern="100" dirty="0" smtClean="0">
                          <a:effectLst/>
                        </a:rPr>
                        <a:t>Portal Server</a:t>
                      </a:r>
                      <a:r>
                        <a:rPr lang="zh-CN" altLang="en-US" sz="1600" kern="100" dirty="0" smtClean="0">
                          <a:effectLst/>
                        </a:rPr>
                        <a:t>支持在不同的</a:t>
                      </a:r>
                      <a:r>
                        <a:rPr lang="en-US" sz="1600" kern="100" dirty="0" err="1" smtClean="0">
                          <a:effectLst/>
                        </a:rPr>
                        <a:t>PortletApplications</a:t>
                      </a:r>
                      <a:r>
                        <a:rPr lang="zh-CN" altLang="en-US" sz="1600" kern="100" dirty="0" smtClean="0">
                          <a:effectLst/>
                        </a:rPr>
                        <a:t>之间传递数据</a:t>
                      </a:r>
                      <a:endParaRPr lang="zh-CN" altLang="en-US" sz="1600" kern="100" dirty="0" smtClean="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30066233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446023598"/>
              </p:ext>
            </p:extLst>
          </p:nvPr>
        </p:nvGraphicFramePr>
        <p:xfrm>
          <a:off x="1475656" y="548680"/>
          <a:ext cx="6480720" cy="713666"/>
        </p:xfrm>
        <a:graphic>
          <a:graphicData uri="http://schemas.openxmlformats.org/drawingml/2006/table">
            <a:tbl>
              <a:tblPr>
                <a:effectLst/>
              </a:tblPr>
              <a:tblGrid>
                <a:gridCol w="617773"/>
                <a:gridCol w="5862947"/>
              </a:tblGrid>
              <a:tr h="713666">
                <a:tc>
                  <a:txBody>
                    <a:bodyPr/>
                    <a:lstStyle>
                      <a:defPPr>
                        <a:defRPr lang="zh-CN"/>
                      </a:defPPr>
                      <a:lvl1pPr marL="0" algn="l" defTabSz="914400" rtl="0" eaLnBrk="1" latinLnBrk="0" hangingPunct="1">
                        <a:defRPr sz="1800" kern="1200">
                          <a:solidFill>
                            <a:schemeClr val="tx1"/>
                          </a:solidFill>
                          <a:latin typeface="宋体"/>
                          <a:ea typeface="宋体"/>
                        </a:defRPr>
                      </a:lvl1pPr>
                      <a:lvl2pPr marL="457200" algn="l" defTabSz="914400" rtl="0" eaLnBrk="1" latinLnBrk="0" hangingPunct="1">
                        <a:defRPr sz="1800" kern="1200">
                          <a:solidFill>
                            <a:schemeClr val="tx1"/>
                          </a:solidFill>
                          <a:latin typeface="宋体"/>
                          <a:ea typeface="宋体"/>
                        </a:defRPr>
                      </a:lvl2pPr>
                      <a:lvl3pPr marL="914400" algn="l" defTabSz="914400" rtl="0" eaLnBrk="1" latinLnBrk="0" hangingPunct="1">
                        <a:defRPr sz="1800" kern="1200">
                          <a:solidFill>
                            <a:schemeClr val="tx1"/>
                          </a:solidFill>
                          <a:latin typeface="宋体"/>
                          <a:ea typeface="宋体"/>
                        </a:defRPr>
                      </a:lvl3pPr>
                      <a:lvl4pPr marL="1371600" algn="l" defTabSz="914400" rtl="0" eaLnBrk="1" latinLnBrk="0" hangingPunct="1">
                        <a:defRPr sz="1800" kern="1200">
                          <a:solidFill>
                            <a:schemeClr val="tx1"/>
                          </a:solidFill>
                          <a:latin typeface="宋体"/>
                          <a:ea typeface="宋体"/>
                        </a:defRPr>
                      </a:lvl4pPr>
                      <a:lvl5pPr marL="1828800" algn="l" defTabSz="914400" rtl="0" eaLnBrk="1" latinLnBrk="0" hangingPunct="1">
                        <a:defRPr sz="1800" kern="1200">
                          <a:solidFill>
                            <a:schemeClr val="tx1"/>
                          </a:solidFill>
                          <a:latin typeface="宋体"/>
                          <a:ea typeface="宋体"/>
                        </a:defRPr>
                      </a:lvl5pPr>
                      <a:lvl6pPr marL="2286000" algn="l" defTabSz="914400" rtl="0" eaLnBrk="1" latinLnBrk="0" hangingPunct="1">
                        <a:defRPr sz="1800" kern="1200">
                          <a:solidFill>
                            <a:schemeClr val="tx1"/>
                          </a:solidFill>
                          <a:latin typeface="宋体"/>
                          <a:ea typeface="宋体"/>
                        </a:defRPr>
                      </a:lvl6pPr>
                      <a:lvl7pPr marL="2743200" algn="l" defTabSz="914400" rtl="0" eaLnBrk="1" latinLnBrk="0" hangingPunct="1">
                        <a:defRPr sz="1800" kern="1200">
                          <a:solidFill>
                            <a:schemeClr val="tx1"/>
                          </a:solidFill>
                          <a:latin typeface="宋体"/>
                          <a:ea typeface="宋体"/>
                        </a:defRPr>
                      </a:lvl7pPr>
                      <a:lvl8pPr marL="3200400" algn="l" defTabSz="914400" rtl="0" eaLnBrk="1" latinLnBrk="0" hangingPunct="1">
                        <a:defRPr sz="1800" kern="1200">
                          <a:solidFill>
                            <a:schemeClr val="tx1"/>
                          </a:solidFill>
                          <a:latin typeface="宋体"/>
                          <a:ea typeface="宋体"/>
                        </a:defRPr>
                      </a:lvl8pPr>
                      <a:lvl9pPr marL="3657600" algn="l" defTabSz="914400" rtl="0" eaLnBrk="1" latinLnBrk="0" hangingPunct="1">
                        <a:defRPr sz="1800" kern="1200">
                          <a:solidFill>
                            <a:schemeClr val="tx1"/>
                          </a:solidFill>
                          <a:latin typeface="宋体"/>
                          <a:ea typeface="宋体"/>
                        </a:defRPr>
                      </a:lvl9pPr>
                    </a:lstStyle>
                    <a:p>
                      <a:pPr marL="0" marR="0" lvl="0" indent="0" algn="ctr" defTabSz="7600950" rtl="0" eaLnBrk="1" fontAlgn="base" latinLnBrk="0" hangingPunct="1">
                        <a:lnSpc>
                          <a:spcPct val="120000"/>
                        </a:lnSpc>
                        <a:spcBef>
                          <a:spcPct val="20000"/>
                        </a:spcBef>
                        <a:spcAft>
                          <a:spcPct val="20000"/>
                        </a:spcAft>
                        <a:buClrTx/>
                        <a:buSzTx/>
                        <a:buFontTx/>
                        <a:buNone/>
                        <a:tabLst/>
                      </a:pPr>
                      <a:endParaRPr kumimoji="0" lang="zh-CN" altLang="zh-CN" sz="2000" b="1" i="0" u="none" strike="noStrike" cap="none" normalizeH="0" baseline="0" dirty="0" smtClean="0">
                        <a:ln>
                          <a:noFill/>
                        </a:ln>
                        <a:solidFill>
                          <a:schemeClr val="bg1"/>
                        </a:solidFill>
                        <a:effectLst/>
                        <a:latin typeface="微软雅黑" pitchFamily="34" charset="-122"/>
                        <a:ea typeface="微软雅黑" pitchFamily="34" charset="-122"/>
                      </a:endParaRPr>
                    </a:p>
                  </a:txBody>
                  <a:tcPr marL="91450" marR="91450" marT="45717" marB="45717" anchor="ctr" horzOverflow="overflow">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76200" cap="flat" cmpd="sng" algn="ctr">
                      <a:solidFill>
                        <a:srgbClr val="FFFFFF"/>
                      </a:solidFill>
                      <a:prstDash val="solid"/>
                      <a:round/>
                      <a:headEnd type="none" w="med" len="med"/>
                      <a:tailEnd type="none" w="med" len="med"/>
                    </a:lnT>
                    <a:lnB w="76200" cap="flat" cmpd="sng" algn="ctr">
                      <a:solidFill>
                        <a:srgbClr val="FFFFFF"/>
                      </a:solidFill>
                      <a:prstDash val="solid"/>
                      <a:round/>
                      <a:headEnd type="none" w="med" len="med"/>
                      <a:tailEnd type="none" w="med" len="med"/>
                    </a:lnB>
                    <a:lnTlToBr>
                      <a:noFill/>
                    </a:lnTlToBr>
                    <a:lnBlToTr>
                      <a:noFill/>
                    </a:lnBlToTr>
                    <a:solidFill>
                      <a:srgbClr val="F37E16"/>
                    </a:solidFill>
                  </a:tcPr>
                </a:tc>
                <a:tc>
                  <a:txBody>
                    <a:bodyPr/>
                    <a:lstStyle>
                      <a:defPPr>
                        <a:defRPr lang="zh-CN"/>
                      </a:defPPr>
                      <a:lvl1pPr marL="0" algn="l" defTabSz="914400" rtl="0" eaLnBrk="1" latinLnBrk="0" hangingPunct="1">
                        <a:defRPr sz="1800" kern="1200">
                          <a:solidFill>
                            <a:schemeClr val="tx1"/>
                          </a:solidFill>
                          <a:latin typeface="宋体"/>
                          <a:ea typeface="宋体"/>
                        </a:defRPr>
                      </a:lvl1pPr>
                      <a:lvl2pPr marL="457200" algn="l" defTabSz="914400" rtl="0" eaLnBrk="1" latinLnBrk="0" hangingPunct="1">
                        <a:defRPr sz="1800" kern="1200">
                          <a:solidFill>
                            <a:schemeClr val="tx1"/>
                          </a:solidFill>
                          <a:latin typeface="宋体"/>
                          <a:ea typeface="宋体"/>
                        </a:defRPr>
                      </a:lvl2pPr>
                      <a:lvl3pPr marL="914400" algn="l" defTabSz="914400" rtl="0" eaLnBrk="1" latinLnBrk="0" hangingPunct="1">
                        <a:defRPr sz="1800" kern="1200">
                          <a:solidFill>
                            <a:schemeClr val="tx1"/>
                          </a:solidFill>
                          <a:latin typeface="宋体"/>
                          <a:ea typeface="宋体"/>
                        </a:defRPr>
                      </a:lvl3pPr>
                      <a:lvl4pPr marL="1371600" algn="l" defTabSz="914400" rtl="0" eaLnBrk="1" latinLnBrk="0" hangingPunct="1">
                        <a:defRPr sz="1800" kern="1200">
                          <a:solidFill>
                            <a:schemeClr val="tx1"/>
                          </a:solidFill>
                          <a:latin typeface="宋体"/>
                          <a:ea typeface="宋体"/>
                        </a:defRPr>
                      </a:lvl4pPr>
                      <a:lvl5pPr marL="1828800" algn="l" defTabSz="914400" rtl="0" eaLnBrk="1" latinLnBrk="0" hangingPunct="1">
                        <a:defRPr sz="1800" kern="1200">
                          <a:solidFill>
                            <a:schemeClr val="tx1"/>
                          </a:solidFill>
                          <a:latin typeface="宋体"/>
                          <a:ea typeface="宋体"/>
                        </a:defRPr>
                      </a:lvl5pPr>
                      <a:lvl6pPr marL="2286000" algn="l" defTabSz="914400" rtl="0" eaLnBrk="1" latinLnBrk="0" hangingPunct="1">
                        <a:defRPr sz="1800" kern="1200">
                          <a:solidFill>
                            <a:schemeClr val="tx1"/>
                          </a:solidFill>
                          <a:latin typeface="宋体"/>
                          <a:ea typeface="宋体"/>
                        </a:defRPr>
                      </a:lvl6pPr>
                      <a:lvl7pPr marL="2743200" algn="l" defTabSz="914400" rtl="0" eaLnBrk="1" latinLnBrk="0" hangingPunct="1">
                        <a:defRPr sz="1800" kern="1200">
                          <a:solidFill>
                            <a:schemeClr val="tx1"/>
                          </a:solidFill>
                          <a:latin typeface="宋体"/>
                          <a:ea typeface="宋体"/>
                        </a:defRPr>
                      </a:lvl7pPr>
                      <a:lvl8pPr marL="3200400" algn="l" defTabSz="914400" rtl="0" eaLnBrk="1" latinLnBrk="0" hangingPunct="1">
                        <a:defRPr sz="1800" kern="1200">
                          <a:solidFill>
                            <a:schemeClr val="tx1"/>
                          </a:solidFill>
                          <a:latin typeface="宋体"/>
                          <a:ea typeface="宋体"/>
                        </a:defRPr>
                      </a:lvl8pPr>
                      <a:lvl9pPr marL="3657600" algn="l" defTabSz="914400" rtl="0" eaLnBrk="1" latinLnBrk="0" hangingPunct="1">
                        <a:defRPr sz="1800" kern="1200">
                          <a:solidFill>
                            <a:schemeClr val="tx1"/>
                          </a:solidFill>
                          <a:latin typeface="宋体"/>
                          <a:ea typeface="宋体"/>
                        </a:defRPr>
                      </a:lvl9pPr>
                    </a:lstStyle>
                    <a:p>
                      <a:pPr marL="114300" marR="0" lvl="0" indent="0" algn="l" defTabSz="7600950" rtl="0" eaLnBrk="1" fontAlgn="base" latinLnBrk="0" hangingPunct="1">
                        <a:lnSpc>
                          <a:spcPct val="120000"/>
                        </a:lnSpc>
                        <a:spcBef>
                          <a:spcPct val="20000"/>
                        </a:spcBef>
                        <a:spcAft>
                          <a:spcPct val="20000"/>
                        </a:spcAft>
                        <a:buClrTx/>
                        <a:buSzTx/>
                        <a:buFontTx/>
                        <a:buNone/>
                        <a:tabLst/>
                        <a:defRPr/>
                      </a:pPr>
                      <a:r>
                        <a:rPr kumimoji="0" lang="en-US" altLang="zh-CN" sz="2000" b="1" i="0" u="none" strike="noStrike" kern="1200" cap="none" normalizeH="0" baseline="0" dirty="0" err="1" smtClean="0">
                          <a:ln>
                            <a:noFill/>
                          </a:ln>
                          <a:solidFill>
                            <a:schemeClr val="bg1"/>
                          </a:solidFill>
                          <a:effectLst/>
                          <a:latin typeface="微软雅黑" pitchFamily="34" charset="-122"/>
                          <a:ea typeface="微软雅黑" pitchFamily="34" charset="-122"/>
                          <a:cs typeface="+mn-cs"/>
                        </a:rPr>
                        <a:t>Liferay</a:t>
                      </a:r>
                      <a:r>
                        <a:rPr kumimoji="0" lang="zh-CN" altLang="en-US" sz="2000" b="1" i="0" u="none" strike="noStrike" kern="1200" cap="none" normalizeH="0" baseline="0" dirty="0" smtClean="0">
                          <a:ln>
                            <a:noFill/>
                          </a:ln>
                          <a:solidFill>
                            <a:schemeClr val="bg1"/>
                          </a:solidFill>
                          <a:effectLst/>
                          <a:latin typeface="微软雅黑" pitchFamily="34" charset="-122"/>
                          <a:ea typeface="微软雅黑" pitchFamily="34" charset="-122"/>
                          <a:cs typeface="+mn-cs"/>
                        </a:rPr>
                        <a:t>的布局</a:t>
                      </a:r>
                      <a:r>
                        <a:rPr kumimoji="0" lang="en-US" altLang="zh-CN" sz="2000" b="1" i="0" u="none" strike="noStrike" kern="1200" cap="none" normalizeH="0" baseline="0" dirty="0" smtClean="0">
                          <a:ln>
                            <a:noFill/>
                          </a:ln>
                          <a:solidFill>
                            <a:schemeClr val="bg1"/>
                          </a:solidFill>
                          <a:effectLst/>
                          <a:latin typeface="微软雅黑" pitchFamily="34" charset="-122"/>
                          <a:ea typeface="微软雅黑" pitchFamily="34" charset="-122"/>
                          <a:cs typeface="+mn-cs"/>
                        </a:rPr>
                        <a:t> </a:t>
                      </a:r>
                      <a:endParaRPr kumimoji="0" lang="zh-CN" altLang="en-US" sz="2000" b="1" i="0" u="none" strike="noStrike" kern="1200" cap="none" normalizeH="0" baseline="0" dirty="0" smtClean="0">
                        <a:ln>
                          <a:noFill/>
                        </a:ln>
                        <a:solidFill>
                          <a:schemeClr val="bg1"/>
                        </a:solidFill>
                        <a:effectLst/>
                        <a:latin typeface="微软雅黑" pitchFamily="34" charset="-122"/>
                        <a:ea typeface="微软雅黑" pitchFamily="34" charset="-122"/>
                        <a:cs typeface="+mn-cs"/>
                      </a:endParaRPr>
                    </a:p>
                  </a:txBody>
                  <a:tcPr marL="91450" marR="91450" marT="45717" marB="45717" anchor="ctr" horzOverflow="overflow">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76200" cap="flat" cmpd="sng" algn="ctr">
                      <a:solidFill>
                        <a:srgbClr val="FFFFFF"/>
                      </a:solidFill>
                      <a:prstDash val="solid"/>
                      <a:round/>
                      <a:headEnd type="none" w="med" len="med"/>
                      <a:tailEnd type="none" w="med" len="med"/>
                    </a:lnT>
                    <a:lnB w="76200" cap="flat" cmpd="sng" algn="ctr">
                      <a:solidFill>
                        <a:srgbClr val="FFFFFF"/>
                      </a:solidFill>
                      <a:prstDash val="solid"/>
                      <a:round/>
                      <a:headEnd type="none" w="med" len="med"/>
                      <a:tailEnd type="none" w="med" len="med"/>
                    </a:lnB>
                    <a:lnTlToBr>
                      <a:noFill/>
                    </a:lnTlToBr>
                    <a:lnBlToTr>
                      <a:noFill/>
                    </a:lnBlToTr>
                    <a:solidFill>
                      <a:srgbClr val="F37E16"/>
                    </a:solidFill>
                  </a:tcPr>
                </a:tc>
              </a:tr>
            </a:tbl>
          </a:graphicData>
        </a:graphic>
      </p:graphicFrame>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1830"/>
          <a:stretch/>
        </p:blipFill>
        <p:spPr bwMode="auto">
          <a:xfrm>
            <a:off x="316708" y="2093398"/>
            <a:ext cx="2480444" cy="4303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5" name="图示 4"/>
          <p:cNvGraphicFramePr/>
          <p:nvPr>
            <p:extLst>
              <p:ext uri="{D42A27DB-BD31-4B8C-83A1-F6EECF244321}">
                <p14:modId xmlns:p14="http://schemas.microsoft.com/office/powerpoint/2010/main" val="4037237493"/>
              </p:ext>
            </p:extLst>
          </p:nvPr>
        </p:nvGraphicFramePr>
        <p:xfrm>
          <a:off x="3041180" y="2093398"/>
          <a:ext cx="5772472"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71404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1788635397"/>
              </p:ext>
            </p:extLst>
          </p:nvPr>
        </p:nvGraphicFramePr>
        <p:xfrm>
          <a:off x="1475656" y="548680"/>
          <a:ext cx="6480720" cy="713666"/>
        </p:xfrm>
        <a:graphic>
          <a:graphicData uri="http://schemas.openxmlformats.org/drawingml/2006/table">
            <a:tbl>
              <a:tblPr>
                <a:effectLst/>
              </a:tblPr>
              <a:tblGrid>
                <a:gridCol w="617773"/>
                <a:gridCol w="5862947"/>
              </a:tblGrid>
              <a:tr h="713666">
                <a:tc>
                  <a:txBody>
                    <a:bodyPr/>
                    <a:lstStyle>
                      <a:defPPr>
                        <a:defRPr lang="zh-CN"/>
                      </a:defPPr>
                      <a:lvl1pPr marL="0" algn="l" defTabSz="914400" rtl="0" eaLnBrk="1" latinLnBrk="0" hangingPunct="1">
                        <a:defRPr sz="1800" kern="1200">
                          <a:solidFill>
                            <a:schemeClr val="tx1"/>
                          </a:solidFill>
                          <a:latin typeface="宋体"/>
                          <a:ea typeface="宋体"/>
                        </a:defRPr>
                      </a:lvl1pPr>
                      <a:lvl2pPr marL="457200" algn="l" defTabSz="914400" rtl="0" eaLnBrk="1" latinLnBrk="0" hangingPunct="1">
                        <a:defRPr sz="1800" kern="1200">
                          <a:solidFill>
                            <a:schemeClr val="tx1"/>
                          </a:solidFill>
                          <a:latin typeface="宋体"/>
                          <a:ea typeface="宋体"/>
                        </a:defRPr>
                      </a:lvl2pPr>
                      <a:lvl3pPr marL="914400" algn="l" defTabSz="914400" rtl="0" eaLnBrk="1" latinLnBrk="0" hangingPunct="1">
                        <a:defRPr sz="1800" kern="1200">
                          <a:solidFill>
                            <a:schemeClr val="tx1"/>
                          </a:solidFill>
                          <a:latin typeface="宋体"/>
                          <a:ea typeface="宋体"/>
                        </a:defRPr>
                      </a:lvl3pPr>
                      <a:lvl4pPr marL="1371600" algn="l" defTabSz="914400" rtl="0" eaLnBrk="1" latinLnBrk="0" hangingPunct="1">
                        <a:defRPr sz="1800" kern="1200">
                          <a:solidFill>
                            <a:schemeClr val="tx1"/>
                          </a:solidFill>
                          <a:latin typeface="宋体"/>
                          <a:ea typeface="宋体"/>
                        </a:defRPr>
                      </a:lvl4pPr>
                      <a:lvl5pPr marL="1828800" algn="l" defTabSz="914400" rtl="0" eaLnBrk="1" latinLnBrk="0" hangingPunct="1">
                        <a:defRPr sz="1800" kern="1200">
                          <a:solidFill>
                            <a:schemeClr val="tx1"/>
                          </a:solidFill>
                          <a:latin typeface="宋体"/>
                          <a:ea typeface="宋体"/>
                        </a:defRPr>
                      </a:lvl5pPr>
                      <a:lvl6pPr marL="2286000" algn="l" defTabSz="914400" rtl="0" eaLnBrk="1" latinLnBrk="0" hangingPunct="1">
                        <a:defRPr sz="1800" kern="1200">
                          <a:solidFill>
                            <a:schemeClr val="tx1"/>
                          </a:solidFill>
                          <a:latin typeface="宋体"/>
                          <a:ea typeface="宋体"/>
                        </a:defRPr>
                      </a:lvl6pPr>
                      <a:lvl7pPr marL="2743200" algn="l" defTabSz="914400" rtl="0" eaLnBrk="1" latinLnBrk="0" hangingPunct="1">
                        <a:defRPr sz="1800" kern="1200">
                          <a:solidFill>
                            <a:schemeClr val="tx1"/>
                          </a:solidFill>
                          <a:latin typeface="宋体"/>
                          <a:ea typeface="宋体"/>
                        </a:defRPr>
                      </a:lvl7pPr>
                      <a:lvl8pPr marL="3200400" algn="l" defTabSz="914400" rtl="0" eaLnBrk="1" latinLnBrk="0" hangingPunct="1">
                        <a:defRPr sz="1800" kern="1200">
                          <a:solidFill>
                            <a:schemeClr val="tx1"/>
                          </a:solidFill>
                          <a:latin typeface="宋体"/>
                          <a:ea typeface="宋体"/>
                        </a:defRPr>
                      </a:lvl8pPr>
                      <a:lvl9pPr marL="3657600" algn="l" defTabSz="914400" rtl="0" eaLnBrk="1" latinLnBrk="0" hangingPunct="1">
                        <a:defRPr sz="1800" kern="1200">
                          <a:solidFill>
                            <a:schemeClr val="tx1"/>
                          </a:solidFill>
                          <a:latin typeface="宋体"/>
                          <a:ea typeface="宋体"/>
                        </a:defRPr>
                      </a:lvl9pPr>
                    </a:lstStyle>
                    <a:p>
                      <a:pPr marL="0" marR="0" lvl="0" indent="0" algn="ctr" defTabSz="7600950" rtl="0" eaLnBrk="1" fontAlgn="base" latinLnBrk="0" hangingPunct="1">
                        <a:lnSpc>
                          <a:spcPct val="120000"/>
                        </a:lnSpc>
                        <a:spcBef>
                          <a:spcPct val="20000"/>
                        </a:spcBef>
                        <a:spcAft>
                          <a:spcPct val="20000"/>
                        </a:spcAft>
                        <a:buClrTx/>
                        <a:buSzTx/>
                        <a:buFontTx/>
                        <a:buNone/>
                        <a:tabLst/>
                      </a:pPr>
                      <a:endParaRPr kumimoji="0" lang="zh-CN" altLang="zh-CN" sz="2000" b="1" i="0" u="none" strike="noStrike" cap="none" normalizeH="0" baseline="0" dirty="0" smtClean="0">
                        <a:ln>
                          <a:noFill/>
                        </a:ln>
                        <a:solidFill>
                          <a:schemeClr val="bg1"/>
                        </a:solidFill>
                        <a:effectLst/>
                        <a:latin typeface="微软雅黑" pitchFamily="34" charset="-122"/>
                        <a:ea typeface="微软雅黑" pitchFamily="34" charset="-122"/>
                      </a:endParaRPr>
                    </a:p>
                  </a:txBody>
                  <a:tcPr marL="91450" marR="91450" marT="45717" marB="45717" anchor="ctr" horzOverflow="overflow">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76200" cap="flat" cmpd="sng" algn="ctr">
                      <a:solidFill>
                        <a:srgbClr val="FFFFFF"/>
                      </a:solidFill>
                      <a:prstDash val="solid"/>
                      <a:round/>
                      <a:headEnd type="none" w="med" len="med"/>
                      <a:tailEnd type="none" w="med" len="med"/>
                    </a:lnT>
                    <a:lnB w="76200" cap="flat" cmpd="sng" algn="ctr">
                      <a:solidFill>
                        <a:srgbClr val="FFFFFF"/>
                      </a:solidFill>
                      <a:prstDash val="solid"/>
                      <a:round/>
                      <a:headEnd type="none" w="med" len="med"/>
                      <a:tailEnd type="none" w="med" len="med"/>
                    </a:lnB>
                    <a:lnTlToBr>
                      <a:noFill/>
                    </a:lnTlToBr>
                    <a:lnBlToTr>
                      <a:noFill/>
                    </a:lnBlToTr>
                    <a:solidFill>
                      <a:srgbClr val="F37E16"/>
                    </a:solidFill>
                  </a:tcPr>
                </a:tc>
                <a:tc>
                  <a:txBody>
                    <a:bodyPr/>
                    <a:lstStyle>
                      <a:defPPr>
                        <a:defRPr lang="zh-CN"/>
                      </a:defPPr>
                      <a:lvl1pPr marL="0" algn="l" defTabSz="914400" rtl="0" eaLnBrk="1" latinLnBrk="0" hangingPunct="1">
                        <a:defRPr sz="1800" kern="1200">
                          <a:solidFill>
                            <a:schemeClr val="tx1"/>
                          </a:solidFill>
                          <a:latin typeface="宋体"/>
                          <a:ea typeface="宋体"/>
                        </a:defRPr>
                      </a:lvl1pPr>
                      <a:lvl2pPr marL="457200" algn="l" defTabSz="914400" rtl="0" eaLnBrk="1" latinLnBrk="0" hangingPunct="1">
                        <a:defRPr sz="1800" kern="1200">
                          <a:solidFill>
                            <a:schemeClr val="tx1"/>
                          </a:solidFill>
                          <a:latin typeface="宋体"/>
                          <a:ea typeface="宋体"/>
                        </a:defRPr>
                      </a:lvl2pPr>
                      <a:lvl3pPr marL="914400" algn="l" defTabSz="914400" rtl="0" eaLnBrk="1" latinLnBrk="0" hangingPunct="1">
                        <a:defRPr sz="1800" kern="1200">
                          <a:solidFill>
                            <a:schemeClr val="tx1"/>
                          </a:solidFill>
                          <a:latin typeface="宋体"/>
                          <a:ea typeface="宋体"/>
                        </a:defRPr>
                      </a:lvl3pPr>
                      <a:lvl4pPr marL="1371600" algn="l" defTabSz="914400" rtl="0" eaLnBrk="1" latinLnBrk="0" hangingPunct="1">
                        <a:defRPr sz="1800" kern="1200">
                          <a:solidFill>
                            <a:schemeClr val="tx1"/>
                          </a:solidFill>
                          <a:latin typeface="宋体"/>
                          <a:ea typeface="宋体"/>
                        </a:defRPr>
                      </a:lvl4pPr>
                      <a:lvl5pPr marL="1828800" algn="l" defTabSz="914400" rtl="0" eaLnBrk="1" latinLnBrk="0" hangingPunct="1">
                        <a:defRPr sz="1800" kern="1200">
                          <a:solidFill>
                            <a:schemeClr val="tx1"/>
                          </a:solidFill>
                          <a:latin typeface="宋体"/>
                          <a:ea typeface="宋体"/>
                        </a:defRPr>
                      </a:lvl5pPr>
                      <a:lvl6pPr marL="2286000" algn="l" defTabSz="914400" rtl="0" eaLnBrk="1" latinLnBrk="0" hangingPunct="1">
                        <a:defRPr sz="1800" kern="1200">
                          <a:solidFill>
                            <a:schemeClr val="tx1"/>
                          </a:solidFill>
                          <a:latin typeface="宋体"/>
                          <a:ea typeface="宋体"/>
                        </a:defRPr>
                      </a:lvl6pPr>
                      <a:lvl7pPr marL="2743200" algn="l" defTabSz="914400" rtl="0" eaLnBrk="1" latinLnBrk="0" hangingPunct="1">
                        <a:defRPr sz="1800" kern="1200">
                          <a:solidFill>
                            <a:schemeClr val="tx1"/>
                          </a:solidFill>
                          <a:latin typeface="宋体"/>
                          <a:ea typeface="宋体"/>
                        </a:defRPr>
                      </a:lvl7pPr>
                      <a:lvl8pPr marL="3200400" algn="l" defTabSz="914400" rtl="0" eaLnBrk="1" latinLnBrk="0" hangingPunct="1">
                        <a:defRPr sz="1800" kern="1200">
                          <a:solidFill>
                            <a:schemeClr val="tx1"/>
                          </a:solidFill>
                          <a:latin typeface="宋体"/>
                          <a:ea typeface="宋体"/>
                        </a:defRPr>
                      </a:lvl8pPr>
                      <a:lvl9pPr marL="3657600" algn="l" defTabSz="914400" rtl="0" eaLnBrk="1" latinLnBrk="0" hangingPunct="1">
                        <a:defRPr sz="1800" kern="1200">
                          <a:solidFill>
                            <a:schemeClr val="tx1"/>
                          </a:solidFill>
                          <a:latin typeface="宋体"/>
                          <a:ea typeface="宋体"/>
                        </a:defRPr>
                      </a:lvl9pPr>
                    </a:lstStyle>
                    <a:p>
                      <a:pPr marL="114300" marR="0" lvl="0" indent="0" algn="l" defTabSz="7600950" rtl="0" eaLnBrk="1" fontAlgn="base" latinLnBrk="0" hangingPunct="1">
                        <a:lnSpc>
                          <a:spcPct val="120000"/>
                        </a:lnSpc>
                        <a:spcBef>
                          <a:spcPct val="20000"/>
                        </a:spcBef>
                        <a:spcAft>
                          <a:spcPct val="20000"/>
                        </a:spcAft>
                        <a:buClrTx/>
                        <a:buSzTx/>
                        <a:buFontTx/>
                        <a:buNone/>
                        <a:tabLst/>
                        <a:defRPr/>
                      </a:pPr>
                      <a:r>
                        <a:rPr kumimoji="0" lang="en-US" altLang="zh-CN" sz="2000" b="1" i="0" u="none" strike="noStrike" kern="1200" cap="none" normalizeH="0" baseline="0" dirty="0" err="1" smtClean="0">
                          <a:ln>
                            <a:noFill/>
                          </a:ln>
                          <a:solidFill>
                            <a:schemeClr val="bg1"/>
                          </a:solidFill>
                          <a:effectLst/>
                          <a:latin typeface="微软雅黑" pitchFamily="34" charset="-122"/>
                          <a:ea typeface="微软雅黑" pitchFamily="34" charset="-122"/>
                          <a:cs typeface="+mn-cs"/>
                        </a:rPr>
                        <a:t>Liferay</a:t>
                      </a:r>
                      <a:r>
                        <a:rPr kumimoji="0" lang="zh-CN" altLang="en-US" sz="2000" b="1" i="0" u="none" strike="noStrike" kern="1200" cap="none" normalizeH="0" baseline="0" dirty="0" smtClean="0">
                          <a:ln>
                            <a:noFill/>
                          </a:ln>
                          <a:solidFill>
                            <a:schemeClr val="bg1"/>
                          </a:solidFill>
                          <a:effectLst/>
                          <a:latin typeface="微软雅黑" pitchFamily="34" charset="-122"/>
                          <a:ea typeface="微软雅黑" pitchFamily="34" charset="-122"/>
                          <a:cs typeface="+mn-cs"/>
                        </a:rPr>
                        <a:t>的主题</a:t>
                      </a:r>
                    </a:p>
                  </a:txBody>
                  <a:tcPr marL="91450" marR="91450" marT="45717" marB="45717" anchor="ctr" horzOverflow="overflow">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76200" cap="flat" cmpd="sng" algn="ctr">
                      <a:solidFill>
                        <a:srgbClr val="FFFFFF"/>
                      </a:solidFill>
                      <a:prstDash val="solid"/>
                      <a:round/>
                      <a:headEnd type="none" w="med" len="med"/>
                      <a:tailEnd type="none" w="med" len="med"/>
                    </a:lnT>
                    <a:lnB w="76200" cap="flat" cmpd="sng" algn="ctr">
                      <a:solidFill>
                        <a:srgbClr val="FFFFFF"/>
                      </a:solidFill>
                      <a:prstDash val="solid"/>
                      <a:round/>
                      <a:headEnd type="none" w="med" len="med"/>
                      <a:tailEnd type="none" w="med" len="med"/>
                    </a:lnB>
                    <a:lnTlToBr>
                      <a:noFill/>
                    </a:lnTlToBr>
                    <a:lnBlToTr>
                      <a:noFill/>
                    </a:lnBlToTr>
                    <a:solidFill>
                      <a:srgbClr val="F37E16"/>
                    </a:solidFill>
                  </a:tcPr>
                </a:tc>
              </a:tr>
            </a:tbl>
          </a:graphicData>
        </a:graphic>
      </p:graphicFrame>
      <p:sp>
        <p:nvSpPr>
          <p:cNvPr id="8" name="TextBox 7"/>
          <p:cNvSpPr txBox="1"/>
          <p:nvPr/>
        </p:nvSpPr>
        <p:spPr>
          <a:xfrm>
            <a:off x="323528" y="5818038"/>
            <a:ext cx="6048672" cy="369332"/>
          </a:xfrm>
          <a:prstGeom prst="rect">
            <a:avLst/>
          </a:prstGeom>
          <a:noFill/>
        </p:spPr>
        <p:txBody>
          <a:bodyPr wrap="square" rtlCol="0">
            <a:spAutoFit/>
          </a:bodyPr>
          <a:lstStyle/>
          <a:p>
            <a:pPr marL="285750" indent="-285750">
              <a:buFont typeface="Wingdings" pitchFamily="2" charset="2"/>
              <a:buChar char="Ø"/>
            </a:pPr>
            <a:endParaRPr lang="zh-CN" altLang="en-US" dirty="0"/>
          </a:p>
        </p:txBody>
      </p:sp>
      <p:graphicFrame>
        <p:nvGraphicFramePr>
          <p:cNvPr id="11" name="图示 10"/>
          <p:cNvGraphicFramePr/>
          <p:nvPr>
            <p:extLst>
              <p:ext uri="{D42A27DB-BD31-4B8C-83A1-F6EECF244321}">
                <p14:modId xmlns:p14="http://schemas.microsoft.com/office/powerpoint/2010/main" val="1191938076"/>
              </p:ext>
            </p:extLst>
          </p:nvPr>
        </p:nvGraphicFramePr>
        <p:xfrm>
          <a:off x="323528" y="1628800"/>
          <a:ext cx="8136904" cy="50405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17872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extLst>
              <p:ext uri="{D42A27DB-BD31-4B8C-83A1-F6EECF244321}">
                <p14:modId xmlns:p14="http://schemas.microsoft.com/office/powerpoint/2010/main" val="3573087997"/>
              </p:ext>
            </p:extLst>
          </p:nvPr>
        </p:nvGraphicFramePr>
        <p:xfrm>
          <a:off x="971600" y="764704"/>
          <a:ext cx="6480720" cy="713666"/>
        </p:xfrm>
        <a:graphic>
          <a:graphicData uri="http://schemas.openxmlformats.org/drawingml/2006/table">
            <a:tbl>
              <a:tblPr>
                <a:effectLst/>
              </a:tblPr>
              <a:tblGrid>
                <a:gridCol w="617773"/>
                <a:gridCol w="5862947"/>
              </a:tblGrid>
              <a:tr h="713666">
                <a:tc>
                  <a:txBody>
                    <a:bodyPr/>
                    <a:lstStyle>
                      <a:defPPr>
                        <a:defRPr lang="zh-CN"/>
                      </a:defPPr>
                      <a:lvl1pPr marL="0" algn="l" defTabSz="914400" rtl="0" eaLnBrk="1" latinLnBrk="0" hangingPunct="1">
                        <a:defRPr sz="1800" kern="1200">
                          <a:solidFill>
                            <a:schemeClr val="tx1"/>
                          </a:solidFill>
                          <a:latin typeface="宋体"/>
                          <a:ea typeface="宋体"/>
                        </a:defRPr>
                      </a:lvl1pPr>
                      <a:lvl2pPr marL="457200" algn="l" defTabSz="914400" rtl="0" eaLnBrk="1" latinLnBrk="0" hangingPunct="1">
                        <a:defRPr sz="1800" kern="1200">
                          <a:solidFill>
                            <a:schemeClr val="tx1"/>
                          </a:solidFill>
                          <a:latin typeface="宋体"/>
                          <a:ea typeface="宋体"/>
                        </a:defRPr>
                      </a:lvl2pPr>
                      <a:lvl3pPr marL="914400" algn="l" defTabSz="914400" rtl="0" eaLnBrk="1" latinLnBrk="0" hangingPunct="1">
                        <a:defRPr sz="1800" kern="1200">
                          <a:solidFill>
                            <a:schemeClr val="tx1"/>
                          </a:solidFill>
                          <a:latin typeface="宋体"/>
                          <a:ea typeface="宋体"/>
                        </a:defRPr>
                      </a:lvl3pPr>
                      <a:lvl4pPr marL="1371600" algn="l" defTabSz="914400" rtl="0" eaLnBrk="1" latinLnBrk="0" hangingPunct="1">
                        <a:defRPr sz="1800" kern="1200">
                          <a:solidFill>
                            <a:schemeClr val="tx1"/>
                          </a:solidFill>
                          <a:latin typeface="宋体"/>
                          <a:ea typeface="宋体"/>
                        </a:defRPr>
                      </a:lvl4pPr>
                      <a:lvl5pPr marL="1828800" algn="l" defTabSz="914400" rtl="0" eaLnBrk="1" latinLnBrk="0" hangingPunct="1">
                        <a:defRPr sz="1800" kern="1200">
                          <a:solidFill>
                            <a:schemeClr val="tx1"/>
                          </a:solidFill>
                          <a:latin typeface="宋体"/>
                          <a:ea typeface="宋体"/>
                        </a:defRPr>
                      </a:lvl5pPr>
                      <a:lvl6pPr marL="2286000" algn="l" defTabSz="914400" rtl="0" eaLnBrk="1" latinLnBrk="0" hangingPunct="1">
                        <a:defRPr sz="1800" kern="1200">
                          <a:solidFill>
                            <a:schemeClr val="tx1"/>
                          </a:solidFill>
                          <a:latin typeface="宋体"/>
                          <a:ea typeface="宋体"/>
                        </a:defRPr>
                      </a:lvl6pPr>
                      <a:lvl7pPr marL="2743200" algn="l" defTabSz="914400" rtl="0" eaLnBrk="1" latinLnBrk="0" hangingPunct="1">
                        <a:defRPr sz="1800" kern="1200">
                          <a:solidFill>
                            <a:schemeClr val="tx1"/>
                          </a:solidFill>
                          <a:latin typeface="宋体"/>
                          <a:ea typeface="宋体"/>
                        </a:defRPr>
                      </a:lvl7pPr>
                      <a:lvl8pPr marL="3200400" algn="l" defTabSz="914400" rtl="0" eaLnBrk="1" latinLnBrk="0" hangingPunct="1">
                        <a:defRPr sz="1800" kern="1200">
                          <a:solidFill>
                            <a:schemeClr val="tx1"/>
                          </a:solidFill>
                          <a:latin typeface="宋体"/>
                          <a:ea typeface="宋体"/>
                        </a:defRPr>
                      </a:lvl8pPr>
                      <a:lvl9pPr marL="3657600" algn="l" defTabSz="914400" rtl="0" eaLnBrk="1" latinLnBrk="0" hangingPunct="1">
                        <a:defRPr sz="1800" kern="1200">
                          <a:solidFill>
                            <a:schemeClr val="tx1"/>
                          </a:solidFill>
                          <a:latin typeface="宋体"/>
                          <a:ea typeface="宋体"/>
                        </a:defRPr>
                      </a:lvl9pPr>
                    </a:lstStyle>
                    <a:p>
                      <a:pPr marL="0" marR="0" lvl="0" indent="0" algn="ctr" defTabSz="7600950" rtl="0" eaLnBrk="1" fontAlgn="base" latinLnBrk="0" hangingPunct="1">
                        <a:lnSpc>
                          <a:spcPct val="120000"/>
                        </a:lnSpc>
                        <a:spcBef>
                          <a:spcPct val="20000"/>
                        </a:spcBef>
                        <a:spcAft>
                          <a:spcPct val="20000"/>
                        </a:spcAft>
                        <a:buClrTx/>
                        <a:buSzTx/>
                        <a:buFontTx/>
                        <a:buNone/>
                        <a:tabLst/>
                      </a:pPr>
                      <a:endParaRPr kumimoji="0" lang="zh-CN" altLang="zh-CN" sz="2000" b="1" i="0" u="none" strike="noStrike" cap="none" normalizeH="0" baseline="0" dirty="0" smtClean="0">
                        <a:ln>
                          <a:noFill/>
                        </a:ln>
                        <a:solidFill>
                          <a:schemeClr val="bg1"/>
                        </a:solidFill>
                        <a:effectLst/>
                        <a:latin typeface="微软雅黑" pitchFamily="34" charset="-122"/>
                        <a:ea typeface="微软雅黑" pitchFamily="34" charset="-122"/>
                      </a:endParaRPr>
                    </a:p>
                  </a:txBody>
                  <a:tcPr marL="91450" marR="91450" marT="45717" marB="45717" anchor="ctr" horzOverflow="overflow">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76200" cap="flat" cmpd="sng" algn="ctr">
                      <a:solidFill>
                        <a:srgbClr val="FFFFFF"/>
                      </a:solidFill>
                      <a:prstDash val="solid"/>
                      <a:round/>
                      <a:headEnd type="none" w="med" len="med"/>
                      <a:tailEnd type="none" w="med" len="med"/>
                    </a:lnT>
                    <a:lnB w="76200" cap="flat" cmpd="sng" algn="ctr">
                      <a:solidFill>
                        <a:srgbClr val="FFFFFF"/>
                      </a:solidFill>
                      <a:prstDash val="solid"/>
                      <a:round/>
                      <a:headEnd type="none" w="med" len="med"/>
                      <a:tailEnd type="none" w="med" len="med"/>
                    </a:lnB>
                    <a:lnTlToBr>
                      <a:noFill/>
                    </a:lnTlToBr>
                    <a:lnBlToTr>
                      <a:noFill/>
                    </a:lnBlToTr>
                    <a:solidFill>
                      <a:schemeClr val="tx2">
                        <a:lumMod val="60000"/>
                        <a:lumOff val="40000"/>
                      </a:schemeClr>
                    </a:solidFill>
                  </a:tcPr>
                </a:tc>
                <a:tc>
                  <a:txBody>
                    <a:bodyPr/>
                    <a:lstStyle>
                      <a:defPPr>
                        <a:defRPr lang="zh-CN"/>
                      </a:defPPr>
                      <a:lvl1pPr marL="0" algn="l" defTabSz="914400" rtl="0" eaLnBrk="1" latinLnBrk="0" hangingPunct="1">
                        <a:defRPr sz="1800" kern="1200">
                          <a:solidFill>
                            <a:schemeClr val="tx1"/>
                          </a:solidFill>
                          <a:latin typeface="宋体"/>
                          <a:ea typeface="宋体"/>
                        </a:defRPr>
                      </a:lvl1pPr>
                      <a:lvl2pPr marL="457200" algn="l" defTabSz="914400" rtl="0" eaLnBrk="1" latinLnBrk="0" hangingPunct="1">
                        <a:defRPr sz="1800" kern="1200">
                          <a:solidFill>
                            <a:schemeClr val="tx1"/>
                          </a:solidFill>
                          <a:latin typeface="宋体"/>
                          <a:ea typeface="宋体"/>
                        </a:defRPr>
                      </a:lvl2pPr>
                      <a:lvl3pPr marL="914400" algn="l" defTabSz="914400" rtl="0" eaLnBrk="1" latinLnBrk="0" hangingPunct="1">
                        <a:defRPr sz="1800" kern="1200">
                          <a:solidFill>
                            <a:schemeClr val="tx1"/>
                          </a:solidFill>
                          <a:latin typeface="宋体"/>
                          <a:ea typeface="宋体"/>
                        </a:defRPr>
                      </a:lvl3pPr>
                      <a:lvl4pPr marL="1371600" algn="l" defTabSz="914400" rtl="0" eaLnBrk="1" latinLnBrk="0" hangingPunct="1">
                        <a:defRPr sz="1800" kern="1200">
                          <a:solidFill>
                            <a:schemeClr val="tx1"/>
                          </a:solidFill>
                          <a:latin typeface="宋体"/>
                          <a:ea typeface="宋体"/>
                        </a:defRPr>
                      </a:lvl4pPr>
                      <a:lvl5pPr marL="1828800" algn="l" defTabSz="914400" rtl="0" eaLnBrk="1" latinLnBrk="0" hangingPunct="1">
                        <a:defRPr sz="1800" kern="1200">
                          <a:solidFill>
                            <a:schemeClr val="tx1"/>
                          </a:solidFill>
                          <a:latin typeface="宋体"/>
                          <a:ea typeface="宋体"/>
                        </a:defRPr>
                      </a:lvl5pPr>
                      <a:lvl6pPr marL="2286000" algn="l" defTabSz="914400" rtl="0" eaLnBrk="1" latinLnBrk="0" hangingPunct="1">
                        <a:defRPr sz="1800" kern="1200">
                          <a:solidFill>
                            <a:schemeClr val="tx1"/>
                          </a:solidFill>
                          <a:latin typeface="宋体"/>
                          <a:ea typeface="宋体"/>
                        </a:defRPr>
                      </a:lvl6pPr>
                      <a:lvl7pPr marL="2743200" algn="l" defTabSz="914400" rtl="0" eaLnBrk="1" latinLnBrk="0" hangingPunct="1">
                        <a:defRPr sz="1800" kern="1200">
                          <a:solidFill>
                            <a:schemeClr val="tx1"/>
                          </a:solidFill>
                          <a:latin typeface="宋体"/>
                          <a:ea typeface="宋体"/>
                        </a:defRPr>
                      </a:lvl7pPr>
                      <a:lvl8pPr marL="3200400" algn="l" defTabSz="914400" rtl="0" eaLnBrk="1" latinLnBrk="0" hangingPunct="1">
                        <a:defRPr sz="1800" kern="1200">
                          <a:solidFill>
                            <a:schemeClr val="tx1"/>
                          </a:solidFill>
                          <a:latin typeface="宋体"/>
                          <a:ea typeface="宋体"/>
                        </a:defRPr>
                      </a:lvl8pPr>
                      <a:lvl9pPr marL="3657600" algn="l" defTabSz="914400" rtl="0" eaLnBrk="1" latinLnBrk="0" hangingPunct="1">
                        <a:defRPr sz="1800" kern="1200">
                          <a:solidFill>
                            <a:schemeClr val="tx1"/>
                          </a:solidFill>
                          <a:latin typeface="宋体"/>
                          <a:ea typeface="宋体"/>
                        </a:defRPr>
                      </a:lvl9pPr>
                    </a:lstStyle>
                    <a:p>
                      <a:pPr marL="114300" marR="0" lvl="0" indent="0" algn="l" defTabSz="7600950" rtl="0" eaLnBrk="1" fontAlgn="base" latinLnBrk="0" hangingPunct="1">
                        <a:lnSpc>
                          <a:spcPct val="120000"/>
                        </a:lnSpc>
                        <a:spcBef>
                          <a:spcPct val="20000"/>
                        </a:spcBef>
                        <a:spcAft>
                          <a:spcPct val="20000"/>
                        </a:spcAft>
                        <a:buClrTx/>
                        <a:buSzTx/>
                        <a:buFontTx/>
                        <a:buNone/>
                        <a:tabLst/>
                        <a:defRPr/>
                      </a:pPr>
                      <a:r>
                        <a:rPr kumimoji="0" lang="en-US" altLang="zh-CN" sz="2000" b="1" i="0" u="none" strike="noStrike" kern="1200" cap="none" normalizeH="0" baseline="0" dirty="0" err="1" smtClean="0">
                          <a:ln>
                            <a:noFill/>
                          </a:ln>
                          <a:solidFill>
                            <a:schemeClr val="bg1"/>
                          </a:solidFill>
                          <a:effectLst/>
                          <a:latin typeface="微软雅黑" pitchFamily="34" charset="-122"/>
                          <a:ea typeface="微软雅黑" pitchFamily="34" charset="-122"/>
                          <a:cs typeface="+mn-cs"/>
                        </a:rPr>
                        <a:t>Liferay</a:t>
                      </a:r>
                      <a:r>
                        <a:rPr kumimoji="0" lang="en-US" altLang="zh-CN" sz="2000" b="1" i="0" u="none" strike="noStrike" kern="1200" cap="none" normalizeH="0" baseline="0" dirty="0" smtClean="0">
                          <a:ln>
                            <a:noFill/>
                          </a:ln>
                          <a:solidFill>
                            <a:schemeClr val="bg1"/>
                          </a:solidFill>
                          <a:effectLst/>
                          <a:latin typeface="微软雅黑" pitchFamily="34" charset="-122"/>
                          <a:ea typeface="微软雅黑" pitchFamily="34" charset="-122"/>
                          <a:cs typeface="+mn-cs"/>
                        </a:rPr>
                        <a:t> Portal</a:t>
                      </a:r>
                      <a:r>
                        <a:rPr kumimoji="0" lang="zh-CN" altLang="en-US" sz="2000" b="1" i="0" u="none" strike="noStrike" kern="1200" cap="none" normalizeH="0" baseline="0" dirty="0" smtClean="0">
                          <a:ln>
                            <a:noFill/>
                          </a:ln>
                          <a:solidFill>
                            <a:schemeClr val="bg1"/>
                          </a:solidFill>
                          <a:effectLst/>
                          <a:latin typeface="微软雅黑" pitchFamily="34" charset="-122"/>
                          <a:ea typeface="微软雅黑" pitchFamily="34" charset="-122"/>
                          <a:cs typeface="+mn-cs"/>
                        </a:rPr>
                        <a:t> 基本概念</a:t>
                      </a:r>
                      <a:endParaRPr kumimoji="0" lang="en-US" altLang="zh-CN" sz="2000" b="1" i="0" u="none" strike="noStrike" kern="1200" cap="none" normalizeH="0" baseline="0" dirty="0" smtClean="0">
                        <a:ln>
                          <a:noFill/>
                        </a:ln>
                        <a:solidFill>
                          <a:schemeClr val="bg1"/>
                        </a:solidFill>
                        <a:effectLst/>
                        <a:latin typeface="微软雅黑" pitchFamily="34" charset="-122"/>
                        <a:ea typeface="微软雅黑" pitchFamily="34" charset="-122"/>
                        <a:cs typeface="+mn-cs"/>
                      </a:endParaRPr>
                    </a:p>
                  </a:txBody>
                  <a:tcPr marL="91450" marR="91450" marT="45717" marB="45717" anchor="ctr" horzOverflow="overflow">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76200" cap="flat" cmpd="sng" algn="ctr">
                      <a:solidFill>
                        <a:srgbClr val="FFFFFF"/>
                      </a:solidFill>
                      <a:prstDash val="solid"/>
                      <a:round/>
                      <a:headEnd type="none" w="med" len="med"/>
                      <a:tailEnd type="none" w="med" len="med"/>
                    </a:lnT>
                    <a:lnB w="76200" cap="flat" cmpd="sng" algn="ctr">
                      <a:solidFill>
                        <a:srgbClr val="FFFFFF"/>
                      </a:solidFill>
                      <a:prstDash val="solid"/>
                      <a:round/>
                      <a:headEnd type="none" w="med" len="med"/>
                      <a:tailEnd type="none" w="med" len="med"/>
                    </a:lnB>
                    <a:lnTlToBr>
                      <a:noFill/>
                    </a:lnTlToBr>
                    <a:lnBlToTr>
                      <a:noFill/>
                    </a:lnBlToTr>
                    <a:solidFill>
                      <a:schemeClr val="tx2">
                        <a:lumMod val="60000"/>
                        <a:lumOff val="40000"/>
                      </a:schemeClr>
                    </a:solidFill>
                  </a:tcPr>
                </a:tc>
              </a:tr>
            </a:tbl>
          </a:graphicData>
        </a:graphic>
      </p:graphicFrame>
      <p:graphicFrame>
        <p:nvGraphicFramePr>
          <p:cNvPr id="4" name="表格 3"/>
          <p:cNvGraphicFramePr>
            <a:graphicFrameLocks noGrp="1"/>
          </p:cNvGraphicFramePr>
          <p:nvPr>
            <p:extLst>
              <p:ext uri="{D42A27DB-BD31-4B8C-83A1-F6EECF244321}">
                <p14:modId xmlns:p14="http://schemas.microsoft.com/office/powerpoint/2010/main" val="3438207600"/>
              </p:ext>
            </p:extLst>
          </p:nvPr>
        </p:nvGraphicFramePr>
        <p:xfrm>
          <a:off x="971600" y="1700808"/>
          <a:ext cx="6480720" cy="713666"/>
        </p:xfrm>
        <a:graphic>
          <a:graphicData uri="http://schemas.openxmlformats.org/drawingml/2006/table">
            <a:tbl>
              <a:tblPr>
                <a:effectLst/>
              </a:tblPr>
              <a:tblGrid>
                <a:gridCol w="617773"/>
                <a:gridCol w="5862947"/>
              </a:tblGrid>
              <a:tr h="713666">
                <a:tc>
                  <a:txBody>
                    <a:bodyPr/>
                    <a:lstStyle>
                      <a:defPPr>
                        <a:defRPr lang="zh-CN"/>
                      </a:defPPr>
                      <a:lvl1pPr marL="0" algn="l" defTabSz="914400" rtl="0" eaLnBrk="1" latinLnBrk="0" hangingPunct="1">
                        <a:defRPr sz="1800" kern="1200">
                          <a:solidFill>
                            <a:schemeClr val="tx1"/>
                          </a:solidFill>
                          <a:latin typeface="宋体"/>
                          <a:ea typeface="宋体"/>
                        </a:defRPr>
                      </a:lvl1pPr>
                      <a:lvl2pPr marL="457200" algn="l" defTabSz="914400" rtl="0" eaLnBrk="1" latinLnBrk="0" hangingPunct="1">
                        <a:defRPr sz="1800" kern="1200">
                          <a:solidFill>
                            <a:schemeClr val="tx1"/>
                          </a:solidFill>
                          <a:latin typeface="宋体"/>
                          <a:ea typeface="宋体"/>
                        </a:defRPr>
                      </a:lvl2pPr>
                      <a:lvl3pPr marL="914400" algn="l" defTabSz="914400" rtl="0" eaLnBrk="1" latinLnBrk="0" hangingPunct="1">
                        <a:defRPr sz="1800" kern="1200">
                          <a:solidFill>
                            <a:schemeClr val="tx1"/>
                          </a:solidFill>
                          <a:latin typeface="宋体"/>
                          <a:ea typeface="宋体"/>
                        </a:defRPr>
                      </a:lvl3pPr>
                      <a:lvl4pPr marL="1371600" algn="l" defTabSz="914400" rtl="0" eaLnBrk="1" latinLnBrk="0" hangingPunct="1">
                        <a:defRPr sz="1800" kern="1200">
                          <a:solidFill>
                            <a:schemeClr val="tx1"/>
                          </a:solidFill>
                          <a:latin typeface="宋体"/>
                          <a:ea typeface="宋体"/>
                        </a:defRPr>
                      </a:lvl4pPr>
                      <a:lvl5pPr marL="1828800" algn="l" defTabSz="914400" rtl="0" eaLnBrk="1" latinLnBrk="0" hangingPunct="1">
                        <a:defRPr sz="1800" kern="1200">
                          <a:solidFill>
                            <a:schemeClr val="tx1"/>
                          </a:solidFill>
                          <a:latin typeface="宋体"/>
                          <a:ea typeface="宋体"/>
                        </a:defRPr>
                      </a:lvl5pPr>
                      <a:lvl6pPr marL="2286000" algn="l" defTabSz="914400" rtl="0" eaLnBrk="1" latinLnBrk="0" hangingPunct="1">
                        <a:defRPr sz="1800" kern="1200">
                          <a:solidFill>
                            <a:schemeClr val="tx1"/>
                          </a:solidFill>
                          <a:latin typeface="宋体"/>
                          <a:ea typeface="宋体"/>
                        </a:defRPr>
                      </a:lvl6pPr>
                      <a:lvl7pPr marL="2743200" algn="l" defTabSz="914400" rtl="0" eaLnBrk="1" latinLnBrk="0" hangingPunct="1">
                        <a:defRPr sz="1800" kern="1200">
                          <a:solidFill>
                            <a:schemeClr val="tx1"/>
                          </a:solidFill>
                          <a:latin typeface="宋体"/>
                          <a:ea typeface="宋体"/>
                        </a:defRPr>
                      </a:lvl7pPr>
                      <a:lvl8pPr marL="3200400" algn="l" defTabSz="914400" rtl="0" eaLnBrk="1" latinLnBrk="0" hangingPunct="1">
                        <a:defRPr sz="1800" kern="1200">
                          <a:solidFill>
                            <a:schemeClr val="tx1"/>
                          </a:solidFill>
                          <a:latin typeface="宋体"/>
                          <a:ea typeface="宋体"/>
                        </a:defRPr>
                      </a:lvl8pPr>
                      <a:lvl9pPr marL="3657600" algn="l" defTabSz="914400" rtl="0" eaLnBrk="1" latinLnBrk="0" hangingPunct="1">
                        <a:defRPr sz="1800" kern="1200">
                          <a:solidFill>
                            <a:schemeClr val="tx1"/>
                          </a:solidFill>
                          <a:latin typeface="宋体"/>
                          <a:ea typeface="宋体"/>
                        </a:defRPr>
                      </a:lvl9pPr>
                    </a:lstStyle>
                    <a:p>
                      <a:pPr marL="0" marR="0" lvl="0" indent="0" algn="ctr" defTabSz="7600950" rtl="0" eaLnBrk="1" fontAlgn="base" latinLnBrk="0" hangingPunct="1">
                        <a:lnSpc>
                          <a:spcPct val="120000"/>
                        </a:lnSpc>
                        <a:spcBef>
                          <a:spcPct val="20000"/>
                        </a:spcBef>
                        <a:spcAft>
                          <a:spcPct val="20000"/>
                        </a:spcAft>
                        <a:buClrTx/>
                        <a:buSzTx/>
                        <a:buFontTx/>
                        <a:buNone/>
                        <a:tabLst/>
                      </a:pPr>
                      <a:endParaRPr kumimoji="0" lang="zh-CN" altLang="zh-CN" sz="2000" b="1" i="0" u="none" strike="noStrike" cap="none" normalizeH="0" baseline="0" dirty="0" smtClean="0">
                        <a:ln>
                          <a:noFill/>
                        </a:ln>
                        <a:solidFill>
                          <a:schemeClr val="bg1"/>
                        </a:solidFill>
                        <a:effectLst/>
                        <a:latin typeface="微软雅黑" pitchFamily="34" charset="-122"/>
                        <a:ea typeface="微软雅黑" pitchFamily="34" charset="-122"/>
                      </a:endParaRPr>
                    </a:p>
                  </a:txBody>
                  <a:tcPr marL="91450" marR="91450" marT="45717" marB="45717" anchor="ctr" horzOverflow="overflow">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76200" cap="flat" cmpd="sng" algn="ctr">
                      <a:solidFill>
                        <a:srgbClr val="FFFFFF"/>
                      </a:solidFill>
                      <a:prstDash val="solid"/>
                      <a:round/>
                      <a:headEnd type="none" w="med" len="med"/>
                      <a:tailEnd type="none" w="med" len="med"/>
                    </a:lnT>
                    <a:lnB w="76200" cap="flat" cmpd="sng" algn="ctr">
                      <a:solidFill>
                        <a:srgbClr val="FFFFFF"/>
                      </a:solidFill>
                      <a:prstDash val="solid"/>
                      <a:round/>
                      <a:headEnd type="none" w="med" len="med"/>
                      <a:tailEnd type="none" w="med" len="med"/>
                    </a:lnB>
                    <a:lnTlToBr>
                      <a:noFill/>
                    </a:lnTlToBr>
                    <a:lnBlToTr>
                      <a:noFill/>
                    </a:lnBlToTr>
                    <a:solidFill>
                      <a:srgbClr val="E16157"/>
                    </a:solidFill>
                  </a:tcPr>
                </a:tc>
                <a:tc>
                  <a:txBody>
                    <a:bodyPr/>
                    <a:lstStyle>
                      <a:defPPr>
                        <a:defRPr lang="zh-CN"/>
                      </a:defPPr>
                      <a:lvl1pPr marL="0" algn="l" defTabSz="914400" rtl="0" eaLnBrk="1" latinLnBrk="0" hangingPunct="1">
                        <a:defRPr sz="1800" kern="1200">
                          <a:solidFill>
                            <a:schemeClr val="tx1"/>
                          </a:solidFill>
                          <a:latin typeface="宋体"/>
                          <a:ea typeface="宋体"/>
                        </a:defRPr>
                      </a:lvl1pPr>
                      <a:lvl2pPr marL="457200" algn="l" defTabSz="914400" rtl="0" eaLnBrk="1" latinLnBrk="0" hangingPunct="1">
                        <a:defRPr sz="1800" kern="1200">
                          <a:solidFill>
                            <a:schemeClr val="tx1"/>
                          </a:solidFill>
                          <a:latin typeface="宋体"/>
                          <a:ea typeface="宋体"/>
                        </a:defRPr>
                      </a:lvl2pPr>
                      <a:lvl3pPr marL="914400" algn="l" defTabSz="914400" rtl="0" eaLnBrk="1" latinLnBrk="0" hangingPunct="1">
                        <a:defRPr sz="1800" kern="1200">
                          <a:solidFill>
                            <a:schemeClr val="tx1"/>
                          </a:solidFill>
                          <a:latin typeface="宋体"/>
                          <a:ea typeface="宋体"/>
                        </a:defRPr>
                      </a:lvl3pPr>
                      <a:lvl4pPr marL="1371600" algn="l" defTabSz="914400" rtl="0" eaLnBrk="1" latinLnBrk="0" hangingPunct="1">
                        <a:defRPr sz="1800" kern="1200">
                          <a:solidFill>
                            <a:schemeClr val="tx1"/>
                          </a:solidFill>
                          <a:latin typeface="宋体"/>
                          <a:ea typeface="宋体"/>
                        </a:defRPr>
                      </a:lvl4pPr>
                      <a:lvl5pPr marL="1828800" algn="l" defTabSz="914400" rtl="0" eaLnBrk="1" latinLnBrk="0" hangingPunct="1">
                        <a:defRPr sz="1800" kern="1200">
                          <a:solidFill>
                            <a:schemeClr val="tx1"/>
                          </a:solidFill>
                          <a:latin typeface="宋体"/>
                          <a:ea typeface="宋体"/>
                        </a:defRPr>
                      </a:lvl5pPr>
                      <a:lvl6pPr marL="2286000" algn="l" defTabSz="914400" rtl="0" eaLnBrk="1" latinLnBrk="0" hangingPunct="1">
                        <a:defRPr sz="1800" kern="1200">
                          <a:solidFill>
                            <a:schemeClr val="tx1"/>
                          </a:solidFill>
                          <a:latin typeface="宋体"/>
                          <a:ea typeface="宋体"/>
                        </a:defRPr>
                      </a:lvl6pPr>
                      <a:lvl7pPr marL="2743200" algn="l" defTabSz="914400" rtl="0" eaLnBrk="1" latinLnBrk="0" hangingPunct="1">
                        <a:defRPr sz="1800" kern="1200">
                          <a:solidFill>
                            <a:schemeClr val="tx1"/>
                          </a:solidFill>
                          <a:latin typeface="宋体"/>
                          <a:ea typeface="宋体"/>
                        </a:defRPr>
                      </a:lvl7pPr>
                      <a:lvl8pPr marL="3200400" algn="l" defTabSz="914400" rtl="0" eaLnBrk="1" latinLnBrk="0" hangingPunct="1">
                        <a:defRPr sz="1800" kern="1200">
                          <a:solidFill>
                            <a:schemeClr val="tx1"/>
                          </a:solidFill>
                          <a:latin typeface="宋体"/>
                          <a:ea typeface="宋体"/>
                        </a:defRPr>
                      </a:lvl8pPr>
                      <a:lvl9pPr marL="3657600" algn="l" defTabSz="914400" rtl="0" eaLnBrk="1" latinLnBrk="0" hangingPunct="1">
                        <a:defRPr sz="1800" kern="1200">
                          <a:solidFill>
                            <a:schemeClr val="tx1"/>
                          </a:solidFill>
                          <a:latin typeface="宋体"/>
                          <a:ea typeface="宋体"/>
                        </a:defRPr>
                      </a:lvl9pPr>
                    </a:lstStyle>
                    <a:p>
                      <a:pPr marL="114300" marR="0" lvl="0" indent="0" algn="l" defTabSz="7600950" rtl="0" eaLnBrk="1" fontAlgn="base" latinLnBrk="0" hangingPunct="1">
                        <a:lnSpc>
                          <a:spcPct val="120000"/>
                        </a:lnSpc>
                        <a:spcBef>
                          <a:spcPct val="20000"/>
                        </a:spcBef>
                        <a:spcAft>
                          <a:spcPct val="20000"/>
                        </a:spcAft>
                        <a:buClrTx/>
                        <a:buSzTx/>
                        <a:buFontTx/>
                        <a:buNone/>
                        <a:tabLst/>
                        <a:defRPr/>
                      </a:pPr>
                      <a:r>
                        <a:rPr kumimoji="0" lang="zh-CN" altLang="en-US" sz="2000" b="1" i="0" u="none" strike="noStrike" kern="1200" cap="none" normalizeH="0" baseline="0" dirty="0" smtClean="0">
                          <a:ln>
                            <a:noFill/>
                          </a:ln>
                          <a:solidFill>
                            <a:schemeClr val="bg1"/>
                          </a:solidFill>
                          <a:effectLst/>
                          <a:latin typeface="微软雅黑" pitchFamily="34" charset="-122"/>
                          <a:ea typeface="微软雅黑" pitchFamily="34" charset="-122"/>
                          <a:cs typeface="+mn-cs"/>
                        </a:rPr>
                        <a:t>开发环境搭建与开发模式介绍</a:t>
                      </a:r>
                      <a:endParaRPr kumimoji="0" lang="en-US" altLang="zh-CN" sz="2000" b="1" i="0" u="none" strike="noStrike" kern="1200" cap="none" normalizeH="0" baseline="0" dirty="0" smtClean="0">
                        <a:ln>
                          <a:noFill/>
                        </a:ln>
                        <a:solidFill>
                          <a:schemeClr val="bg1"/>
                        </a:solidFill>
                        <a:effectLst/>
                        <a:latin typeface="微软雅黑" pitchFamily="34" charset="-122"/>
                        <a:ea typeface="微软雅黑" pitchFamily="34" charset="-122"/>
                        <a:cs typeface="+mn-cs"/>
                      </a:endParaRPr>
                    </a:p>
                  </a:txBody>
                  <a:tcPr marL="91450" marR="91450" marT="45717" marB="45717" anchor="ctr" horzOverflow="overflow">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76200" cap="flat" cmpd="sng" algn="ctr">
                      <a:solidFill>
                        <a:srgbClr val="FFFFFF"/>
                      </a:solidFill>
                      <a:prstDash val="solid"/>
                      <a:round/>
                      <a:headEnd type="none" w="med" len="med"/>
                      <a:tailEnd type="none" w="med" len="med"/>
                    </a:lnT>
                    <a:lnB w="76200" cap="flat" cmpd="sng" algn="ctr">
                      <a:solidFill>
                        <a:srgbClr val="FFFFFF"/>
                      </a:solidFill>
                      <a:prstDash val="solid"/>
                      <a:round/>
                      <a:headEnd type="none" w="med" len="med"/>
                      <a:tailEnd type="none" w="med" len="med"/>
                    </a:lnB>
                    <a:lnTlToBr>
                      <a:noFill/>
                    </a:lnTlToBr>
                    <a:lnBlToTr>
                      <a:noFill/>
                    </a:lnBlToTr>
                    <a:solidFill>
                      <a:srgbClr val="E16157"/>
                    </a:solidFill>
                  </a:tcPr>
                </a:tc>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146621320"/>
              </p:ext>
            </p:extLst>
          </p:nvPr>
        </p:nvGraphicFramePr>
        <p:xfrm>
          <a:off x="971600" y="5523646"/>
          <a:ext cx="6480720" cy="713666"/>
        </p:xfrm>
        <a:graphic>
          <a:graphicData uri="http://schemas.openxmlformats.org/drawingml/2006/table">
            <a:tbl>
              <a:tblPr>
                <a:effectLst/>
              </a:tblPr>
              <a:tblGrid>
                <a:gridCol w="617773"/>
                <a:gridCol w="5862947"/>
              </a:tblGrid>
              <a:tr h="713666">
                <a:tc>
                  <a:txBody>
                    <a:bodyPr/>
                    <a:lstStyle>
                      <a:defPPr>
                        <a:defRPr lang="zh-CN"/>
                      </a:defPPr>
                      <a:lvl1pPr marL="0" algn="l" defTabSz="914400" rtl="0" eaLnBrk="1" latinLnBrk="0" hangingPunct="1">
                        <a:defRPr sz="1800" kern="1200">
                          <a:solidFill>
                            <a:schemeClr val="tx1"/>
                          </a:solidFill>
                          <a:latin typeface="宋体"/>
                          <a:ea typeface="宋体"/>
                        </a:defRPr>
                      </a:lvl1pPr>
                      <a:lvl2pPr marL="457200" algn="l" defTabSz="914400" rtl="0" eaLnBrk="1" latinLnBrk="0" hangingPunct="1">
                        <a:defRPr sz="1800" kern="1200">
                          <a:solidFill>
                            <a:schemeClr val="tx1"/>
                          </a:solidFill>
                          <a:latin typeface="宋体"/>
                          <a:ea typeface="宋体"/>
                        </a:defRPr>
                      </a:lvl2pPr>
                      <a:lvl3pPr marL="914400" algn="l" defTabSz="914400" rtl="0" eaLnBrk="1" latinLnBrk="0" hangingPunct="1">
                        <a:defRPr sz="1800" kern="1200">
                          <a:solidFill>
                            <a:schemeClr val="tx1"/>
                          </a:solidFill>
                          <a:latin typeface="宋体"/>
                          <a:ea typeface="宋体"/>
                        </a:defRPr>
                      </a:lvl3pPr>
                      <a:lvl4pPr marL="1371600" algn="l" defTabSz="914400" rtl="0" eaLnBrk="1" latinLnBrk="0" hangingPunct="1">
                        <a:defRPr sz="1800" kern="1200">
                          <a:solidFill>
                            <a:schemeClr val="tx1"/>
                          </a:solidFill>
                          <a:latin typeface="宋体"/>
                          <a:ea typeface="宋体"/>
                        </a:defRPr>
                      </a:lvl4pPr>
                      <a:lvl5pPr marL="1828800" algn="l" defTabSz="914400" rtl="0" eaLnBrk="1" latinLnBrk="0" hangingPunct="1">
                        <a:defRPr sz="1800" kern="1200">
                          <a:solidFill>
                            <a:schemeClr val="tx1"/>
                          </a:solidFill>
                          <a:latin typeface="宋体"/>
                          <a:ea typeface="宋体"/>
                        </a:defRPr>
                      </a:lvl5pPr>
                      <a:lvl6pPr marL="2286000" algn="l" defTabSz="914400" rtl="0" eaLnBrk="1" latinLnBrk="0" hangingPunct="1">
                        <a:defRPr sz="1800" kern="1200">
                          <a:solidFill>
                            <a:schemeClr val="tx1"/>
                          </a:solidFill>
                          <a:latin typeface="宋体"/>
                          <a:ea typeface="宋体"/>
                        </a:defRPr>
                      </a:lvl6pPr>
                      <a:lvl7pPr marL="2743200" algn="l" defTabSz="914400" rtl="0" eaLnBrk="1" latinLnBrk="0" hangingPunct="1">
                        <a:defRPr sz="1800" kern="1200">
                          <a:solidFill>
                            <a:schemeClr val="tx1"/>
                          </a:solidFill>
                          <a:latin typeface="宋体"/>
                          <a:ea typeface="宋体"/>
                        </a:defRPr>
                      </a:lvl7pPr>
                      <a:lvl8pPr marL="3200400" algn="l" defTabSz="914400" rtl="0" eaLnBrk="1" latinLnBrk="0" hangingPunct="1">
                        <a:defRPr sz="1800" kern="1200">
                          <a:solidFill>
                            <a:schemeClr val="tx1"/>
                          </a:solidFill>
                          <a:latin typeface="宋体"/>
                          <a:ea typeface="宋体"/>
                        </a:defRPr>
                      </a:lvl8pPr>
                      <a:lvl9pPr marL="3657600" algn="l" defTabSz="914400" rtl="0" eaLnBrk="1" latinLnBrk="0" hangingPunct="1">
                        <a:defRPr sz="1800" kern="1200">
                          <a:solidFill>
                            <a:schemeClr val="tx1"/>
                          </a:solidFill>
                          <a:latin typeface="宋体"/>
                          <a:ea typeface="宋体"/>
                        </a:defRPr>
                      </a:lvl9pPr>
                    </a:lstStyle>
                    <a:p>
                      <a:pPr marL="0" marR="0" lvl="0" indent="0" algn="ctr" defTabSz="7600950" rtl="0" eaLnBrk="1" fontAlgn="base" latinLnBrk="0" hangingPunct="1">
                        <a:lnSpc>
                          <a:spcPct val="120000"/>
                        </a:lnSpc>
                        <a:spcBef>
                          <a:spcPct val="20000"/>
                        </a:spcBef>
                        <a:spcAft>
                          <a:spcPct val="20000"/>
                        </a:spcAft>
                        <a:buClrTx/>
                        <a:buSzTx/>
                        <a:buFontTx/>
                        <a:buNone/>
                        <a:tabLst/>
                      </a:pPr>
                      <a:endParaRPr kumimoji="0" lang="zh-CN" altLang="zh-CN" sz="2000" b="1" i="0" u="none" strike="noStrike" cap="none" normalizeH="0" baseline="0" dirty="0" smtClean="0">
                        <a:ln>
                          <a:noFill/>
                        </a:ln>
                        <a:solidFill>
                          <a:schemeClr val="bg1"/>
                        </a:solidFill>
                        <a:effectLst/>
                        <a:latin typeface="微软雅黑" pitchFamily="34" charset="-122"/>
                        <a:ea typeface="微软雅黑" pitchFamily="34" charset="-122"/>
                      </a:endParaRPr>
                    </a:p>
                  </a:txBody>
                  <a:tcPr marL="91450" marR="91450" marT="45717" marB="45717" anchor="ctr" horzOverflow="overflow">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76200" cap="flat" cmpd="sng" algn="ctr">
                      <a:solidFill>
                        <a:srgbClr val="FFFFFF"/>
                      </a:solidFill>
                      <a:prstDash val="solid"/>
                      <a:round/>
                      <a:headEnd type="none" w="med" len="med"/>
                      <a:tailEnd type="none" w="med" len="med"/>
                    </a:lnT>
                    <a:lnB w="76200" cap="flat" cmpd="sng" algn="ctr">
                      <a:solidFill>
                        <a:srgbClr val="FFFFFF"/>
                      </a:solidFill>
                      <a:prstDash val="solid"/>
                      <a:round/>
                      <a:headEnd type="none" w="med" len="med"/>
                      <a:tailEnd type="none" w="med" len="med"/>
                    </a:lnB>
                    <a:lnTlToBr>
                      <a:noFill/>
                    </a:lnTlToBr>
                    <a:lnBlToTr>
                      <a:noFill/>
                    </a:lnBlToTr>
                    <a:solidFill>
                      <a:srgbClr val="00B0F0"/>
                    </a:solidFill>
                  </a:tcPr>
                </a:tc>
                <a:tc>
                  <a:txBody>
                    <a:bodyPr/>
                    <a:lstStyle>
                      <a:defPPr>
                        <a:defRPr lang="zh-CN"/>
                      </a:defPPr>
                      <a:lvl1pPr marL="0" algn="l" defTabSz="914400" rtl="0" eaLnBrk="1" latinLnBrk="0" hangingPunct="1">
                        <a:defRPr sz="1800" kern="1200">
                          <a:solidFill>
                            <a:schemeClr val="tx1"/>
                          </a:solidFill>
                          <a:latin typeface="宋体"/>
                          <a:ea typeface="宋体"/>
                        </a:defRPr>
                      </a:lvl1pPr>
                      <a:lvl2pPr marL="457200" algn="l" defTabSz="914400" rtl="0" eaLnBrk="1" latinLnBrk="0" hangingPunct="1">
                        <a:defRPr sz="1800" kern="1200">
                          <a:solidFill>
                            <a:schemeClr val="tx1"/>
                          </a:solidFill>
                          <a:latin typeface="宋体"/>
                          <a:ea typeface="宋体"/>
                        </a:defRPr>
                      </a:lvl2pPr>
                      <a:lvl3pPr marL="914400" algn="l" defTabSz="914400" rtl="0" eaLnBrk="1" latinLnBrk="0" hangingPunct="1">
                        <a:defRPr sz="1800" kern="1200">
                          <a:solidFill>
                            <a:schemeClr val="tx1"/>
                          </a:solidFill>
                          <a:latin typeface="宋体"/>
                          <a:ea typeface="宋体"/>
                        </a:defRPr>
                      </a:lvl3pPr>
                      <a:lvl4pPr marL="1371600" algn="l" defTabSz="914400" rtl="0" eaLnBrk="1" latinLnBrk="0" hangingPunct="1">
                        <a:defRPr sz="1800" kern="1200">
                          <a:solidFill>
                            <a:schemeClr val="tx1"/>
                          </a:solidFill>
                          <a:latin typeface="宋体"/>
                          <a:ea typeface="宋体"/>
                        </a:defRPr>
                      </a:lvl4pPr>
                      <a:lvl5pPr marL="1828800" algn="l" defTabSz="914400" rtl="0" eaLnBrk="1" latinLnBrk="0" hangingPunct="1">
                        <a:defRPr sz="1800" kern="1200">
                          <a:solidFill>
                            <a:schemeClr val="tx1"/>
                          </a:solidFill>
                          <a:latin typeface="宋体"/>
                          <a:ea typeface="宋体"/>
                        </a:defRPr>
                      </a:lvl5pPr>
                      <a:lvl6pPr marL="2286000" algn="l" defTabSz="914400" rtl="0" eaLnBrk="1" latinLnBrk="0" hangingPunct="1">
                        <a:defRPr sz="1800" kern="1200">
                          <a:solidFill>
                            <a:schemeClr val="tx1"/>
                          </a:solidFill>
                          <a:latin typeface="宋体"/>
                          <a:ea typeface="宋体"/>
                        </a:defRPr>
                      </a:lvl6pPr>
                      <a:lvl7pPr marL="2743200" algn="l" defTabSz="914400" rtl="0" eaLnBrk="1" latinLnBrk="0" hangingPunct="1">
                        <a:defRPr sz="1800" kern="1200">
                          <a:solidFill>
                            <a:schemeClr val="tx1"/>
                          </a:solidFill>
                          <a:latin typeface="宋体"/>
                          <a:ea typeface="宋体"/>
                        </a:defRPr>
                      </a:lvl7pPr>
                      <a:lvl8pPr marL="3200400" algn="l" defTabSz="914400" rtl="0" eaLnBrk="1" latinLnBrk="0" hangingPunct="1">
                        <a:defRPr sz="1800" kern="1200">
                          <a:solidFill>
                            <a:schemeClr val="tx1"/>
                          </a:solidFill>
                          <a:latin typeface="宋体"/>
                          <a:ea typeface="宋体"/>
                        </a:defRPr>
                      </a:lvl8pPr>
                      <a:lvl9pPr marL="3657600" algn="l" defTabSz="914400" rtl="0" eaLnBrk="1" latinLnBrk="0" hangingPunct="1">
                        <a:defRPr sz="1800" kern="1200">
                          <a:solidFill>
                            <a:schemeClr val="tx1"/>
                          </a:solidFill>
                          <a:latin typeface="宋体"/>
                          <a:ea typeface="宋体"/>
                        </a:defRPr>
                      </a:lvl9pPr>
                    </a:lstStyle>
                    <a:p>
                      <a:pPr marL="114300" marR="0" lvl="0" indent="0" algn="l" defTabSz="7600950" rtl="0" eaLnBrk="1" fontAlgn="base" latinLnBrk="0" hangingPunct="1">
                        <a:lnSpc>
                          <a:spcPct val="120000"/>
                        </a:lnSpc>
                        <a:spcBef>
                          <a:spcPct val="20000"/>
                        </a:spcBef>
                        <a:spcAft>
                          <a:spcPct val="20000"/>
                        </a:spcAft>
                        <a:buClrTx/>
                        <a:buSzTx/>
                        <a:buFontTx/>
                        <a:buNone/>
                        <a:tabLst/>
                        <a:defRPr/>
                      </a:pPr>
                      <a:r>
                        <a:rPr kumimoji="0" lang="en-US" altLang="zh-CN" sz="2000" b="1" i="0" u="none" strike="noStrike" kern="1200" cap="none" normalizeH="0" baseline="0" dirty="0" err="1" smtClean="0">
                          <a:ln>
                            <a:noFill/>
                          </a:ln>
                          <a:solidFill>
                            <a:schemeClr val="bg1"/>
                          </a:solidFill>
                          <a:effectLst/>
                          <a:latin typeface="微软雅黑" pitchFamily="34" charset="-122"/>
                          <a:ea typeface="微软雅黑" pitchFamily="34" charset="-122"/>
                          <a:cs typeface="+mn-cs"/>
                        </a:rPr>
                        <a:t>Liferay</a:t>
                      </a:r>
                      <a:r>
                        <a:rPr kumimoji="0" lang="zh-CN" altLang="en-US" sz="2000" b="1" i="0" u="none" strike="noStrike" kern="1200" cap="none" normalizeH="0" baseline="0" dirty="0" smtClean="0">
                          <a:ln>
                            <a:noFill/>
                          </a:ln>
                          <a:solidFill>
                            <a:schemeClr val="bg1"/>
                          </a:solidFill>
                          <a:effectLst/>
                          <a:latin typeface="微软雅黑" pitchFamily="34" charset="-122"/>
                          <a:ea typeface="微软雅黑" pitchFamily="34" charset="-122"/>
                          <a:cs typeface="+mn-cs"/>
                        </a:rPr>
                        <a:t>的源码调试、标签、分类、评论等</a:t>
                      </a:r>
                    </a:p>
                  </a:txBody>
                  <a:tcPr marL="91450" marR="91450" marT="45717" marB="45717" anchor="ctr" horzOverflow="overflow">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76200" cap="flat" cmpd="sng" algn="ctr">
                      <a:solidFill>
                        <a:srgbClr val="FFFFFF"/>
                      </a:solidFill>
                      <a:prstDash val="solid"/>
                      <a:round/>
                      <a:headEnd type="none" w="med" len="med"/>
                      <a:tailEnd type="none" w="med" len="med"/>
                    </a:lnT>
                    <a:lnB w="76200" cap="flat" cmpd="sng" algn="ctr">
                      <a:solidFill>
                        <a:srgbClr val="FFFFFF"/>
                      </a:solidFill>
                      <a:prstDash val="solid"/>
                      <a:round/>
                      <a:headEnd type="none" w="med" len="med"/>
                      <a:tailEnd type="none" w="med" len="med"/>
                    </a:lnB>
                    <a:lnTlToBr>
                      <a:noFill/>
                    </a:lnTlToBr>
                    <a:lnBlToTr>
                      <a:noFill/>
                    </a:lnBlToTr>
                    <a:solidFill>
                      <a:srgbClr val="00B0F0"/>
                    </a:solidFill>
                  </a:tcPr>
                </a:tc>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396085201"/>
              </p:ext>
            </p:extLst>
          </p:nvPr>
        </p:nvGraphicFramePr>
        <p:xfrm>
          <a:off x="971600" y="4653136"/>
          <a:ext cx="6480720" cy="713666"/>
        </p:xfrm>
        <a:graphic>
          <a:graphicData uri="http://schemas.openxmlformats.org/drawingml/2006/table">
            <a:tbl>
              <a:tblPr>
                <a:effectLst/>
              </a:tblPr>
              <a:tblGrid>
                <a:gridCol w="617773"/>
                <a:gridCol w="5862947"/>
              </a:tblGrid>
              <a:tr h="713666">
                <a:tc>
                  <a:txBody>
                    <a:bodyPr/>
                    <a:lstStyle>
                      <a:defPPr>
                        <a:defRPr lang="zh-CN"/>
                      </a:defPPr>
                      <a:lvl1pPr marL="0" algn="l" defTabSz="914400" rtl="0" eaLnBrk="1" latinLnBrk="0" hangingPunct="1">
                        <a:defRPr sz="1800" kern="1200">
                          <a:solidFill>
                            <a:schemeClr val="tx1"/>
                          </a:solidFill>
                          <a:latin typeface="宋体"/>
                          <a:ea typeface="宋体"/>
                        </a:defRPr>
                      </a:lvl1pPr>
                      <a:lvl2pPr marL="457200" algn="l" defTabSz="914400" rtl="0" eaLnBrk="1" latinLnBrk="0" hangingPunct="1">
                        <a:defRPr sz="1800" kern="1200">
                          <a:solidFill>
                            <a:schemeClr val="tx1"/>
                          </a:solidFill>
                          <a:latin typeface="宋体"/>
                          <a:ea typeface="宋体"/>
                        </a:defRPr>
                      </a:lvl2pPr>
                      <a:lvl3pPr marL="914400" algn="l" defTabSz="914400" rtl="0" eaLnBrk="1" latinLnBrk="0" hangingPunct="1">
                        <a:defRPr sz="1800" kern="1200">
                          <a:solidFill>
                            <a:schemeClr val="tx1"/>
                          </a:solidFill>
                          <a:latin typeface="宋体"/>
                          <a:ea typeface="宋体"/>
                        </a:defRPr>
                      </a:lvl3pPr>
                      <a:lvl4pPr marL="1371600" algn="l" defTabSz="914400" rtl="0" eaLnBrk="1" latinLnBrk="0" hangingPunct="1">
                        <a:defRPr sz="1800" kern="1200">
                          <a:solidFill>
                            <a:schemeClr val="tx1"/>
                          </a:solidFill>
                          <a:latin typeface="宋体"/>
                          <a:ea typeface="宋体"/>
                        </a:defRPr>
                      </a:lvl4pPr>
                      <a:lvl5pPr marL="1828800" algn="l" defTabSz="914400" rtl="0" eaLnBrk="1" latinLnBrk="0" hangingPunct="1">
                        <a:defRPr sz="1800" kern="1200">
                          <a:solidFill>
                            <a:schemeClr val="tx1"/>
                          </a:solidFill>
                          <a:latin typeface="宋体"/>
                          <a:ea typeface="宋体"/>
                        </a:defRPr>
                      </a:lvl5pPr>
                      <a:lvl6pPr marL="2286000" algn="l" defTabSz="914400" rtl="0" eaLnBrk="1" latinLnBrk="0" hangingPunct="1">
                        <a:defRPr sz="1800" kern="1200">
                          <a:solidFill>
                            <a:schemeClr val="tx1"/>
                          </a:solidFill>
                          <a:latin typeface="宋体"/>
                          <a:ea typeface="宋体"/>
                        </a:defRPr>
                      </a:lvl6pPr>
                      <a:lvl7pPr marL="2743200" algn="l" defTabSz="914400" rtl="0" eaLnBrk="1" latinLnBrk="0" hangingPunct="1">
                        <a:defRPr sz="1800" kern="1200">
                          <a:solidFill>
                            <a:schemeClr val="tx1"/>
                          </a:solidFill>
                          <a:latin typeface="宋体"/>
                          <a:ea typeface="宋体"/>
                        </a:defRPr>
                      </a:lvl7pPr>
                      <a:lvl8pPr marL="3200400" algn="l" defTabSz="914400" rtl="0" eaLnBrk="1" latinLnBrk="0" hangingPunct="1">
                        <a:defRPr sz="1800" kern="1200">
                          <a:solidFill>
                            <a:schemeClr val="tx1"/>
                          </a:solidFill>
                          <a:latin typeface="宋体"/>
                          <a:ea typeface="宋体"/>
                        </a:defRPr>
                      </a:lvl8pPr>
                      <a:lvl9pPr marL="3657600" algn="l" defTabSz="914400" rtl="0" eaLnBrk="1" latinLnBrk="0" hangingPunct="1">
                        <a:defRPr sz="1800" kern="1200">
                          <a:solidFill>
                            <a:schemeClr val="tx1"/>
                          </a:solidFill>
                          <a:latin typeface="宋体"/>
                          <a:ea typeface="宋体"/>
                        </a:defRPr>
                      </a:lvl9pPr>
                    </a:lstStyle>
                    <a:p>
                      <a:pPr marL="0" marR="0" lvl="0" indent="0" algn="ctr" defTabSz="7600950" rtl="0" eaLnBrk="1" fontAlgn="base" latinLnBrk="0" hangingPunct="1">
                        <a:lnSpc>
                          <a:spcPct val="120000"/>
                        </a:lnSpc>
                        <a:spcBef>
                          <a:spcPct val="20000"/>
                        </a:spcBef>
                        <a:spcAft>
                          <a:spcPct val="20000"/>
                        </a:spcAft>
                        <a:buClrTx/>
                        <a:buSzTx/>
                        <a:buFontTx/>
                        <a:buNone/>
                        <a:tabLst/>
                      </a:pPr>
                      <a:endParaRPr kumimoji="0" lang="zh-CN" altLang="zh-CN" sz="2000" b="1" i="0" u="none" strike="noStrike" cap="none" normalizeH="0" baseline="0" dirty="0" smtClean="0">
                        <a:ln>
                          <a:noFill/>
                        </a:ln>
                        <a:solidFill>
                          <a:schemeClr val="bg1"/>
                        </a:solidFill>
                        <a:effectLst/>
                        <a:latin typeface="微软雅黑" pitchFamily="34" charset="-122"/>
                        <a:ea typeface="微软雅黑" pitchFamily="34" charset="-122"/>
                      </a:endParaRPr>
                    </a:p>
                  </a:txBody>
                  <a:tcPr marL="91450" marR="91450" marT="45717" marB="45717" anchor="ctr" horzOverflow="overflow">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76200" cap="flat" cmpd="sng" algn="ctr">
                      <a:solidFill>
                        <a:srgbClr val="FFFFFF"/>
                      </a:solidFill>
                      <a:prstDash val="solid"/>
                      <a:round/>
                      <a:headEnd type="none" w="med" len="med"/>
                      <a:tailEnd type="none" w="med" len="med"/>
                    </a:lnT>
                    <a:lnB w="76200" cap="flat" cmpd="sng" algn="ctr">
                      <a:solidFill>
                        <a:srgbClr val="FFFFFF"/>
                      </a:solidFill>
                      <a:prstDash val="solid"/>
                      <a:round/>
                      <a:headEnd type="none" w="med" len="med"/>
                      <a:tailEnd type="none" w="med" len="med"/>
                    </a:lnB>
                    <a:lnTlToBr>
                      <a:noFill/>
                    </a:lnTlToBr>
                    <a:lnBlToTr>
                      <a:noFill/>
                    </a:lnBlToTr>
                    <a:solidFill>
                      <a:srgbClr val="CC00CC"/>
                    </a:solidFill>
                  </a:tcPr>
                </a:tc>
                <a:tc>
                  <a:txBody>
                    <a:bodyPr/>
                    <a:lstStyle>
                      <a:defPPr>
                        <a:defRPr lang="zh-CN"/>
                      </a:defPPr>
                      <a:lvl1pPr marL="0" algn="l" defTabSz="914400" rtl="0" eaLnBrk="1" latinLnBrk="0" hangingPunct="1">
                        <a:defRPr sz="1800" kern="1200">
                          <a:solidFill>
                            <a:schemeClr val="tx1"/>
                          </a:solidFill>
                          <a:latin typeface="宋体"/>
                          <a:ea typeface="宋体"/>
                        </a:defRPr>
                      </a:lvl1pPr>
                      <a:lvl2pPr marL="457200" algn="l" defTabSz="914400" rtl="0" eaLnBrk="1" latinLnBrk="0" hangingPunct="1">
                        <a:defRPr sz="1800" kern="1200">
                          <a:solidFill>
                            <a:schemeClr val="tx1"/>
                          </a:solidFill>
                          <a:latin typeface="宋体"/>
                          <a:ea typeface="宋体"/>
                        </a:defRPr>
                      </a:lvl2pPr>
                      <a:lvl3pPr marL="914400" algn="l" defTabSz="914400" rtl="0" eaLnBrk="1" latinLnBrk="0" hangingPunct="1">
                        <a:defRPr sz="1800" kern="1200">
                          <a:solidFill>
                            <a:schemeClr val="tx1"/>
                          </a:solidFill>
                          <a:latin typeface="宋体"/>
                          <a:ea typeface="宋体"/>
                        </a:defRPr>
                      </a:lvl3pPr>
                      <a:lvl4pPr marL="1371600" algn="l" defTabSz="914400" rtl="0" eaLnBrk="1" latinLnBrk="0" hangingPunct="1">
                        <a:defRPr sz="1800" kern="1200">
                          <a:solidFill>
                            <a:schemeClr val="tx1"/>
                          </a:solidFill>
                          <a:latin typeface="宋体"/>
                          <a:ea typeface="宋体"/>
                        </a:defRPr>
                      </a:lvl4pPr>
                      <a:lvl5pPr marL="1828800" algn="l" defTabSz="914400" rtl="0" eaLnBrk="1" latinLnBrk="0" hangingPunct="1">
                        <a:defRPr sz="1800" kern="1200">
                          <a:solidFill>
                            <a:schemeClr val="tx1"/>
                          </a:solidFill>
                          <a:latin typeface="宋体"/>
                          <a:ea typeface="宋体"/>
                        </a:defRPr>
                      </a:lvl5pPr>
                      <a:lvl6pPr marL="2286000" algn="l" defTabSz="914400" rtl="0" eaLnBrk="1" latinLnBrk="0" hangingPunct="1">
                        <a:defRPr sz="1800" kern="1200">
                          <a:solidFill>
                            <a:schemeClr val="tx1"/>
                          </a:solidFill>
                          <a:latin typeface="宋体"/>
                          <a:ea typeface="宋体"/>
                        </a:defRPr>
                      </a:lvl6pPr>
                      <a:lvl7pPr marL="2743200" algn="l" defTabSz="914400" rtl="0" eaLnBrk="1" latinLnBrk="0" hangingPunct="1">
                        <a:defRPr sz="1800" kern="1200">
                          <a:solidFill>
                            <a:schemeClr val="tx1"/>
                          </a:solidFill>
                          <a:latin typeface="宋体"/>
                          <a:ea typeface="宋体"/>
                        </a:defRPr>
                      </a:lvl7pPr>
                      <a:lvl8pPr marL="3200400" algn="l" defTabSz="914400" rtl="0" eaLnBrk="1" latinLnBrk="0" hangingPunct="1">
                        <a:defRPr sz="1800" kern="1200">
                          <a:solidFill>
                            <a:schemeClr val="tx1"/>
                          </a:solidFill>
                          <a:latin typeface="宋体"/>
                          <a:ea typeface="宋体"/>
                        </a:defRPr>
                      </a:lvl8pPr>
                      <a:lvl9pPr marL="3657600" algn="l" defTabSz="914400" rtl="0" eaLnBrk="1" latinLnBrk="0" hangingPunct="1">
                        <a:defRPr sz="1800" kern="1200">
                          <a:solidFill>
                            <a:schemeClr val="tx1"/>
                          </a:solidFill>
                          <a:latin typeface="宋体"/>
                          <a:ea typeface="宋体"/>
                        </a:defRPr>
                      </a:lvl9pPr>
                    </a:lstStyle>
                    <a:p>
                      <a:pPr marL="114300" marR="0" lvl="0" indent="0" algn="l" defTabSz="7600950" rtl="0" eaLnBrk="1" fontAlgn="base" latinLnBrk="0" hangingPunct="1">
                        <a:lnSpc>
                          <a:spcPct val="120000"/>
                        </a:lnSpc>
                        <a:spcBef>
                          <a:spcPct val="20000"/>
                        </a:spcBef>
                        <a:spcAft>
                          <a:spcPct val="20000"/>
                        </a:spcAft>
                        <a:buClrTx/>
                        <a:buSzTx/>
                        <a:buFontTx/>
                        <a:buNone/>
                        <a:tabLst/>
                        <a:defRPr/>
                      </a:pPr>
                      <a:r>
                        <a:rPr kumimoji="0" lang="en-US" altLang="zh-CN" sz="2000" b="1" i="0" u="none" strike="noStrike" kern="1200" cap="none" normalizeH="0" baseline="0" dirty="0" err="1" smtClean="0">
                          <a:ln>
                            <a:noFill/>
                          </a:ln>
                          <a:solidFill>
                            <a:schemeClr val="bg1"/>
                          </a:solidFill>
                          <a:effectLst/>
                          <a:latin typeface="微软雅黑" pitchFamily="34" charset="-122"/>
                          <a:ea typeface="微软雅黑" pitchFamily="34" charset="-122"/>
                          <a:cs typeface="+mn-cs"/>
                        </a:rPr>
                        <a:t>Liferay</a:t>
                      </a:r>
                      <a:r>
                        <a:rPr kumimoji="0" lang="zh-CN" altLang="en-US" sz="2000" b="1" i="0" u="none" strike="noStrike" kern="1200" cap="none" normalizeH="0" baseline="0" dirty="0" smtClean="0">
                          <a:ln>
                            <a:noFill/>
                          </a:ln>
                          <a:solidFill>
                            <a:schemeClr val="bg1"/>
                          </a:solidFill>
                          <a:effectLst/>
                          <a:latin typeface="微软雅黑" pitchFamily="34" charset="-122"/>
                          <a:ea typeface="微软雅黑" pitchFamily="34" charset="-122"/>
                          <a:cs typeface="+mn-cs"/>
                        </a:rPr>
                        <a:t>的权限</a:t>
                      </a:r>
                    </a:p>
                  </a:txBody>
                  <a:tcPr marL="91450" marR="91450" marT="45717" marB="45717" anchor="ctr" horzOverflow="overflow">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76200" cap="flat" cmpd="sng" algn="ctr">
                      <a:solidFill>
                        <a:srgbClr val="FFFFFF"/>
                      </a:solidFill>
                      <a:prstDash val="solid"/>
                      <a:round/>
                      <a:headEnd type="none" w="med" len="med"/>
                      <a:tailEnd type="none" w="med" len="med"/>
                    </a:lnT>
                    <a:lnB w="76200" cap="flat" cmpd="sng" algn="ctr">
                      <a:solidFill>
                        <a:srgbClr val="FFFFFF"/>
                      </a:solidFill>
                      <a:prstDash val="solid"/>
                      <a:round/>
                      <a:headEnd type="none" w="med" len="med"/>
                      <a:tailEnd type="none" w="med" len="med"/>
                    </a:lnB>
                    <a:lnTlToBr>
                      <a:noFill/>
                    </a:lnTlToBr>
                    <a:lnBlToTr>
                      <a:noFill/>
                    </a:lnBlToTr>
                    <a:solidFill>
                      <a:srgbClr val="CC00CC"/>
                    </a:solidFill>
                  </a:tcPr>
                </a:tc>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3689677280"/>
              </p:ext>
            </p:extLst>
          </p:nvPr>
        </p:nvGraphicFramePr>
        <p:xfrm>
          <a:off x="971600" y="3717032"/>
          <a:ext cx="6480720" cy="713666"/>
        </p:xfrm>
        <a:graphic>
          <a:graphicData uri="http://schemas.openxmlformats.org/drawingml/2006/table">
            <a:tbl>
              <a:tblPr>
                <a:effectLst/>
              </a:tblPr>
              <a:tblGrid>
                <a:gridCol w="617773"/>
                <a:gridCol w="5862947"/>
              </a:tblGrid>
              <a:tr h="713666">
                <a:tc>
                  <a:txBody>
                    <a:bodyPr/>
                    <a:lstStyle>
                      <a:defPPr>
                        <a:defRPr lang="zh-CN"/>
                      </a:defPPr>
                      <a:lvl1pPr marL="0" algn="l" defTabSz="914400" rtl="0" eaLnBrk="1" latinLnBrk="0" hangingPunct="1">
                        <a:defRPr sz="1800" kern="1200">
                          <a:solidFill>
                            <a:schemeClr val="tx1"/>
                          </a:solidFill>
                          <a:latin typeface="宋体"/>
                          <a:ea typeface="宋体"/>
                        </a:defRPr>
                      </a:lvl1pPr>
                      <a:lvl2pPr marL="457200" algn="l" defTabSz="914400" rtl="0" eaLnBrk="1" latinLnBrk="0" hangingPunct="1">
                        <a:defRPr sz="1800" kern="1200">
                          <a:solidFill>
                            <a:schemeClr val="tx1"/>
                          </a:solidFill>
                          <a:latin typeface="宋体"/>
                          <a:ea typeface="宋体"/>
                        </a:defRPr>
                      </a:lvl2pPr>
                      <a:lvl3pPr marL="914400" algn="l" defTabSz="914400" rtl="0" eaLnBrk="1" latinLnBrk="0" hangingPunct="1">
                        <a:defRPr sz="1800" kern="1200">
                          <a:solidFill>
                            <a:schemeClr val="tx1"/>
                          </a:solidFill>
                          <a:latin typeface="宋体"/>
                          <a:ea typeface="宋体"/>
                        </a:defRPr>
                      </a:lvl3pPr>
                      <a:lvl4pPr marL="1371600" algn="l" defTabSz="914400" rtl="0" eaLnBrk="1" latinLnBrk="0" hangingPunct="1">
                        <a:defRPr sz="1800" kern="1200">
                          <a:solidFill>
                            <a:schemeClr val="tx1"/>
                          </a:solidFill>
                          <a:latin typeface="宋体"/>
                          <a:ea typeface="宋体"/>
                        </a:defRPr>
                      </a:lvl4pPr>
                      <a:lvl5pPr marL="1828800" algn="l" defTabSz="914400" rtl="0" eaLnBrk="1" latinLnBrk="0" hangingPunct="1">
                        <a:defRPr sz="1800" kern="1200">
                          <a:solidFill>
                            <a:schemeClr val="tx1"/>
                          </a:solidFill>
                          <a:latin typeface="宋体"/>
                          <a:ea typeface="宋体"/>
                        </a:defRPr>
                      </a:lvl5pPr>
                      <a:lvl6pPr marL="2286000" algn="l" defTabSz="914400" rtl="0" eaLnBrk="1" latinLnBrk="0" hangingPunct="1">
                        <a:defRPr sz="1800" kern="1200">
                          <a:solidFill>
                            <a:schemeClr val="tx1"/>
                          </a:solidFill>
                          <a:latin typeface="宋体"/>
                          <a:ea typeface="宋体"/>
                        </a:defRPr>
                      </a:lvl6pPr>
                      <a:lvl7pPr marL="2743200" algn="l" defTabSz="914400" rtl="0" eaLnBrk="1" latinLnBrk="0" hangingPunct="1">
                        <a:defRPr sz="1800" kern="1200">
                          <a:solidFill>
                            <a:schemeClr val="tx1"/>
                          </a:solidFill>
                          <a:latin typeface="宋体"/>
                          <a:ea typeface="宋体"/>
                        </a:defRPr>
                      </a:lvl7pPr>
                      <a:lvl8pPr marL="3200400" algn="l" defTabSz="914400" rtl="0" eaLnBrk="1" latinLnBrk="0" hangingPunct="1">
                        <a:defRPr sz="1800" kern="1200">
                          <a:solidFill>
                            <a:schemeClr val="tx1"/>
                          </a:solidFill>
                          <a:latin typeface="宋体"/>
                          <a:ea typeface="宋体"/>
                        </a:defRPr>
                      </a:lvl8pPr>
                      <a:lvl9pPr marL="3657600" algn="l" defTabSz="914400" rtl="0" eaLnBrk="1" latinLnBrk="0" hangingPunct="1">
                        <a:defRPr sz="1800" kern="1200">
                          <a:solidFill>
                            <a:schemeClr val="tx1"/>
                          </a:solidFill>
                          <a:latin typeface="宋体"/>
                          <a:ea typeface="宋体"/>
                        </a:defRPr>
                      </a:lvl9pPr>
                    </a:lstStyle>
                    <a:p>
                      <a:pPr marL="0" marR="0" lvl="0" indent="0" algn="ctr" defTabSz="7600950" rtl="0" eaLnBrk="1" fontAlgn="base" latinLnBrk="0" hangingPunct="1">
                        <a:lnSpc>
                          <a:spcPct val="120000"/>
                        </a:lnSpc>
                        <a:spcBef>
                          <a:spcPct val="20000"/>
                        </a:spcBef>
                        <a:spcAft>
                          <a:spcPct val="20000"/>
                        </a:spcAft>
                        <a:buClrTx/>
                        <a:buSzTx/>
                        <a:buFontTx/>
                        <a:buNone/>
                        <a:tabLst/>
                      </a:pPr>
                      <a:endParaRPr kumimoji="0" lang="zh-CN" altLang="zh-CN" sz="2000" b="1" i="0" u="none" strike="noStrike" cap="none" normalizeH="0" baseline="0" dirty="0" smtClean="0">
                        <a:ln>
                          <a:noFill/>
                        </a:ln>
                        <a:solidFill>
                          <a:schemeClr val="bg1"/>
                        </a:solidFill>
                        <a:effectLst/>
                        <a:latin typeface="微软雅黑" pitchFamily="34" charset="-122"/>
                        <a:ea typeface="微软雅黑" pitchFamily="34" charset="-122"/>
                      </a:endParaRPr>
                    </a:p>
                  </a:txBody>
                  <a:tcPr marL="91450" marR="91450" marT="45717" marB="45717" anchor="ctr" horzOverflow="overflow">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76200" cap="flat" cmpd="sng" algn="ctr">
                      <a:solidFill>
                        <a:srgbClr val="FFFFFF"/>
                      </a:solidFill>
                      <a:prstDash val="solid"/>
                      <a:round/>
                      <a:headEnd type="none" w="med" len="med"/>
                      <a:tailEnd type="none" w="med" len="med"/>
                    </a:lnT>
                    <a:lnB w="76200" cap="flat" cmpd="sng" algn="ctr">
                      <a:solidFill>
                        <a:srgbClr val="FFFFFF"/>
                      </a:solidFill>
                      <a:prstDash val="solid"/>
                      <a:round/>
                      <a:headEnd type="none" w="med" len="med"/>
                      <a:tailEnd type="none" w="med" len="med"/>
                    </a:lnB>
                    <a:lnTlToBr>
                      <a:noFill/>
                    </a:lnTlToBr>
                    <a:lnBlToTr>
                      <a:noFill/>
                    </a:lnBlToTr>
                    <a:solidFill>
                      <a:srgbClr val="0070C0"/>
                    </a:solidFill>
                  </a:tcPr>
                </a:tc>
                <a:tc>
                  <a:txBody>
                    <a:bodyPr/>
                    <a:lstStyle>
                      <a:defPPr>
                        <a:defRPr lang="zh-CN"/>
                      </a:defPPr>
                      <a:lvl1pPr marL="0" algn="l" defTabSz="914400" rtl="0" eaLnBrk="1" latinLnBrk="0" hangingPunct="1">
                        <a:defRPr sz="1800" kern="1200">
                          <a:solidFill>
                            <a:schemeClr val="tx1"/>
                          </a:solidFill>
                          <a:latin typeface="宋体"/>
                          <a:ea typeface="宋体"/>
                        </a:defRPr>
                      </a:lvl1pPr>
                      <a:lvl2pPr marL="457200" algn="l" defTabSz="914400" rtl="0" eaLnBrk="1" latinLnBrk="0" hangingPunct="1">
                        <a:defRPr sz="1800" kern="1200">
                          <a:solidFill>
                            <a:schemeClr val="tx1"/>
                          </a:solidFill>
                          <a:latin typeface="宋体"/>
                          <a:ea typeface="宋体"/>
                        </a:defRPr>
                      </a:lvl2pPr>
                      <a:lvl3pPr marL="914400" algn="l" defTabSz="914400" rtl="0" eaLnBrk="1" latinLnBrk="0" hangingPunct="1">
                        <a:defRPr sz="1800" kern="1200">
                          <a:solidFill>
                            <a:schemeClr val="tx1"/>
                          </a:solidFill>
                          <a:latin typeface="宋体"/>
                          <a:ea typeface="宋体"/>
                        </a:defRPr>
                      </a:lvl3pPr>
                      <a:lvl4pPr marL="1371600" algn="l" defTabSz="914400" rtl="0" eaLnBrk="1" latinLnBrk="0" hangingPunct="1">
                        <a:defRPr sz="1800" kern="1200">
                          <a:solidFill>
                            <a:schemeClr val="tx1"/>
                          </a:solidFill>
                          <a:latin typeface="宋体"/>
                          <a:ea typeface="宋体"/>
                        </a:defRPr>
                      </a:lvl4pPr>
                      <a:lvl5pPr marL="1828800" algn="l" defTabSz="914400" rtl="0" eaLnBrk="1" latinLnBrk="0" hangingPunct="1">
                        <a:defRPr sz="1800" kern="1200">
                          <a:solidFill>
                            <a:schemeClr val="tx1"/>
                          </a:solidFill>
                          <a:latin typeface="宋体"/>
                          <a:ea typeface="宋体"/>
                        </a:defRPr>
                      </a:lvl5pPr>
                      <a:lvl6pPr marL="2286000" algn="l" defTabSz="914400" rtl="0" eaLnBrk="1" latinLnBrk="0" hangingPunct="1">
                        <a:defRPr sz="1800" kern="1200">
                          <a:solidFill>
                            <a:schemeClr val="tx1"/>
                          </a:solidFill>
                          <a:latin typeface="宋体"/>
                          <a:ea typeface="宋体"/>
                        </a:defRPr>
                      </a:lvl6pPr>
                      <a:lvl7pPr marL="2743200" algn="l" defTabSz="914400" rtl="0" eaLnBrk="1" latinLnBrk="0" hangingPunct="1">
                        <a:defRPr sz="1800" kern="1200">
                          <a:solidFill>
                            <a:schemeClr val="tx1"/>
                          </a:solidFill>
                          <a:latin typeface="宋体"/>
                          <a:ea typeface="宋体"/>
                        </a:defRPr>
                      </a:lvl7pPr>
                      <a:lvl8pPr marL="3200400" algn="l" defTabSz="914400" rtl="0" eaLnBrk="1" latinLnBrk="0" hangingPunct="1">
                        <a:defRPr sz="1800" kern="1200">
                          <a:solidFill>
                            <a:schemeClr val="tx1"/>
                          </a:solidFill>
                          <a:latin typeface="宋体"/>
                          <a:ea typeface="宋体"/>
                        </a:defRPr>
                      </a:lvl8pPr>
                      <a:lvl9pPr marL="3657600" algn="l" defTabSz="914400" rtl="0" eaLnBrk="1" latinLnBrk="0" hangingPunct="1">
                        <a:defRPr sz="1800" kern="1200">
                          <a:solidFill>
                            <a:schemeClr val="tx1"/>
                          </a:solidFill>
                          <a:latin typeface="宋体"/>
                          <a:ea typeface="宋体"/>
                        </a:defRPr>
                      </a:lvl9pPr>
                    </a:lstStyle>
                    <a:p>
                      <a:pPr marL="114300" marR="0" lvl="0" indent="0" algn="l" defTabSz="7600950" rtl="0" eaLnBrk="1" fontAlgn="base" latinLnBrk="0" hangingPunct="1">
                        <a:lnSpc>
                          <a:spcPct val="120000"/>
                        </a:lnSpc>
                        <a:spcBef>
                          <a:spcPct val="20000"/>
                        </a:spcBef>
                        <a:spcAft>
                          <a:spcPct val="20000"/>
                        </a:spcAft>
                        <a:buClrTx/>
                        <a:buSzTx/>
                        <a:buFontTx/>
                        <a:buNone/>
                        <a:tabLst/>
                        <a:defRPr/>
                      </a:pPr>
                      <a:r>
                        <a:rPr kumimoji="0" lang="en-US" altLang="zh-CN" sz="2000" b="1" i="0" u="none" strike="noStrike" kern="1200" cap="none" normalizeH="0" baseline="0" dirty="0" err="1" smtClean="0">
                          <a:ln>
                            <a:noFill/>
                          </a:ln>
                          <a:solidFill>
                            <a:schemeClr val="bg1"/>
                          </a:solidFill>
                          <a:effectLst/>
                          <a:latin typeface="微软雅黑" pitchFamily="34" charset="-122"/>
                          <a:ea typeface="微软雅黑" pitchFamily="34" charset="-122"/>
                          <a:cs typeface="+mn-cs"/>
                        </a:rPr>
                        <a:t>Liferay</a:t>
                      </a:r>
                      <a:r>
                        <a:rPr kumimoji="0" lang="zh-CN" altLang="en-US" sz="2000" b="1" i="0" u="none" strike="noStrike" kern="1200" cap="none" normalizeH="0" baseline="0" dirty="0" smtClean="0">
                          <a:ln>
                            <a:noFill/>
                          </a:ln>
                          <a:solidFill>
                            <a:schemeClr val="bg1"/>
                          </a:solidFill>
                          <a:effectLst/>
                          <a:latin typeface="微软雅黑" pitchFamily="34" charset="-122"/>
                          <a:ea typeface="微软雅黑" pitchFamily="34" charset="-122"/>
                          <a:cs typeface="+mn-cs"/>
                        </a:rPr>
                        <a:t>的</a:t>
                      </a:r>
                      <a:r>
                        <a:rPr kumimoji="0" lang="en-US" altLang="zh-CN" sz="2000" b="1" i="0" u="none" strike="noStrike" kern="1200" cap="none" normalizeH="0" baseline="0" dirty="0" smtClean="0">
                          <a:ln>
                            <a:noFill/>
                          </a:ln>
                          <a:solidFill>
                            <a:schemeClr val="bg1"/>
                          </a:solidFill>
                          <a:effectLst/>
                          <a:latin typeface="微软雅黑" pitchFamily="34" charset="-122"/>
                          <a:ea typeface="微软雅黑" pitchFamily="34" charset="-122"/>
                          <a:cs typeface="+mn-cs"/>
                        </a:rPr>
                        <a:t>AUI</a:t>
                      </a:r>
                      <a:r>
                        <a:rPr kumimoji="0" lang="zh-CN" altLang="en-US" sz="2000" b="1" i="0" u="none" strike="noStrike" kern="1200" cap="none" normalizeH="0" baseline="0" dirty="0" smtClean="0">
                          <a:ln>
                            <a:noFill/>
                          </a:ln>
                          <a:solidFill>
                            <a:schemeClr val="bg1"/>
                          </a:solidFill>
                          <a:effectLst/>
                          <a:latin typeface="微软雅黑" pitchFamily="34" charset="-122"/>
                          <a:ea typeface="微软雅黑" pitchFamily="34" charset="-122"/>
                          <a:cs typeface="+mn-cs"/>
                        </a:rPr>
                        <a:t>、常用组件、可配置</a:t>
                      </a:r>
                      <a:r>
                        <a:rPr kumimoji="0" lang="en-US" altLang="zh-CN" sz="2000" b="1" i="0" u="none" strike="noStrike" kern="1200" cap="none" normalizeH="0" baseline="0" dirty="0" err="1" smtClean="0">
                          <a:ln>
                            <a:noFill/>
                          </a:ln>
                          <a:solidFill>
                            <a:schemeClr val="bg1"/>
                          </a:solidFill>
                          <a:effectLst/>
                          <a:latin typeface="微软雅黑" pitchFamily="34" charset="-122"/>
                          <a:ea typeface="微软雅黑" pitchFamily="34" charset="-122"/>
                          <a:cs typeface="+mn-cs"/>
                        </a:rPr>
                        <a:t>Portlet</a:t>
                      </a:r>
                      <a:r>
                        <a:rPr kumimoji="0" lang="zh-CN" altLang="en-US" sz="2000" b="1" i="0" u="none" strike="noStrike" kern="1200" cap="none" normalizeH="0" baseline="0" dirty="0" smtClean="0">
                          <a:ln>
                            <a:noFill/>
                          </a:ln>
                          <a:solidFill>
                            <a:schemeClr val="bg1"/>
                          </a:solidFill>
                          <a:effectLst/>
                          <a:latin typeface="微软雅黑" pitchFamily="34" charset="-122"/>
                          <a:ea typeface="微软雅黑" pitchFamily="34" charset="-122"/>
                          <a:cs typeface="+mn-cs"/>
                        </a:rPr>
                        <a:t>、</a:t>
                      </a:r>
                      <a:r>
                        <a:rPr kumimoji="0" lang="en-US" altLang="zh-CN" sz="2000" b="1" i="0" u="none" strike="noStrike" kern="1200" cap="none" normalizeH="0" baseline="0" dirty="0" smtClean="0">
                          <a:ln>
                            <a:noFill/>
                          </a:ln>
                          <a:solidFill>
                            <a:schemeClr val="bg1"/>
                          </a:solidFill>
                          <a:effectLst/>
                          <a:latin typeface="微软雅黑" pitchFamily="34" charset="-122"/>
                          <a:ea typeface="微软雅黑" pitchFamily="34" charset="-122"/>
                          <a:cs typeface="+mn-cs"/>
                        </a:rPr>
                        <a:t>UI</a:t>
                      </a:r>
                      <a:endParaRPr kumimoji="0" lang="zh-CN" altLang="en-US" sz="2000" b="1" i="0" u="none" strike="noStrike" kern="1200" cap="none" normalizeH="0" baseline="0" dirty="0" smtClean="0">
                        <a:ln>
                          <a:noFill/>
                        </a:ln>
                        <a:solidFill>
                          <a:schemeClr val="bg1"/>
                        </a:solidFill>
                        <a:effectLst/>
                        <a:latin typeface="微软雅黑" pitchFamily="34" charset="-122"/>
                        <a:ea typeface="微软雅黑" pitchFamily="34" charset="-122"/>
                        <a:cs typeface="+mn-cs"/>
                      </a:endParaRPr>
                    </a:p>
                  </a:txBody>
                  <a:tcPr marL="91450" marR="91450" marT="45717" marB="45717" anchor="ctr" horzOverflow="overflow">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76200" cap="flat" cmpd="sng" algn="ctr">
                      <a:solidFill>
                        <a:srgbClr val="FFFFFF"/>
                      </a:solidFill>
                      <a:prstDash val="solid"/>
                      <a:round/>
                      <a:headEnd type="none" w="med" len="med"/>
                      <a:tailEnd type="none" w="med" len="med"/>
                    </a:lnT>
                    <a:lnB w="76200" cap="flat" cmpd="sng" algn="ctr">
                      <a:solidFill>
                        <a:srgbClr val="FFFFFF"/>
                      </a:solidFill>
                      <a:prstDash val="solid"/>
                      <a:round/>
                      <a:headEnd type="none" w="med" len="med"/>
                      <a:tailEnd type="none" w="med" len="med"/>
                    </a:lnB>
                    <a:lnTlToBr>
                      <a:noFill/>
                    </a:lnTlToBr>
                    <a:lnBlToTr>
                      <a:noFill/>
                    </a:lnBlToTr>
                    <a:solidFill>
                      <a:srgbClr val="0070C0"/>
                    </a:solidFill>
                  </a:tcPr>
                </a:tc>
              </a:tr>
            </a:tbl>
          </a:graphicData>
        </a:graphic>
      </p:graphicFrame>
      <p:graphicFrame>
        <p:nvGraphicFramePr>
          <p:cNvPr id="2" name="表格 1"/>
          <p:cNvGraphicFramePr>
            <a:graphicFrameLocks noGrp="1"/>
          </p:cNvGraphicFramePr>
          <p:nvPr>
            <p:extLst>
              <p:ext uri="{D42A27DB-BD31-4B8C-83A1-F6EECF244321}">
                <p14:modId xmlns:p14="http://schemas.microsoft.com/office/powerpoint/2010/main" val="2773343062"/>
              </p:ext>
            </p:extLst>
          </p:nvPr>
        </p:nvGraphicFramePr>
        <p:xfrm>
          <a:off x="971600" y="2715334"/>
          <a:ext cx="6480720" cy="713666"/>
        </p:xfrm>
        <a:graphic>
          <a:graphicData uri="http://schemas.openxmlformats.org/drawingml/2006/table">
            <a:tbl>
              <a:tblPr>
                <a:effectLst/>
              </a:tblPr>
              <a:tblGrid>
                <a:gridCol w="617773"/>
                <a:gridCol w="5862947"/>
              </a:tblGrid>
              <a:tr h="713666">
                <a:tc>
                  <a:txBody>
                    <a:bodyPr/>
                    <a:lstStyle>
                      <a:defPPr>
                        <a:defRPr lang="zh-CN"/>
                      </a:defPPr>
                      <a:lvl1pPr marL="0" algn="l" defTabSz="914400" rtl="0" eaLnBrk="1" latinLnBrk="0" hangingPunct="1">
                        <a:defRPr sz="1800" kern="1200">
                          <a:solidFill>
                            <a:schemeClr val="tx1"/>
                          </a:solidFill>
                          <a:latin typeface="宋体"/>
                          <a:ea typeface="宋体"/>
                        </a:defRPr>
                      </a:lvl1pPr>
                      <a:lvl2pPr marL="457200" algn="l" defTabSz="914400" rtl="0" eaLnBrk="1" latinLnBrk="0" hangingPunct="1">
                        <a:defRPr sz="1800" kern="1200">
                          <a:solidFill>
                            <a:schemeClr val="tx1"/>
                          </a:solidFill>
                          <a:latin typeface="宋体"/>
                          <a:ea typeface="宋体"/>
                        </a:defRPr>
                      </a:lvl2pPr>
                      <a:lvl3pPr marL="914400" algn="l" defTabSz="914400" rtl="0" eaLnBrk="1" latinLnBrk="0" hangingPunct="1">
                        <a:defRPr sz="1800" kern="1200">
                          <a:solidFill>
                            <a:schemeClr val="tx1"/>
                          </a:solidFill>
                          <a:latin typeface="宋体"/>
                          <a:ea typeface="宋体"/>
                        </a:defRPr>
                      </a:lvl3pPr>
                      <a:lvl4pPr marL="1371600" algn="l" defTabSz="914400" rtl="0" eaLnBrk="1" latinLnBrk="0" hangingPunct="1">
                        <a:defRPr sz="1800" kern="1200">
                          <a:solidFill>
                            <a:schemeClr val="tx1"/>
                          </a:solidFill>
                          <a:latin typeface="宋体"/>
                          <a:ea typeface="宋体"/>
                        </a:defRPr>
                      </a:lvl4pPr>
                      <a:lvl5pPr marL="1828800" algn="l" defTabSz="914400" rtl="0" eaLnBrk="1" latinLnBrk="0" hangingPunct="1">
                        <a:defRPr sz="1800" kern="1200">
                          <a:solidFill>
                            <a:schemeClr val="tx1"/>
                          </a:solidFill>
                          <a:latin typeface="宋体"/>
                          <a:ea typeface="宋体"/>
                        </a:defRPr>
                      </a:lvl5pPr>
                      <a:lvl6pPr marL="2286000" algn="l" defTabSz="914400" rtl="0" eaLnBrk="1" latinLnBrk="0" hangingPunct="1">
                        <a:defRPr sz="1800" kern="1200">
                          <a:solidFill>
                            <a:schemeClr val="tx1"/>
                          </a:solidFill>
                          <a:latin typeface="宋体"/>
                          <a:ea typeface="宋体"/>
                        </a:defRPr>
                      </a:lvl6pPr>
                      <a:lvl7pPr marL="2743200" algn="l" defTabSz="914400" rtl="0" eaLnBrk="1" latinLnBrk="0" hangingPunct="1">
                        <a:defRPr sz="1800" kern="1200">
                          <a:solidFill>
                            <a:schemeClr val="tx1"/>
                          </a:solidFill>
                          <a:latin typeface="宋体"/>
                          <a:ea typeface="宋体"/>
                        </a:defRPr>
                      </a:lvl7pPr>
                      <a:lvl8pPr marL="3200400" algn="l" defTabSz="914400" rtl="0" eaLnBrk="1" latinLnBrk="0" hangingPunct="1">
                        <a:defRPr sz="1800" kern="1200">
                          <a:solidFill>
                            <a:schemeClr val="tx1"/>
                          </a:solidFill>
                          <a:latin typeface="宋体"/>
                          <a:ea typeface="宋体"/>
                        </a:defRPr>
                      </a:lvl8pPr>
                      <a:lvl9pPr marL="3657600" algn="l" defTabSz="914400" rtl="0" eaLnBrk="1" latinLnBrk="0" hangingPunct="1">
                        <a:defRPr sz="1800" kern="1200">
                          <a:solidFill>
                            <a:schemeClr val="tx1"/>
                          </a:solidFill>
                          <a:latin typeface="宋体"/>
                          <a:ea typeface="宋体"/>
                        </a:defRPr>
                      </a:lvl9pPr>
                    </a:lstStyle>
                    <a:p>
                      <a:pPr marL="0" marR="0" lvl="0" indent="0" algn="ctr" defTabSz="7600950" rtl="0" eaLnBrk="1" fontAlgn="base" latinLnBrk="0" hangingPunct="1">
                        <a:lnSpc>
                          <a:spcPct val="120000"/>
                        </a:lnSpc>
                        <a:spcBef>
                          <a:spcPct val="20000"/>
                        </a:spcBef>
                        <a:spcAft>
                          <a:spcPct val="20000"/>
                        </a:spcAft>
                        <a:buClrTx/>
                        <a:buSzTx/>
                        <a:buFontTx/>
                        <a:buNone/>
                        <a:tabLst/>
                      </a:pPr>
                      <a:endParaRPr kumimoji="0" lang="zh-CN" altLang="zh-CN" sz="2000" b="1" i="0" u="none" strike="noStrike" cap="none" normalizeH="0" baseline="0" dirty="0" smtClean="0">
                        <a:ln>
                          <a:noFill/>
                        </a:ln>
                        <a:solidFill>
                          <a:schemeClr val="bg1"/>
                        </a:solidFill>
                        <a:effectLst/>
                        <a:latin typeface="微软雅黑" pitchFamily="34" charset="-122"/>
                        <a:ea typeface="微软雅黑" pitchFamily="34" charset="-122"/>
                      </a:endParaRPr>
                    </a:p>
                  </a:txBody>
                  <a:tcPr marL="91450" marR="91450" marT="45717" marB="45717" anchor="ctr" horzOverflow="overflow">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76200" cap="flat" cmpd="sng" algn="ctr">
                      <a:solidFill>
                        <a:srgbClr val="FFFFFF"/>
                      </a:solidFill>
                      <a:prstDash val="solid"/>
                      <a:round/>
                      <a:headEnd type="none" w="med" len="med"/>
                      <a:tailEnd type="none" w="med" len="med"/>
                    </a:lnT>
                    <a:lnB w="76200" cap="flat" cmpd="sng" algn="ctr">
                      <a:solidFill>
                        <a:srgbClr val="FFFFFF"/>
                      </a:solidFill>
                      <a:prstDash val="solid"/>
                      <a:round/>
                      <a:headEnd type="none" w="med" len="med"/>
                      <a:tailEnd type="none" w="med" len="med"/>
                    </a:lnB>
                    <a:lnTlToBr>
                      <a:noFill/>
                    </a:lnTlToBr>
                    <a:lnBlToTr>
                      <a:noFill/>
                    </a:lnBlToTr>
                    <a:solidFill>
                      <a:srgbClr val="F37E16"/>
                    </a:solidFill>
                  </a:tcPr>
                </a:tc>
                <a:tc>
                  <a:txBody>
                    <a:bodyPr/>
                    <a:lstStyle>
                      <a:defPPr>
                        <a:defRPr lang="zh-CN"/>
                      </a:defPPr>
                      <a:lvl1pPr marL="0" algn="l" defTabSz="914400" rtl="0" eaLnBrk="1" latinLnBrk="0" hangingPunct="1">
                        <a:defRPr sz="1800" kern="1200">
                          <a:solidFill>
                            <a:schemeClr val="tx1"/>
                          </a:solidFill>
                          <a:latin typeface="宋体"/>
                          <a:ea typeface="宋体"/>
                        </a:defRPr>
                      </a:lvl1pPr>
                      <a:lvl2pPr marL="457200" algn="l" defTabSz="914400" rtl="0" eaLnBrk="1" latinLnBrk="0" hangingPunct="1">
                        <a:defRPr sz="1800" kern="1200">
                          <a:solidFill>
                            <a:schemeClr val="tx1"/>
                          </a:solidFill>
                          <a:latin typeface="宋体"/>
                          <a:ea typeface="宋体"/>
                        </a:defRPr>
                      </a:lvl2pPr>
                      <a:lvl3pPr marL="914400" algn="l" defTabSz="914400" rtl="0" eaLnBrk="1" latinLnBrk="0" hangingPunct="1">
                        <a:defRPr sz="1800" kern="1200">
                          <a:solidFill>
                            <a:schemeClr val="tx1"/>
                          </a:solidFill>
                          <a:latin typeface="宋体"/>
                          <a:ea typeface="宋体"/>
                        </a:defRPr>
                      </a:lvl3pPr>
                      <a:lvl4pPr marL="1371600" algn="l" defTabSz="914400" rtl="0" eaLnBrk="1" latinLnBrk="0" hangingPunct="1">
                        <a:defRPr sz="1800" kern="1200">
                          <a:solidFill>
                            <a:schemeClr val="tx1"/>
                          </a:solidFill>
                          <a:latin typeface="宋体"/>
                          <a:ea typeface="宋体"/>
                        </a:defRPr>
                      </a:lvl4pPr>
                      <a:lvl5pPr marL="1828800" algn="l" defTabSz="914400" rtl="0" eaLnBrk="1" latinLnBrk="0" hangingPunct="1">
                        <a:defRPr sz="1800" kern="1200">
                          <a:solidFill>
                            <a:schemeClr val="tx1"/>
                          </a:solidFill>
                          <a:latin typeface="宋体"/>
                          <a:ea typeface="宋体"/>
                        </a:defRPr>
                      </a:lvl5pPr>
                      <a:lvl6pPr marL="2286000" algn="l" defTabSz="914400" rtl="0" eaLnBrk="1" latinLnBrk="0" hangingPunct="1">
                        <a:defRPr sz="1800" kern="1200">
                          <a:solidFill>
                            <a:schemeClr val="tx1"/>
                          </a:solidFill>
                          <a:latin typeface="宋体"/>
                          <a:ea typeface="宋体"/>
                        </a:defRPr>
                      </a:lvl6pPr>
                      <a:lvl7pPr marL="2743200" algn="l" defTabSz="914400" rtl="0" eaLnBrk="1" latinLnBrk="0" hangingPunct="1">
                        <a:defRPr sz="1800" kern="1200">
                          <a:solidFill>
                            <a:schemeClr val="tx1"/>
                          </a:solidFill>
                          <a:latin typeface="宋体"/>
                          <a:ea typeface="宋体"/>
                        </a:defRPr>
                      </a:lvl7pPr>
                      <a:lvl8pPr marL="3200400" algn="l" defTabSz="914400" rtl="0" eaLnBrk="1" latinLnBrk="0" hangingPunct="1">
                        <a:defRPr sz="1800" kern="1200">
                          <a:solidFill>
                            <a:schemeClr val="tx1"/>
                          </a:solidFill>
                          <a:latin typeface="宋体"/>
                          <a:ea typeface="宋体"/>
                        </a:defRPr>
                      </a:lvl8pPr>
                      <a:lvl9pPr marL="3657600" algn="l" defTabSz="914400" rtl="0" eaLnBrk="1" latinLnBrk="0" hangingPunct="1">
                        <a:defRPr sz="1800" kern="1200">
                          <a:solidFill>
                            <a:schemeClr val="tx1"/>
                          </a:solidFill>
                          <a:latin typeface="宋体"/>
                          <a:ea typeface="宋体"/>
                        </a:defRPr>
                      </a:lvl9pPr>
                    </a:lstStyle>
                    <a:p>
                      <a:pPr marL="114300" marR="0" lvl="0" indent="0" algn="l" defTabSz="7600950" rtl="0" eaLnBrk="1" fontAlgn="base" latinLnBrk="0" hangingPunct="1">
                        <a:lnSpc>
                          <a:spcPct val="120000"/>
                        </a:lnSpc>
                        <a:spcBef>
                          <a:spcPct val="20000"/>
                        </a:spcBef>
                        <a:spcAft>
                          <a:spcPct val="20000"/>
                        </a:spcAft>
                        <a:buClrTx/>
                        <a:buSzTx/>
                        <a:buFontTx/>
                        <a:buNone/>
                        <a:tabLst/>
                        <a:defRPr/>
                      </a:pPr>
                      <a:r>
                        <a:rPr kumimoji="0" lang="en-US" altLang="zh-CN" sz="2000" b="1" i="0" u="none" strike="noStrike" kern="1200" cap="none" normalizeH="0" baseline="0" dirty="0" err="1" smtClean="0">
                          <a:ln>
                            <a:noFill/>
                          </a:ln>
                          <a:solidFill>
                            <a:schemeClr val="bg1"/>
                          </a:solidFill>
                          <a:effectLst/>
                          <a:latin typeface="微软雅黑" pitchFamily="34" charset="-122"/>
                          <a:ea typeface="微软雅黑" pitchFamily="34" charset="-122"/>
                          <a:cs typeface="+mn-cs"/>
                        </a:rPr>
                        <a:t>Liferay</a:t>
                      </a:r>
                      <a:r>
                        <a:rPr kumimoji="0" lang="zh-CN" altLang="en-US" sz="2000" b="1" i="0" u="none" strike="noStrike" kern="1200" cap="none" normalizeH="0" baseline="0" dirty="0" smtClean="0">
                          <a:ln>
                            <a:noFill/>
                          </a:ln>
                          <a:solidFill>
                            <a:schemeClr val="bg1"/>
                          </a:solidFill>
                          <a:effectLst/>
                          <a:latin typeface="微软雅黑" pitchFamily="34" charset="-122"/>
                          <a:ea typeface="微软雅黑" pitchFamily="34" charset="-122"/>
                          <a:cs typeface="+mn-cs"/>
                        </a:rPr>
                        <a:t>的布局、主题、</a:t>
                      </a:r>
                      <a:r>
                        <a:rPr kumimoji="0" lang="en-US" altLang="zh-CN" sz="2000" b="1" i="0" u="none" strike="noStrike" kern="1200" cap="none" normalizeH="0" baseline="0" dirty="0" smtClean="0">
                          <a:ln>
                            <a:noFill/>
                          </a:ln>
                          <a:solidFill>
                            <a:schemeClr val="bg1"/>
                          </a:solidFill>
                          <a:effectLst/>
                          <a:latin typeface="微软雅黑" pitchFamily="34" charset="-122"/>
                          <a:ea typeface="微软雅黑" pitchFamily="34" charset="-122"/>
                          <a:cs typeface="+mn-cs"/>
                        </a:rPr>
                        <a:t>hook</a:t>
                      </a:r>
                      <a:r>
                        <a:rPr kumimoji="0" lang="zh-CN" altLang="en-US" sz="2000" b="1" i="0" u="none" strike="noStrike" kern="1200" cap="none" normalizeH="0" baseline="0" dirty="0" smtClean="0">
                          <a:ln>
                            <a:noFill/>
                          </a:ln>
                          <a:solidFill>
                            <a:schemeClr val="bg1"/>
                          </a:solidFill>
                          <a:effectLst/>
                          <a:latin typeface="微软雅黑" pitchFamily="34" charset="-122"/>
                          <a:ea typeface="微软雅黑" pitchFamily="34" charset="-122"/>
                          <a:cs typeface="+mn-cs"/>
                        </a:rPr>
                        <a:t>、</a:t>
                      </a:r>
                      <a:r>
                        <a:rPr kumimoji="0" lang="en-US" altLang="zh-CN" sz="2000" b="1" i="0" u="none" strike="noStrike" kern="1200" cap="none" normalizeH="0" baseline="0" dirty="0" err="1" smtClean="0">
                          <a:ln>
                            <a:noFill/>
                          </a:ln>
                          <a:solidFill>
                            <a:schemeClr val="bg1"/>
                          </a:solidFill>
                          <a:effectLst/>
                          <a:latin typeface="微软雅黑" pitchFamily="34" charset="-122"/>
                          <a:ea typeface="微软雅黑" pitchFamily="34" charset="-122"/>
                          <a:cs typeface="+mn-cs"/>
                        </a:rPr>
                        <a:t>ext</a:t>
                      </a:r>
                      <a:endParaRPr kumimoji="0" lang="zh-CN" altLang="en-US" sz="2000" b="1" i="0" u="none" strike="noStrike" kern="1200" cap="none" normalizeH="0" baseline="0" dirty="0" smtClean="0">
                        <a:ln>
                          <a:noFill/>
                        </a:ln>
                        <a:solidFill>
                          <a:schemeClr val="bg1"/>
                        </a:solidFill>
                        <a:effectLst/>
                        <a:latin typeface="微软雅黑" pitchFamily="34" charset="-122"/>
                        <a:ea typeface="微软雅黑" pitchFamily="34" charset="-122"/>
                        <a:cs typeface="+mn-cs"/>
                      </a:endParaRPr>
                    </a:p>
                  </a:txBody>
                  <a:tcPr marL="91450" marR="91450" marT="45717" marB="45717" anchor="ctr" horzOverflow="overflow">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76200" cap="flat" cmpd="sng" algn="ctr">
                      <a:solidFill>
                        <a:srgbClr val="FFFFFF"/>
                      </a:solidFill>
                      <a:prstDash val="solid"/>
                      <a:round/>
                      <a:headEnd type="none" w="med" len="med"/>
                      <a:tailEnd type="none" w="med" len="med"/>
                    </a:lnT>
                    <a:lnB w="76200" cap="flat" cmpd="sng" algn="ctr">
                      <a:solidFill>
                        <a:srgbClr val="FFFFFF"/>
                      </a:solidFill>
                      <a:prstDash val="solid"/>
                      <a:round/>
                      <a:headEnd type="none" w="med" len="med"/>
                      <a:tailEnd type="none" w="med" len="med"/>
                    </a:lnB>
                    <a:lnTlToBr>
                      <a:noFill/>
                    </a:lnTlToBr>
                    <a:lnBlToTr>
                      <a:noFill/>
                    </a:lnBlToTr>
                    <a:solidFill>
                      <a:srgbClr val="F37E16"/>
                    </a:solidFill>
                  </a:tcPr>
                </a:tc>
              </a:tr>
            </a:tbl>
          </a:graphicData>
        </a:graphic>
      </p:graphicFrame>
    </p:spTree>
    <p:extLst>
      <p:ext uri="{BB962C8B-B14F-4D97-AF65-F5344CB8AC3E}">
        <p14:creationId xmlns:p14="http://schemas.microsoft.com/office/powerpoint/2010/main" val="89803433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3464649719"/>
              </p:ext>
            </p:extLst>
          </p:nvPr>
        </p:nvGraphicFramePr>
        <p:xfrm>
          <a:off x="1475656" y="548680"/>
          <a:ext cx="6480720" cy="713666"/>
        </p:xfrm>
        <a:graphic>
          <a:graphicData uri="http://schemas.openxmlformats.org/drawingml/2006/table">
            <a:tbl>
              <a:tblPr>
                <a:effectLst/>
              </a:tblPr>
              <a:tblGrid>
                <a:gridCol w="617773"/>
                <a:gridCol w="5862947"/>
              </a:tblGrid>
              <a:tr h="713666">
                <a:tc>
                  <a:txBody>
                    <a:bodyPr/>
                    <a:lstStyle>
                      <a:defPPr>
                        <a:defRPr lang="zh-CN"/>
                      </a:defPPr>
                      <a:lvl1pPr marL="0" algn="l" defTabSz="914400" rtl="0" eaLnBrk="1" latinLnBrk="0" hangingPunct="1">
                        <a:defRPr sz="1800" kern="1200">
                          <a:solidFill>
                            <a:schemeClr val="tx1"/>
                          </a:solidFill>
                          <a:latin typeface="宋体"/>
                          <a:ea typeface="宋体"/>
                        </a:defRPr>
                      </a:lvl1pPr>
                      <a:lvl2pPr marL="457200" algn="l" defTabSz="914400" rtl="0" eaLnBrk="1" latinLnBrk="0" hangingPunct="1">
                        <a:defRPr sz="1800" kern="1200">
                          <a:solidFill>
                            <a:schemeClr val="tx1"/>
                          </a:solidFill>
                          <a:latin typeface="宋体"/>
                          <a:ea typeface="宋体"/>
                        </a:defRPr>
                      </a:lvl2pPr>
                      <a:lvl3pPr marL="914400" algn="l" defTabSz="914400" rtl="0" eaLnBrk="1" latinLnBrk="0" hangingPunct="1">
                        <a:defRPr sz="1800" kern="1200">
                          <a:solidFill>
                            <a:schemeClr val="tx1"/>
                          </a:solidFill>
                          <a:latin typeface="宋体"/>
                          <a:ea typeface="宋体"/>
                        </a:defRPr>
                      </a:lvl3pPr>
                      <a:lvl4pPr marL="1371600" algn="l" defTabSz="914400" rtl="0" eaLnBrk="1" latinLnBrk="0" hangingPunct="1">
                        <a:defRPr sz="1800" kern="1200">
                          <a:solidFill>
                            <a:schemeClr val="tx1"/>
                          </a:solidFill>
                          <a:latin typeface="宋体"/>
                          <a:ea typeface="宋体"/>
                        </a:defRPr>
                      </a:lvl4pPr>
                      <a:lvl5pPr marL="1828800" algn="l" defTabSz="914400" rtl="0" eaLnBrk="1" latinLnBrk="0" hangingPunct="1">
                        <a:defRPr sz="1800" kern="1200">
                          <a:solidFill>
                            <a:schemeClr val="tx1"/>
                          </a:solidFill>
                          <a:latin typeface="宋体"/>
                          <a:ea typeface="宋体"/>
                        </a:defRPr>
                      </a:lvl5pPr>
                      <a:lvl6pPr marL="2286000" algn="l" defTabSz="914400" rtl="0" eaLnBrk="1" latinLnBrk="0" hangingPunct="1">
                        <a:defRPr sz="1800" kern="1200">
                          <a:solidFill>
                            <a:schemeClr val="tx1"/>
                          </a:solidFill>
                          <a:latin typeface="宋体"/>
                          <a:ea typeface="宋体"/>
                        </a:defRPr>
                      </a:lvl6pPr>
                      <a:lvl7pPr marL="2743200" algn="l" defTabSz="914400" rtl="0" eaLnBrk="1" latinLnBrk="0" hangingPunct="1">
                        <a:defRPr sz="1800" kern="1200">
                          <a:solidFill>
                            <a:schemeClr val="tx1"/>
                          </a:solidFill>
                          <a:latin typeface="宋体"/>
                          <a:ea typeface="宋体"/>
                        </a:defRPr>
                      </a:lvl7pPr>
                      <a:lvl8pPr marL="3200400" algn="l" defTabSz="914400" rtl="0" eaLnBrk="1" latinLnBrk="0" hangingPunct="1">
                        <a:defRPr sz="1800" kern="1200">
                          <a:solidFill>
                            <a:schemeClr val="tx1"/>
                          </a:solidFill>
                          <a:latin typeface="宋体"/>
                          <a:ea typeface="宋体"/>
                        </a:defRPr>
                      </a:lvl8pPr>
                      <a:lvl9pPr marL="3657600" algn="l" defTabSz="914400" rtl="0" eaLnBrk="1" latinLnBrk="0" hangingPunct="1">
                        <a:defRPr sz="1800" kern="1200">
                          <a:solidFill>
                            <a:schemeClr val="tx1"/>
                          </a:solidFill>
                          <a:latin typeface="宋体"/>
                          <a:ea typeface="宋体"/>
                        </a:defRPr>
                      </a:lvl9pPr>
                    </a:lstStyle>
                    <a:p>
                      <a:pPr marL="0" marR="0" lvl="0" indent="0" algn="ctr" defTabSz="7600950" rtl="0" eaLnBrk="1" fontAlgn="base" latinLnBrk="0" hangingPunct="1">
                        <a:lnSpc>
                          <a:spcPct val="120000"/>
                        </a:lnSpc>
                        <a:spcBef>
                          <a:spcPct val="20000"/>
                        </a:spcBef>
                        <a:spcAft>
                          <a:spcPct val="20000"/>
                        </a:spcAft>
                        <a:buClrTx/>
                        <a:buSzTx/>
                        <a:buFontTx/>
                        <a:buNone/>
                        <a:tabLst/>
                      </a:pPr>
                      <a:endParaRPr kumimoji="0" lang="zh-CN" altLang="zh-CN" sz="2000" b="1" i="0" u="none" strike="noStrike" cap="none" normalizeH="0" baseline="0" dirty="0" smtClean="0">
                        <a:ln>
                          <a:noFill/>
                        </a:ln>
                        <a:solidFill>
                          <a:schemeClr val="bg1"/>
                        </a:solidFill>
                        <a:effectLst/>
                        <a:latin typeface="微软雅黑" pitchFamily="34" charset="-122"/>
                        <a:ea typeface="微软雅黑" pitchFamily="34" charset="-122"/>
                      </a:endParaRPr>
                    </a:p>
                  </a:txBody>
                  <a:tcPr marL="91450" marR="91450" marT="45717" marB="45717" anchor="ctr" horzOverflow="overflow">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76200" cap="flat" cmpd="sng" algn="ctr">
                      <a:solidFill>
                        <a:srgbClr val="FFFFFF"/>
                      </a:solidFill>
                      <a:prstDash val="solid"/>
                      <a:round/>
                      <a:headEnd type="none" w="med" len="med"/>
                      <a:tailEnd type="none" w="med" len="med"/>
                    </a:lnT>
                    <a:lnB w="76200" cap="flat" cmpd="sng" algn="ctr">
                      <a:solidFill>
                        <a:srgbClr val="FFFFFF"/>
                      </a:solidFill>
                      <a:prstDash val="solid"/>
                      <a:round/>
                      <a:headEnd type="none" w="med" len="med"/>
                      <a:tailEnd type="none" w="med" len="med"/>
                    </a:lnB>
                    <a:lnTlToBr>
                      <a:noFill/>
                    </a:lnTlToBr>
                    <a:lnBlToTr>
                      <a:noFill/>
                    </a:lnBlToTr>
                    <a:solidFill>
                      <a:srgbClr val="F37E16"/>
                    </a:solidFill>
                  </a:tcPr>
                </a:tc>
                <a:tc>
                  <a:txBody>
                    <a:bodyPr/>
                    <a:lstStyle>
                      <a:defPPr>
                        <a:defRPr lang="zh-CN"/>
                      </a:defPPr>
                      <a:lvl1pPr marL="0" algn="l" defTabSz="914400" rtl="0" eaLnBrk="1" latinLnBrk="0" hangingPunct="1">
                        <a:defRPr sz="1800" kern="1200">
                          <a:solidFill>
                            <a:schemeClr val="tx1"/>
                          </a:solidFill>
                          <a:latin typeface="宋体"/>
                          <a:ea typeface="宋体"/>
                        </a:defRPr>
                      </a:lvl1pPr>
                      <a:lvl2pPr marL="457200" algn="l" defTabSz="914400" rtl="0" eaLnBrk="1" latinLnBrk="0" hangingPunct="1">
                        <a:defRPr sz="1800" kern="1200">
                          <a:solidFill>
                            <a:schemeClr val="tx1"/>
                          </a:solidFill>
                          <a:latin typeface="宋体"/>
                          <a:ea typeface="宋体"/>
                        </a:defRPr>
                      </a:lvl2pPr>
                      <a:lvl3pPr marL="914400" algn="l" defTabSz="914400" rtl="0" eaLnBrk="1" latinLnBrk="0" hangingPunct="1">
                        <a:defRPr sz="1800" kern="1200">
                          <a:solidFill>
                            <a:schemeClr val="tx1"/>
                          </a:solidFill>
                          <a:latin typeface="宋体"/>
                          <a:ea typeface="宋体"/>
                        </a:defRPr>
                      </a:lvl3pPr>
                      <a:lvl4pPr marL="1371600" algn="l" defTabSz="914400" rtl="0" eaLnBrk="1" latinLnBrk="0" hangingPunct="1">
                        <a:defRPr sz="1800" kern="1200">
                          <a:solidFill>
                            <a:schemeClr val="tx1"/>
                          </a:solidFill>
                          <a:latin typeface="宋体"/>
                          <a:ea typeface="宋体"/>
                        </a:defRPr>
                      </a:lvl4pPr>
                      <a:lvl5pPr marL="1828800" algn="l" defTabSz="914400" rtl="0" eaLnBrk="1" latinLnBrk="0" hangingPunct="1">
                        <a:defRPr sz="1800" kern="1200">
                          <a:solidFill>
                            <a:schemeClr val="tx1"/>
                          </a:solidFill>
                          <a:latin typeface="宋体"/>
                          <a:ea typeface="宋体"/>
                        </a:defRPr>
                      </a:lvl5pPr>
                      <a:lvl6pPr marL="2286000" algn="l" defTabSz="914400" rtl="0" eaLnBrk="1" latinLnBrk="0" hangingPunct="1">
                        <a:defRPr sz="1800" kern="1200">
                          <a:solidFill>
                            <a:schemeClr val="tx1"/>
                          </a:solidFill>
                          <a:latin typeface="宋体"/>
                          <a:ea typeface="宋体"/>
                        </a:defRPr>
                      </a:lvl6pPr>
                      <a:lvl7pPr marL="2743200" algn="l" defTabSz="914400" rtl="0" eaLnBrk="1" latinLnBrk="0" hangingPunct="1">
                        <a:defRPr sz="1800" kern="1200">
                          <a:solidFill>
                            <a:schemeClr val="tx1"/>
                          </a:solidFill>
                          <a:latin typeface="宋体"/>
                          <a:ea typeface="宋体"/>
                        </a:defRPr>
                      </a:lvl7pPr>
                      <a:lvl8pPr marL="3200400" algn="l" defTabSz="914400" rtl="0" eaLnBrk="1" latinLnBrk="0" hangingPunct="1">
                        <a:defRPr sz="1800" kern="1200">
                          <a:solidFill>
                            <a:schemeClr val="tx1"/>
                          </a:solidFill>
                          <a:latin typeface="宋体"/>
                          <a:ea typeface="宋体"/>
                        </a:defRPr>
                      </a:lvl8pPr>
                      <a:lvl9pPr marL="3657600" algn="l" defTabSz="914400" rtl="0" eaLnBrk="1" latinLnBrk="0" hangingPunct="1">
                        <a:defRPr sz="1800" kern="1200">
                          <a:solidFill>
                            <a:schemeClr val="tx1"/>
                          </a:solidFill>
                          <a:latin typeface="宋体"/>
                          <a:ea typeface="宋体"/>
                        </a:defRPr>
                      </a:lvl9pPr>
                    </a:lstStyle>
                    <a:p>
                      <a:pPr marL="114300" marR="0" lvl="0" indent="0" algn="l" defTabSz="7600950" rtl="0" eaLnBrk="1" fontAlgn="base" latinLnBrk="0" hangingPunct="1">
                        <a:lnSpc>
                          <a:spcPct val="120000"/>
                        </a:lnSpc>
                        <a:spcBef>
                          <a:spcPct val="20000"/>
                        </a:spcBef>
                        <a:spcAft>
                          <a:spcPct val="20000"/>
                        </a:spcAft>
                        <a:buClrTx/>
                        <a:buSzTx/>
                        <a:buFontTx/>
                        <a:buNone/>
                        <a:tabLst/>
                        <a:defRPr/>
                      </a:pPr>
                      <a:r>
                        <a:rPr kumimoji="0" lang="en-US" altLang="zh-CN" sz="2000" b="1" i="0" u="none" strike="noStrike" kern="1200" cap="none" normalizeH="0" baseline="0" dirty="0" err="1" smtClean="0">
                          <a:ln>
                            <a:noFill/>
                          </a:ln>
                          <a:solidFill>
                            <a:schemeClr val="bg1"/>
                          </a:solidFill>
                          <a:effectLst/>
                          <a:latin typeface="微软雅黑" pitchFamily="34" charset="-122"/>
                          <a:ea typeface="微软雅黑" pitchFamily="34" charset="-122"/>
                          <a:cs typeface="+mn-cs"/>
                        </a:rPr>
                        <a:t>Liferay</a:t>
                      </a:r>
                      <a:r>
                        <a:rPr kumimoji="0" lang="zh-CN" altLang="en-US" sz="2000" b="1" i="0" u="none" strike="noStrike" kern="1200" cap="none" normalizeH="0" baseline="0" dirty="0" smtClean="0">
                          <a:ln>
                            <a:noFill/>
                          </a:ln>
                          <a:solidFill>
                            <a:schemeClr val="bg1"/>
                          </a:solidFill>
                          <a:effectLst/>
                          <a:latin typeface="微软雅黑" pitchFamily="34" charset="-122"/>
                          <a:ea typeface="微软雅黑" pitchFamily="34" charset="-122"/>
                          <a:cs typeface="+mn-cs"/>
                        </a:rPr>
                        <a:t>的</a:t>
                      </a:r>
                      <a:r>
                        <a:rPr kumimoji="0" lang="en-US" altLang="zh-CN" sz="2000" b="1" i="0" u="none" strike="noStrike" kern="1200" cap="none" normalizeH="0" baseline="0" dirty="0" smtClean="0">
                          <a:ln>
                            <a:noFill/>
                          </a:ln>
                          <a:solidFill>
                            <a:schemeClr val="bg1"/>
                          </a:solidFill>
                          <a:effectLst/>
                          <a:latin typeface="微软雅黑" pitchFamily="34" charset="-122"/>
                          <a:ea typeface="微软雅黑" pitchFamily="34" charset="-122"/>
                          <a:cs typeface="+mn-cs"/>
                        </a:rPr>
                        <a:t>Hook</a:t>
                      </a:r>
                      <a:endParaRPr kumimoji="0" lang="zh-CN" altLang="en-US" sz="2000" b="1" i="0" u="none" strike="noStrike" kern="1200" cap="none" normalizeH="0" baseline="0" dirty="0" smtClean="0">
                        <a:ln>
                          <a:noFill/>
                        </a:ln>
                        <a:solidFill>
                          <a:schemeClr val="bg1"/>
                        </a:solidFill>
                        <a:effectLst/>
                        <a:latin typeface="微软雅黑" pitchFamily="34" charset="-122"/>
                        <a:ea typeface="微软雅黑" pitchFamily="34" charset="-122"/>
                        <a:cs typeface="+mn-cs"/>
                      </a:endParaRPr>
                    </a:p>
                  </a:txBody>
                  <a:tcPr marL="91450" marR="91450" marT="45717" marB="45717" anchor="ctr" horzOverflow="overflow">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76200" cap="flat" cmpd="sng" algn="ctr">
                      <a:solidFill>
                        <a:srgbClr val="FFFFFF"/>
                      </a:solidFill>
                      <a:prstDash val="solid"/>
                      <a:round/>
                      <a:headEnd type="none" w="med" len="med"/>
                      <a:tailEnd type="none" w="med" len="med"/>
                    </a:lnT>
                    <a:lnB w="76200" cap="flat" cmpd="sng" algn="ctr">
                      <a:solidFill>
                        <a:srgbClr val="FFFFFF"/>
                      </a:solidFill>
                      <a:prstDash val="solid"/>
                      <a:round/>
                      <a:headEnd type="none" w="med" len="med"/>
                      <a:tailEnd type="none" w="med" len="med"/>
                    </a:lnB>
                    <a:lnTlToBr>
                      <a:noFill/>
                    </a:lnTlToBr>
                    <a:lnBlToTr>
                      <a:noFill/>
                    </a:lnBlToTr>
                    <a:solidFill>
                      <a:srgbClr val="F37E16"/>
                    </a:solidFill>
                  </a:tcPr>
                </a:tc>
              </a:tr>
            </a:tbl>
          </a:graphicData>
        </a:graphic>
      </p:graphicFrame>
      <p:graphicFrame>
        <p:nvGraphicFramePr>
          <p:cNvPr id="12" name="图示 11"/>
          <p:cNvGraphicFramePr/>
          <p:nvPr>
            <p:extLst>
              <p:ext uri="{D42A27DB-BD31-4B8C-83A1-F6EECF244321}">
                <p14:modId xmlns:p14="http://schemas.microsoft.com/office/powerpoint/2010/main" val="1875665056"/>
              </p:ext>
            </p:extLst>
          </p:nvPr>
        </p:nvGraphicFramePr>
        <p:xfrm>
          <a:off x="683568" y="1196752"/>
          <a:ext cx="7704856" cy="51125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659303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598238665"/>
              </p:ext>
            </p:extLst>
          </p:nvPr>
        </p:nvGraphicFramePr>
        <p:xfrm>
          <a:off x="1475656" y="476672"/>
          <a:ext cx="6480720" cy="713666"/>
        </p:xfrm>
        <a:graphic>
          <a:graphicData uri="http://schemas.openxmlformats.org/drawingml/2006/table">
            <a:tbl>
              <a:tblPr>
                <a:effectLst/>
              </a:tblPr>
              <a:tblGrid>
                <a:gridCol w="617773"/>
                <a:gridCol w="5862947"/>
              </a:tblGrid>
              <a:tr h="713666">
                <a:tc>
                  <a:txBody>
                    <a:bodyPr/>
                    <a:lstStyle>
                      <a:defPPr>
                        <a:defRPr lang="zh-CN"/>
                      </a:defPPr>
                      <a:lvl1pPr marL="0" algn="l" defTabSz="914400" rtl="0" eaLnBrk="1" latinLnBrk="0" hangingPunct="1">
                        <a:defRPr sz="1800" kern="1200">
                          <a:solidFill>
                            <a:schemeClr val="tx1"/>
                          </a:solidFill>
                          <a:latin typeface="宋体"/>
                          <a:ea typeface="宋体"/>
                        </a:defRPr>
                      </a:lvl1pPr>
                      <a:lvl2pPr marL="457200" algn="l" defTabSz="914400" rtl="0" eaLnBrk="1" latinLnBrk="0" hangingPunct="1">
                        <a:defRPr sz="1800" kern="1200">
                          <a:solidFill>
                            <a:schemeClr val="tx1"/>
                          </a:solidFill>
                          <a:latin typeface="宋体"/>
                          <a:ea typeface="宋体"/>
                        </a:defRPr>
                      </a:lvl2pPr>
                      <a:lvl3pPr marL="914400" algn="l" defTabSz="914400" rtl="0" eaLnBrk="1" latinLnBrk="0" hangingPunct="1">
                        <a:defRPr sz="1800" kern="1200">
                          <a:solidFill>
                            <a:schemeClr val="tx1"/>
                          </a:solidFill>
                          <a:latin typeface="宋体"/>
                          <a:ea typeface="宋体"/>
                        </a:defRPr>
                      </a:lvl3pPr>
                      <a:lvl4pPr marL="1371600" algn="l" defTabSz="914400" rtl="0" eaLnBrk="1" latinLnBrk="0" hangingPunct="1">
                        <a:defRPr sz="1800" kern="1200">
                          <a:solidFill>
                            <a:schemeClr val="tx1"/>
                          </a:solidFill>
                          <a:latin typeface="宋体"/>
                          <a:ea typeface="宋体"/>
                        </a:defRPr>
                      </a:lvl4pPr>
                      <a:lvl5pPr marL="1828800" algn="l" defTabSz="914400" rtl="0" eaLnBrk="1" latinLnBrk="0" hangingPunct="1">
                        <a:defRPr sz="1800" kern="1200">
                          <a:solidFill>
                            <a:schemeClr val="tx1"/>
                          </a:solidFill>
                          <a:latin typeface="宋体"/>
                          <a:ea typeface="宋体"/>
                        </a:defRPr>
                      </a:lvl5pPr>
                      <a:lvl6pPr marL="2286000" algn="l" defTabSz="914400" rtl="0" eaLnBrk="1" latinLnBrk="0" hangingPunct="1">
                        <a:defRPr sz="1800" kern="1200">
                          <a:solidFill>
                            <a:schemeClr val="tx1"/>
                          </a:solidFill>
                          <a:latin typeface="宋体"/>
                          <a:ea typeface="宋体"/>
                        </a:defRPr>
                      </a:lvl6pPr>
                      <a:lvl7pPr marL="2743200" algn="l" defTabSz="914400" rtl="0" eaLnBrk="1" latinLnBrk="0" hangingPunct="1">
                        <a:defRPr sz="1800" kern="1200">
                          <a:solidFill>
                            <a:schemeClr val="tx1"/>
                          </a:solidFill>
                          <a:latin typeface="宋体"/>
                          <a:ea typeface="宋体"/>
                        </a:defRPr>
                      </a:lvl7pPr>
                      <a:lvl8pPr marL="3200400" algn="l" defTabSz="914400" rtl="0" eaLnBrk="1" latinLnBrk="0" hangingPunct="1">
                        <a:defRPr sz="1800" kern="1200">
                          <a:solidFill>
                            <a:schemeClr val="tx1"/>
                          </a:solidFill>
                          <a:latin typeface="宋体"/>
                          <a:ea typeface="宋体"/>
                        </a:defRPr>
                      </a:lvl8pPr>
                      <a:lvl9pPr marL="3657600" algn="l" defTabSz="914400" rtl="0" eaLnBrk="1" latinLnBrk="0" hangingPunct="1">
                        <a:defRPr sz="1800" kern="1200">
                          <a:solidFill>
                            <a:schemeClr val="tx1"/>
                          </a:solidFill>
                          <a:latin typeface="宋体"/>
                          <a:ea typeface="宋体"/>
                        </a:defRPr>
                      </a:lvl9pPr>
                    </a:lstStyle>
                    <a:p>
                      <a:pPr marL="0" marR="0" lvl="0" indent="0" algn="ctr" defTabSz="7600950" rtl="0" eaLnBrk="1" fontAlgn="base" latinLnBrk="0" hangingPunct="1">
                        <a:lnSpc>
                          <a:spcPct val="120000"/>
                        </a:lnSpc>
                        <a:spcBef>
                          <a:spcPct val="20000"/>
                        </a:spcBef>
                        <a:spcAft>
                          <a:spcPct val="20000"/>
                        </a:spcAft>
                        <a:buClrTx/>
                        <a:buSzTx/>
                        <a:buFontTx/>
                        <a:buNone/>
                        <a:tabLst/>
                      </a:pPr>
                      <a:endParaRPr kumimoji="0" lang="zh-CN" altLang="zh-CN" sz="2000" b="1" i="0" u="none" strike="noStrike" cap="none" normalizeH="0" baseline="0" dirty="0" smtClean="0">
                        <a:ln>
                          <a:noFill/>
                        </a:ln>
                        <a:solidFill>
                          <a:schemeClr val="bg1"/>
                        </a:solidFill>
                        <a:effectLst/>
                        <a:latin typeface="微软雅黑" pitchFamily="34" charset="-122"/>
                        <a:ea typeface="微软雅黑" pitchFamily="34" charset="-122"/>
                      </a:endParaRPr>
                    </a:p>
                  </a:txBody>
                  <a:tcPr marL="91450" marR="91450" marT="45717" marB="45717" anchor="ctr" horzOverflow="overflow">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76200" cap="flat" cmpd="sng" algn="ctr">
                      <a:solidFill>
                        <a:srgbClr val="FFFFFF"/>
                      </a:solidFill>
                      <a:prstDash val="solid"/>
                      <a:round/>
                      <a:headEnd type="none" w="med" len="med"/>
                      <a:tailEnd type="none" w="med" len="med"/>
                    </a:lnT>
                    <a:lnB w="76200" cap="flat" cmpd="sng" algn="ctr">
                      <a:solidFill>
                        <a:srgbClr val="FFFFFF"/>
                      </a:solidFill>
                      <a:prstDash val="solid"/>
                      <a:round/>
                      <a:headEnd type="none" w="med" len="med"/>
                      <a:tailEnd type="none" w="med" len="med"/>
                    </a:lnB>
                    <a:lnTlToBr>
                      <a:noFill/>
                    </a:lnTlToBr>
                    <a:lnBlToTr>
                      <a:noFill/>
                    </a:lnBlToTr>
                    <a:solidFill>
                      <a:srgbClr val="F37E16"/>
                    </a:solidFill>
                  </a:tcPr>
                </a:tc>
                <a:tc>
                  <a:txBody>
                    <a:bodyPr/>
                    <a:lstStyle>
                      <a:defPPr>
                        <a:defRPr lang="zh-CN"/>
                      </a:defPPr>
                      <a:lvl1pPr marL="0" algn="l" defTabSz="914400" rtl="0" eaLnBrk="1" latinLnBrk="0" hangingPunct="1">
                        <a:defRPr sz="1800" kern="1200">
                          <a:solidFill>
                            <a:schemeClr val="tx1"/>
                          </a:solidFill>
                          <a:latin typeface="宋体"/>
                          <a:ea typeface="宋体"/>
                        </a:defRPr>
                      </a:lvl1pPr>
                      <a:lvl2pPr marL="457200" algn="l" defTabSz="914400" rtl="0" eaLnBrk="1" latinLnBrk="0" hangingPunct="1">
                        <a:defRPr sz="1800" kern="1200">
                          <a:solidFill>
                            <a:schemeClr val="tx1"/>
                          </a:solidFill>
                          <a:latin typeface="宋体"/>
                          <a:ea typeface="宋体"/>
                        </a:defRPr>
                      </a:lvl2pPr>
                      <a:lvl3pPr marL="914400" algn="l" defTabSz="914400" rtl="0" eaLnBrk="1" latinLnBrk="0" hangingPunct="1">
                        <a:defRPr sz="1800" kern="1200">
                          <a:solidFill>
                            <a:schemeClr val="tx1"/>
                          </a:solidFill>
                          <a:latin typeface="宋体"/>
                          <a:ea typeface="宋体"/>
                        </a:defRPr>
                      </a:lvl3pPr>
                      <a:lvl4pPr marL="1371600" algn="l" defTabSz="914400" rtl="0" eaLnBrk="1" latinLnBrk="0" hangingPunct="1">
                        <a:defRPr sz="1800" kern="1200">
                          <a:solidFill>
                            <a:schemeClr val="tx1"/>
                          </a:solidFill>
                          <a:latin typeface="宋体"/>
                          <a:ea typeface="宋体"/>
                        </a:defRPr>
                      </a:lvl4pPr>
                      <a:lvl5pPr marL="1828800" algn="l" defTabSz="914400" rtl="0" eaLnBrk="1" latinLnBrk="0" hangingPunct="1">
                        <a:defRPr sz="1800" kern="1200">
                          <a:solidFill>
                            <a:schemeClr val="tx1"/>
                          </a:solidFill>
                          <a:latin typeface="宋体"/>
                          <a:ea typeface="宋体"/>
                        </a:defRPr>
                      </a:lvl5pPr>
                      <a:lvl6pPr marL="2286000" algn="l" defTabSz="914400" rtl="0" eaLnBrk="1" latinLnBrk="0" hangingPunct="1">
                        <a:defRPr sz="1800" kern="1200">
                          <a:solidFill>
                            <a:schemeClr val="tx1"/>
                          </a:solidFill>
                          <a:latin typeface="宋体"/>
                          <a:ea typeface="宋体"/>
                        </a:defRPr>
                      </a:lvl6pPr>
                      <a:lvl7pPr marL="2743200" algn="l" defTabSz="914400" rtl="0" eaLnBrk="1" latinLnBrk="0" hangingPunct="1">
                        <a:defRPr sz="1800" kern="1200">
                          <a:solidFill>
                            <a:schemeClr val="tx1"/>
                          </a:solidFill>
                          <a:latin typeface="宋体"/>
                          <a:ea typeface="宋体"/>
                        </a:defRPr>
                      </a:lvl7pPr>
                      <a:lvl8pPr marL="3200400" algn="l" defTabSz="914400" rtl="0" eaLnBrk="1" latinLnBrk="0" hangingPunct="1">
                        <a:defRPr sz="1800" kern="1200">
                          <a:solidFill>
                            <a:schemeClr val="tx1"/>
                          </a:solidFill>
                          <a:latin typeface="宋体"/>
                          <a:ea typeface="宋体"/>
                        </a:defRPr>
                      </a:lvl8pPr>
                      <a:lvl9pPr marL="3657600" algn="l" defTabSz="914400" rtl="0" eaLnBrk="1" latinLnBrk="0" hangingPunct="1">
                        <a:defRPr sz="1800" kern="1200">
                          <a:solidFill>
                            <a:schemeClr val="tx1"/>
                          </a:solidFill>
                          <a:latin typeface="宋体"/>
                          <a:ea typeface="宋体"/>
                        </a:defRPr>
                      </a:lvl9pPr>
                    </a:lstStyle>
                    <a:p>
                      <a:pPr marL="114300" marR="0" lvl="0" indent="0" algn="l" defTabSz="7600950" rtl="0" eaLnBrk="1" fontAlgn="base" latinLnBrk="0" hangingPunct="1">
                        <a:lnSpc>
                          <a:spcPct val="120000"/>
                        </a:lnSpc>
                        <a:spcBef>
                          <a:spcPct val="20000"/>
                        </a:spcBef>
                        <a:spcAft>
                          <a:spcPct val="20000"/>
                        </a:spcAft>
                        <a:buClrTx/>
                        <a:buSzTx/>
                        <a:buFontTx/>
                        <a:buNone/>
                        <a:tabLst/>
                        <a:defRPr/>
                      </a:pPr>
                      <a:r>
                        <a:rPr kumimoji="0" lang="en-US" altLang="zh-CN" sz="2000" b="1" i="0" u="none" strike="noStrike" kern="1200" cap="none" normalizeH="0" baseline="0" dirty="0" err="1" smtClean="0">
                          <a:ln>
                            <a:noFill/>
                          </a:ln>
                          <a:solidFill>
                            <a:schemeClr val="bg1"/>
                          </a:solidFill>
                          <a:effectLst/>
                          <a:latin typeface="微软雅黑" pitchFamily="34" charset="-122"/>
                          <a:ea typeface="微软雅黑" pitchFamily="34" charset="-122"/>
                          <a:cs typeface="+mn-cs"/>
                        </a:rPr>
                        <a:t>Liferay</a:t>
                      </a:r>
                      <a:r>
                        <a:rPr kumimoji="0" lang="zh-CN" altLang="en-US" sz="2000" b="1" i="0" u="none" strike="noStrike" kern="1200" cap="none" normalizeH="0" baseline="0" dirty="0" smtClean="0">
                          <a:ln>
                            <a:noFill/>
                          </a:ln>
                          <a:solidFill>
                            <a:schemeClr val="bg1"/>
                          </a:solidFill>
                          <a:effectLst/>
                          <a:latin typeface="微软雅黑" pitchFamily="34" charset="-122"/>
                          <a:ea typeface="微软雅黑" pitchFamily="34" charset="-122"/>
                          <a:cs typeface="+mn-cs"/>
                        </a:rPr>
                        <a:t>的</a:t>
                      </a:r>
                      <a:r>
                        <a:rPr kumimoji="0" lang="en-US" altLang="zh-CN" sz="2000" b="1" i="0" u="none" strike="noStrike" kern="1200" cap="none" normalizeH="0" baseline="0" dirty="0" smtClean="0">
                          <a:ln>
                            <a:noFill/>
                          </a:ln>
                          <a:solidFill>
                            <a:schemeClr val="bg1"/>
                          </a:solidFill>
                          <a:effectLst/>
                          <a:latin typeface="微软雅黑" pitchFamily="34" charset="-122"/>
                          <a:ea typeface="微软雅黑" pitchFamily="34" charset="-122"/>
                          <a:cs typeface="+mn-cs"/>
                        </a:rPr>
                        <a:t>Ext </a:t>
                      </a:r>
                      <a:r>
                        <a:rPr kumimoji="0" lang="zh-CN" altLang="en-US" sz="2000" b="1" i="0" u="none" strike="noStrike" kern="1200" cap="none" normalizeH="0" baseline="0" dirty="0" smtClean="0">
                          <a:ln>
                            <a:noFill/>
                          </a:ln>
                          <a:solidFill>
                            <a:schemeClr val="bg1"/>
                          </a:solidFill>
                          <a:effectLst/>
                          <a:latin typeface="微软雅黑" pitchFamily="34" charset="-122"/>
                          <a:ea typeface="微软雅黑" pitchFamily="34" charset="-122"/>
                          <a:cs typeface="+mn-cs"/>
                        </a:rPr>
                        <a:t>开发</a:t>
                      </a:r>
                    </a:p>
                  </a:txBody>
                  <a:tcPr marL="91450" marR="91450" marT="45717" marB="45717" anchor="ctr" horzOverflow="overflow">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76200" cap="flat" cmpd="sng" algn="ctr">
                      <a:solidFill>
                        <a:srgbClr val="FFFFFF"/>
                      </a:solidFill>
                      <a:prstDash val="solid"/>
                      <a:round/>
                      <a:headEnd type="none" w="med" len="med"/>
                      <a:tailEnd type="none" w="med" len="med"/>
                    </a:lnT>
                    <a:lnB w="76200" cap="flat" cmpd="sng" algn="ctr">
                      <a:solidFill>
                        <a:srgbClr val="FFFFFF"/>
                      </a:solidFill>
                      <a:prstDash val="solid"/>
                      <a:round/>
                      <a:headEnd type="none" w="med" len="med"/>
                      <a:tailEnd type="none" w="med" len="med"/>
                    </a:lnB>
                    <a:lnTlToBr>
                      <a:noFill/>
                    </a:lnTlToBr>
                    <a:lnBlToTr>
                      <a:noFill/>
                    </a:lnBlToTr>
                    <a:solidFill>
                      <a:srgbClr val="F37E16"/>
                    </a:solidFill>
                  </a:tcPr>
                </a:tc>
              </a:tr>
            </a:tbl>
          </a:graphicData>
        </a:graphic>
      </p:graphicFrame>
      <p:grpSp>
        <p:nvGrpSpPr>
          <p:cNvPr id="4" name="组合 3"/>
          <p:cNvGrpSpPr/>
          <p:nvPr/>
        </p:nvGrpSpPr>
        <p:grpSpPr>
          <a:xfrm>
            <a:off x="144736" y="1232597"/>
            <a:ext cx="8854528" cy="4572667"/>
            <a:chOff x="319088" y="1505871"/>
            <a:chExt cx="8854528" cy="4572667"/>
          </a:xfrm>
        </p:grpSpPr>
        <p:sp>
          <p:nvSpPr>
            <p:cNvPr id="5" name="矩形 33"/>
            <p:cNvSpPr/>
            <p:nvPr/>
          </p:nvSpPr>
          <p:spPr>
            <a:xfrm>
              <a:off x="5292080" y="1505871"/>
              <a:ext cx="3881536" cy="2304256"/>
            </a:xfrm>
            <a:custGeom>
              <a:avLst/>
              <a:gdLst/>
              <a:ahLst/>
              <a:cxnLst/>
              <a:rect l="l" t="t" r="r" b="b"/>
              <a:pathLst>
                <a:path w="3881536" h="2304256">
                  <a:moveTo>
                    <a:pt x="0" y="0"/>
                  </a:moveTo>
                  <a:lnTo>
                    <a:pt x="3881536" y="0"/>
                  </a:lnTo>
                  <a:lnTo>
                    <a:pt x="3881536" y="2304256"/>
                  </a:lnTo>
                  <a:lnTo>
                    <a:pt x="1369253" y="2304256"/>
                  </a:lnTo>
                  <a:cubicBezTo>
                    <a:pt x="1462281" y="2110321"/>
                    <a:pt x="1512168" y="1898640"/>
                    <a:pt x="1512168" y="1677363"/>
                  </a:cubicBezTo>
                  <a:cubicBezTo>
                    <a:pt x="1512168" y="886497"/>
                    <a:pt x="874903" y="218207"/>
                    <a:pt x="0" y="2487"/>
                  </a:cubicBezTo>
                  <a:close/>
                </a:path>
              </a:pathLst>
            </a:custGeom>
            <a:solidFill>
              <a:srgbClr val="A9A9A9">
                <a:alpha val="5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prstClr val="white"/>
                </a:solidFill>
                <a:latin typeface="微软雅黑" pitchFamily="34" charset="-122"/>
                <a:ea typeface="微软雅黑" pitchFamily="34" charset="-122"/>
              </a:endParaRPr>
            </a:p>
          </p:txBody>
        </p:sp>
        <p:sp>
          <p:nvSpPr>
            <p:cNvPr id="6" name="Freeform 3"/>
            <p:cNvSpPr>
              <a:spLocks/>
            </p:cNvSpPr>
            <p:nvPr/>
          </p:nvSpPr>
          <p:spPr bwMode="auto">
            <a:xfrm>
              <a:off x="319088" y="3198813"/>
              <a:ext cx="3125787" cy="2517775"/>
            </a:xfrm>
            <a:custGeom>
              <a:avLst/>
              <a:gdLst>
                <a:gd name="T0" fmla="*/ 2147483647 w 1969"/>
                <a:gd name="T1" fmla="*/ 0 h 1586"/>
                <a:gd name="T2" fmla="*/ 2147483647 w 1969"/>
                <a:gd name="T3" fmla="*/ 2147483647 h 1586"/>
                <a:gd name="T4" fmla="*/ 2147483647 w 1969"/>
                <a:gd name="T5" fmla="*/ 2147483647 h 1586"/>
                <a:gd name="T6" fmla="*/ 2147483647 w 1969"/>
                <a:gd name="T7" fmla="*/ 2147483647 h 1586"/>
                <a:gd name="T8" fmla="*/ 2147483647 w 1969"/>
                <a:gd name="T9" fmla="*/ 2147483647 h 1586"/>
                <a:gd name="T10" fmla="*/ 2147483647 w 1969"/>
                <a:gd name="T11" fmla="*/ 2147483647 h 1586"/>
                <a:gd name="T12" fmla="*/ 2147483647 w 1969"/>
                <a:gd name="T13" fmla="*/ 2147483647 h 1586"/>
                <a:gd name="T14" fmla="*/ 2147483647 w 1969"/>
                <a:gd name="T15" fmla="*/ 2147483647 h 1586"/>
                <a:gd name="T16" fmla="*/ 2147483647 w 1969"/>
                <a:gd name="T17" fmla="*/ 2147483647 h 1586"/>
                <a:gd name="T18" fmla="*/ 2147483647 w 1969"/>
                <a:gd name="T19" fmla="*/ 2147483647 h 1586"/>
                <a:gd name="T20" fmla="*/ 2147483647 w 1969"/>
                <a:gd name="T21" fmla="*/ 2147483647 h 1586"/>
                <a:gd name="T22" fmla="*/ 2147483647 w 1969"/>
                <a:gd name="T23" fmla="*/ 2147483647 h 1586"/>
                <a:gd name="T24" fmla="*/ 2147483647 w 1969"/>
                <a:gd name="T25" fmla="*/ 2147483647 h 1586"/>
                <a:gd name="T26" fmla="*/ 2147483647 w 1969"/>
                <a:gd name="T27" fmla="*/ 2147483647 h 1586"/>
                <a:gd name="T28" fmla="*/ 2147483647 w 1969"/>
                <a:gd name="T29" fmla="*/ 2147483647 h 1586"/>
                <a:gd name="T30" fmla="*/ 2147483647 w 1969"/>
                <a:gd name="T31" fmla="*/ 2147483647 h 1586"/>
                <a:gd name="T32" fmla="*/ 2147483647 w 1969"/>
                <a:gd name="T33" fmla="*/ 2147483647 h 1586"/>
                <a:gd name="T34" fmla="*/ 2147483647 w 1969"/>
                <a:gd name="T35" fmla="*/ 2147483647 h 1586"/>
                <a:gd name="T36" fmla="*/ 0 w 1969"/>
                <a:gd name="T37" fmla="*/ 2147483647 h 1586"/>
                <a:gd name="T38" fmla="*/ 2147483647 w 1969"/>
                <a:gd name="T39" fmla="*/ 0 h 158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969" h="1586">
                  <a:moveTo>
                    <a:pt x="1568" y="0"/>
                  </a:moveTo>
                  <a:cubicBezTo>
                    <a:pt x="1555" y="24"/>
                    <a:pt x="1516" y="96"/>
                    <a:pt x="1492" y="144"/>
                  </a:cubicBezTo>
                  <a:lnTo>
                    <a:pt x="1422" y="289"/>
                  </a:lnTo>
                  <a:lnTo>
                    <a:pt x="1382" y="429"/>
                  </a:lnTo>
                  <a:lnTo>
                    <a:pt x="1337" y="625"/>
                  </a:lnTo>
                  <a:lnTo>
                    <a:pt x="1329" y="778"/>
                  </a:lnTo>
                  <a:lnTo>
                    <a:pt x="1335" y="900"/>
                  </a:lnTo>
                  <a:lnTo>
                    <a:pt x="1355" y="1018"/>
                  </a:lnTo>
                  <a:lnTo>
                    <a:pt x="1379" y="1089"/>
                  </a:lnTo>
                  <a:lnTo>
                    <a:pt x="1434" y="1197"/>
                  </a:lnTo>
                  <a:lnTo>
                    <a:pt x="1492" y="1266"/>
                  </a:lnTo>
                  <a:lnTo>
                    <a:pt x="1574" y="1365"/>
                  </a:lnTo>
                  <a:lnTo>
                    <a:pt x="1678" y="1441"/>
                  </a:lnTo>
                  <a:lnTo>
                    <a:pt x="1766" y="1488"/>
                  </a:lnTo>
                  <a:lnTo>
                    <a:pt x="1853" y="1540"/>
                  </a:lnTo>
                  <a:lnTo>
                    <a:pt x="1911" y="1552"/>
                  </a:lnTo>
                  <a:lnTo>
                    <a:pt x="1969" y="1586"/>
                  </a:lnTo>
                  <a:lnTo>
                    <a:pt x="3" y="1586"/>
                  </a:lnTo>
                  <a:lnTo>
                    <a:pt x="0" y="1"/>
                  </a:lnTo>
                  <a:cubicBezTo>
                    <a:pt x="0" y="1"/>
                    <a:pt x="1568" y="0"/>
                    <a:pt x="1568" y="0"/>
                  </a:cubicBezTo>
                  <a:close/>
                </a:path>
              </a:pathLst>
            </a:custGeom>
            <a:solidFill>
              <a:schemeClr val="bg2">
                <a:alpha val="50195"/>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solidFill>
                  <a:prstClr val="black"/>
                </a:solidFill>
                <a:latin typeface="微软雅黑" pitchFamily="34" charset="-122"/>
                <a:ea typeface="微软雅黑" pitchFamily="34" charset="-122"/>
              </a:endParaRPr>
            </a:p>
          </p:txBody>
        </p:sp>
        <p:sp>
          <p:nvSpPr>
            <p:cNvPr id="7" name="Oval 60"/>
            <p:cNvSpPr>
              <a:spLocks noChangeArrowheads="1"/>
            </p:cNvSpPr>
            <p:nvPr/>
          </p:nvSpPr>
          <p:spPr bwMode="auto">
            <a:xfrm rot="2804046">
              <a:off x="3571875" y="2546351"/>
              <a:ext cx="1401763" cy="2224087"/>
            </a:xfrm>
            <a:prstGeom prst="ellipse">
              <a:avLst/>
            </a:prstGeom>
            <a:solidFill>
              <a:srgbClr val="EAEAEA"/>
            </a:solidFill>
            <a:ln w="9525">
              <a:noFill/>
              <a:round/>
              <a:headEnd/>
              <a:tailEnd/>
            </a:ln>
            <a:effectLst/>
            <a:scene3d>
              <a:camera prst="legacyObliqueBottomRight"/>
              <a:lightRig rig="contrasting" dir="b"/>
            </a:scene3d>
            <a:sp3d extrusionH="430200">
              <a:bevelT w="13500" h="13500" prst="angle"/>
              <a:bevelB w="13500" h="13500" prst="angle"/>
              <a:extrusionClr>
                <a:srgbClr val="C5C5C5"/>
              </a:extrusionClr>
            </a:sp3d>
            <a:extLst/>
          </p:spPr>
          <p:txBody>
            <a:bodyPr rot="10800000" vert="eaVert" wrap="none" anchor="ctr">
              <a:flatTx/>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zh-CN" noProof="1">
                <a:solidFill>
                  <a:prstClr val="black"/>
                </a:solidFill>
                <a:latin typeface="微软雅黑" pitchFamily="34" charset="-122"/>
                <a:ea typeface="微软雅黑" pitchFamily="34" charset="-122"/>
              </a:endParaRPr>
            </a:p>
          </p:txBody>
        </p:sp>
        <p:grpSp>
          <p:nvGrpSpPr>
            <p:cNvPr id="8" name="Group 36"/>
            <p:cNvGrpSpPr>
              <a:grpSpLocks/>
            </p:cNvGrpSpPr>
            <p:nvPr/>
          </p:nvGrpSpPr>
          <p:grpSpPr bwMode="auto">
            <a:xfrm>
              <a:off x="2784476" y="4525963"/>
              <a:ext cx="4841876" cy="1552575"/>
              <a:chOff x="1754" y="2851"/>
              <a:chExt cx="3050" cy="978"/>
            </a:xfrm>
          </p:grpSpPr>
          <p:sp>
            <p:nvSpPr>
              <p:cNvPr id="30" name="Oval 8"/>
              <p:cNvSpPr>
                <a:spLocks noChangeArrowheads="1"/>
              </p:cNvSpPr>
              <p:nvPr/>
            </p:nvSpPr>
            <p:spPr bwMode="auto">
              <a:xfrm rot="-534481">
                <a:off x="2641" y="3027"/>
                <a:ext cx="1205" cy="452"/>
              </a:xfrm>
              <a:prstGeom prst="ellipse">
                <a:avLst/>
              </a:prstGeom>
              <a:solidFill>
                <a:srgbClr val="C5C5C5">
                  <a:alpha val="50000"/>
                </a:srgbClr>
              </a:solidFill>
              <a:ln>
                <a:noFill/>
              </a:ln>
              <a:effectLst/>
              <a:extLst>
                <a:ext uri="{91240B29-F687-4F45-9708-019B960494DF}">
                  <a14:hiddenLine xmlns:a14="http://schemas.microsoft.com/office/drawing/2010/main" w="9525" algn="ctr">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solidFill>
                    <a:prstClr val="black"/>
                  </a:solidFill>
                  <a:latin typeface="微软雅黑" pitchFamily="34" charset="-122"/>
                  <a:ea typeface="微软雅黑" pitchFamily="34" charset="-122"/>
                </a:endParaRPr>
              </a:p>
            </p:txBody>
          </p:sp>
          <p:grpSp>
            <p:nvGrpSpPr>
              <p:cNvPr id="31" name="Group 10"/>
              <p:cNvGrpSpPr>
                <a:grpSpLocks/>
              </p:cNvGrpSpPr>
              <p:nvPr/>
            </p:nvGrpSpPr>
            <p:grpSpPr bwMode="auto">
              <a:xfrm>
                <a:off x="1754" y="2851"/>
                <a:ext cx="3050" cy="978"/>
                <a:chOff x="532" y="2851"/>
                <a:chExt cx="3050" cy="978"/>
              </a:xfrm>
            </p:grpSpPr>
            <p:sp>
              <p:nvSpPr>
                <p:cNvPr id="32" name="Freeform 38"/>
                <p:cNvSpPr>
                  <a:spLocks/>
                </p:cNvSpPr>
                <p:nvPr/>
              </p:nvSpPr>
              <p:spPr bwMode="auto">
                <a:xfrm>
                  <a:off x="1132" y="2851"/>
                  <a:ext cx="2450" cy="520"/>
                </a:xfrm>
                <a:custGeom>
                  <a:avLst/>
                  <a:gdLst>
                    <a:gd name="T0" fmla="*/ 2147483647 w 1678"/>
                    <a:gd name="T1" fmla="*/ 11645529 h 1010"/>
                    <a:gd name="T2" fmla="*/ 2147483647 w 1678"/>
                    <a:gd name="T3" fmla="*/ 3135329 h 1010"/>
                    <a:gd name="T4" fmla="*/ 2147483647 w 1678"/>
                    <a:gd name="T5" fmla="*/ 7925425 h 1010"/>
                    <a:gd name="T6" fmla="*/ 0 w 1678"/>
                    <a:gd name="T7" fmla="*/ 7502406 h 1010"/>
                    <a:gd name="T8" fmla="*/ 2147483647 w 1678"/>
                    <a:gd name="T9" fmla="*/ 783840 h 1010"/>
                    <a:gd name="T10" fmla="*/ 2147483647 w 1678"/>
                    <a:gd name="T11" fmla="*/ 12566219 h 1010"/>
                    <a:gd name="T12" fmla="*/ 2147483647 w 1678"/>
                    <a:gd name="T13" fmla="*/ 11645529 h 1010"/>
                    <a:gd name="T14" fmla="*/ 0 60000 65536"/>
                    <a:gd name="T15" fmla="*/ 0 60000 65536"/>
                    <a:gd name="T16" fmla="*/ 0 60000 65536"/>
                    <a:gd name="T17" fmla="*/ 0 60000 65536"/>
                    <a:gd name="T18" fmla="*/ 0 60000 65536"/>
                    <a:gd name="T19" fmla="*/ 0 60000 65536"/>
                    <a:gd name="T20" fmla="*/ 0 60000 65536"/>
                    <a:gd name="T21" fmla="*/ 0 w 1678"/>
                    <a:gd name="T22" fmla="*/ 0 h 1010"/>
                    <a:gd name="T23" fmla="*/ 1678 w 1678"/>
                    <a:gd name="T24" fmla="*/ 1010 h 10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78" h="1010">
                      <a:moveTo>
                        <a:pt x="1162" y="936"/>
                      </a:moveTo>
                      <a:cubicBezTo>
                        <a:pt x="1222" y="836"/>
                        <a:pt x="1371" y="388"/>
                        <a:pt x="985" y="252"/>
                      </a:cubicBezTo>
                      <a:cubicBezTo>
                        <a:pt x="471" y="122"/>
                        <a:pt x="116" y="637"/>
                        <a:pt x="116" y="637"/>
                      </a:cubicBezTo>
                      <a:cubicBezTo>
                        <a:pt x="116" y="637"/>
                        <a:pt x="116" y="637"/>
                        <a:pt x="0" y="603"/>
                      </a:cubicBezTo>
                      <a:cubicBezTo>
                        <a:pt x="272" y="215"/>
                        <a:pt x="727" y="0"/>
                        <a:pt x="1077" y="63"/>
                      </a:cubicBezTo>
                      <a:cubicBezTo>
                        <a:pt x="1416" y="123"/>
                        <a:pt x="1678" y="452"/>
                        <a:pt x="1422" y="1010"/>
                      </a:cubicBezTo>
                      <a:cubicBezTo>
                        <a:pt x="1357" y="994"/>
                        <a:pt x="1209" y="950"/>
                        <a:pt x="1162" y="936"/>
                      </a:cubicBezTo>
                      <a:close/>
                    </a:path>
                  </a:pathLst>
                </a:custGeom>
                <a:solidFill>
                  <a:srgbClr val="C5C5C5">
                    <a:alpha val="50000"/>
                  </a:srgbClr>
                </a:solidFill>
                <a:ln>
                  <a:noFill/>
                </a:ln>
                <a:effectLst/>
                <a:extLst>
                  <a:ext uri="{91240B29-F687-4F45-9708-019B960494DF}">
                    <a14:hiddenLine xmlns:a14="http://schemas.microsoft.com/office/drawing/2010/main" w="9525" algn="ctr">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solidFill>
                      <a:prstClr val="black"/>
                    </a:solidFill>
                    <a:latin typeface="微软雅黑" pitchFamily="34" charset="-122"/>
                    <a:ea typeface="微软雅黑" pitchFamily="34" charset="-122"/>
                  </a:endParaRPr>
                </a:p>
              </p:txBody>
            </p:sp>
            <p:sp>
              <p:nvSpPr>
                <p:cNvPr id="33" name="Freeform 39"/>
                <p:cNvSpPr>
                  <a:spLocks/>
                </p:cNvSpPr>
                <p:nvPr/>
              </p:nvSpPr>
              <p:spPr bwMode="auto">
                <a:xfrm>
                  <a:off x="532" y="3191"/>
                  <a:ext cx="2600" cy="638"/>
                </a:xfrm>
                <a:custGeom>
                  <a:avLst/>
                  <a:gdLst>
                    <a:gd name="T0" fmla="*/ 2147483647 w 1781"/>
                    <a:gd name="T1" fmla="*/ 460219 h 1235"/>
                    <a:gd name="T2" fmla="*/ 2147483647 w 1781"/>
                    <a:gd name="T3" fmla="*/ 10035213 h 1235"/>
                    <a:gd name="T4" fmla="*/ 2147483647 w 1781"/>
                    <a:gd name="T5" fmla="*/ 4640495 h 1235"/>
                    <a:gd name="T6" fmla="*/ 2147483647 w 1781"/>
                    <a:gd name="T7" fmla="*/ 5675972 h 1235"/>
                    <a:gd name="T8" fmla="*/ 2147483647 w 1781"/>
                    <a:gd name="T9" fmla="*/ 12758151 h 1235"/>
                    <a:gd name="T10" fmla="*/ 2147483647 w 1781"/>
                    <a:gd name="T11" fmla="*/ 0 h 1235"/>
                    <a:gd name="T12" fmla="*/ 2147483647 w 1781"/>
                    <a:gd name="T13" fmla="*/ 460219 h 1235"/>
                    <a:gd name="T14" fmla="*/ 0 60000 65536"/>
                    <a:gd name="T15" fmla="*/ 0 60000 65536"/>
                    <a:gd name="T16" fmla="*/ 0 60000 65536"/>
                    <a:gd name="T17" fmla="*/ 0 60000 65536"/>
                    <a:gd name="T18" fmla="*/ 0 60000 65536"/>
                    <a:gd name="T19" fmla="*/ 0 60000 65536"/>
                    <a:gd name="T20" fmla="*/ 0 60000 65536"/>
                    <a:gd name="T21" fmla="*/ 0 w 1781"/>
                    <a:gd name="T22" fmla="*/ 0 h 1235"/>
                    <a:gd name="T23" fmla="*/ 1781 w 1781"/>
                    <a:gd name="T24" fmla="*/ 1235 h 12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81" h="1235">
                      <a:moveTo>
                        <a:pt x="487" y="36"/>
                      </a:moveTo>
                      <a:cubicBezTo>
                        <a:pt x="412" y="169"/>
                        <a:pt x="208" y="597"/>
                        <a:pt x="609" y="785"/>
                      </a:cubicBezTo>
                      <a:cubicBezTo>
                        <a:pt x="830" y="873"/>
                        <a:pt x="1204" y="807"/>
                        <a:pt x="1523" y="363"/>
                      </a:cubicBezTo>
                      <a:cubicBezTo>
                        <a:pt x="1586" y="379"/>
                        <a:pt x="1709" y="419"/>
                        <a:pt x="1781" y="444"/>
                      </a:cubicBezTo>
                      <a:cubicBezTo>
                        <a:pt x="1502" y="949"/>
                        <a:pt x="806" y="1235"/>
                        <a:pt x="452" y="998"/>
                      </a:cubicBezTo>
                      <a:cubicBezTo>
                        <a:pt x="0" y="701"/>
                        <a:pt x="278" y="135"/>
                        <a:pt x="372" y="0"/>
                      </a:cubicBezTo>
                      <a:cubicBezTo>
                        <a:pt x="430" y="17"/>
                        <a:pt x="411" y="11"/>
                        <a:pt x="487" y="36"/>
                      </a:cubicBezTo>
                      <a:close/>
                    </a:path>
                  </a:pathLst>
                </a:custGeom>
                <a:solidFill>
                  <a:srgbClr val="C5C5C5">
                    <a:alpha val="50000"/>
                  </a:srgbClr>
                </a:solidFill>
                <a:ln>
                  <a:noFill/>
                </a:ln>
                <a:effectLst/>
                <a:extLst>
                  <a:ext uri="{91240B29-F687-4F45-9708-019B960494DF}">
                    <a14:hiddenLine xmlns:a14="http://schemas.microsoft.com/office/drawing/2010/main" w="9525" algn="ctr">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solidFill>
                      <a:prstClr val="black"/>
                    </a:solidFill>
                    <a:latin typeface="微软雅黑" pitchFamily="34" charset="-122"/>
                    <a:ea typeface="微软雅黑" pitchFamily="34" charset="-122"/>
                  </a:endParaRPr>
                </a:p>
              </p:txBody>
            </p:sp>
          </p:grpSp>
        </p:grpSp>
        <p:grpSp>
          <p:nvGrpSpPr>
            <p:cNvPr id="9" name="Group 13"/>
            <p:cNvGrpSpPr>
              <a:grpSpLocks/>
            </p:cNvGrpSpPr>
            <p:nvPr/>
          </p:nvGrpSpPr>
          <p:grpSpPr bwMode="auto">
            <a:xfrm>
              <a:off x="1951038" y="1671639"/>
              <a:ext cx="4841876" cy="4367213"/>
              <a:chOff x="7" y="1080"/>
              <a:chExt cx="3050" cy="2751"/>
            </a:xfrm>
          </p:grpSpPr>
          <p:grpSp>
            <p:nvGrpSpPr>
              <p:cNvPr id="18" name="Group 14"/>
              <p:cNvGrpSpPr>
                <a:grpSpLocks/>
              </p:cNvGrpSpPr>
              <p:nvPr/>
            </p:nvGrpSpPr>
            <p:grpSpPr bwMode="auto">
              <a:xfrm>
                <a:off x="7" y="2013"/>
                <a:ext cx="2663" cy="1818"/>
                <a:chOff x="7" y="2013"/>
                <a:chExt cx="2663" cy="1818"/>
              </a:xfrm>
            </p:grpSpPr>
            <p:sp>
              <p:nvSpPr>
                <p:cNvPr id="27" name="Freeform 41"/>
                <p:cNvSpPr>
                  <a:spLocks/>
                </p:cNvSpPr>
                <p:nvPr/>
              </p:nvSpPr>
              <p:spPr bwMode="auto">
                <a:xfrm>
                  <a:off x="7" y="2013"/>
                  <a:ext cx="2599" cy="1803"/>
                </a:xfrm>
                <a:custGeom>
                  <a:avLst/>
                  <a:gdLst>
                    <a:gd name="T0" fmla="*/ 2147483647 w 1781"/>
                    <a:gd name="T1" fmla="*/ 1872225255 h 1235"/>
                    <a:gd name="T2" fmla="*/ 2147483647 w 1781"/>
                    <a:gd name="T3" fmla="*/ 2147483647 h 1235"/>
                    <a:gd name="T4" fmla="*/ 2147483647 w 1781"/>
                    <a:gd name="T5" fmla="*/ 2147483647 h 1235"/>
                    <a:gd name="T6" fmla="*/ 2147483647 w 1781"/>
                    <a:gd name="T7" fmla="*/ 2147483647 h 1235"/>
                    <a:gd name="T8" fmla="*/ 2147483647 w 1781"/>
                    <a:gd name="T9" fmla="*/ 2147483647 h 1235"/>
                    <a:gd name="T10" fmla="*/ 2147483647 w 1781"/>
                    <a:gd name="T11" fmla="*/ 0 h 1235"/>
                    <a:gd name="T12" fmla="*/ 2147483647 w 1781"/>
                    <a:gd name="T13" fmla="*/ 1872225255 h 1235"/>
                    <a:gd name="T14" fmla="*/ 0 60000 65536"/>
                    <a:gd name="T15" fmla="*/ 0 60000 65536"/>
                    <a:gd name="T16" fmla="*/ 0 60000 65536"/>
                    <a:gd name="T17" fmla="*/ 0 60000 65536"/>
                    <a:gd name="T18" fmla="*/ 0 60000 65536"/>
                    <a:gd name="T19" fmla="*/ 0 60000 65536"/>
                    <a:gd name="T20" fmla="*/ 0 60000 65536"/>
                    <a:gd name="T21" fmla="*/ 0 w 1781"/>
                    <a:gd name="T22" fmla="*/ 0 h 1235"/>
                    <a:gd name="T23" fmla="*/ 1781 w 1781"/>
                    <a:gd name="T24" fmla="*/ 1235 h 12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81" h="1235">
                      <a:moveTo>
                        <a:pt x="487" y="36"/>
                      </a:moveTo>
                      <a:cubicBezTo>
                        <a:pt x="412" y="169"/>
                        <a:pt x="208" y="597"/>
                        <a:pt x="609" y="785"/>
                      </a:cubicBezTo>
                      <a:cubicBezTo>
                        <a:pt x="830" y="873"/>
                        <a:pt x="1204" y="807"/>
                        <a:pt x="1523" y="363"/>
                      </a:cubicBezTo>
                      <a:cubicBezTo>
                        <a:pt x="1586" y="379"/>
                        <a:pt x="1709" y="419"/>
                        <a:pt x="1781" y="444"/>
                      </a:cubicBezTo>
                      <a:cubicBezTo>
                        <a:pt x="1502" y="949"/>
                        <a:pt x="806" y="1235"/>
                        <a:pt x="452" y="998"/>
                      </a:cubicBezTo>
                      <a:cubicBezTo>
                        <a:pt x="0" y="701"/>
                        <a:pt x="278" y="135"/>
                        <a:pt x="372" y="0"/>
                      </a:cubicBezTo>
                      <a:cubicBezTo>
                        <a:pt x="430" y="17"/>
                        <a:pt x="411" y="11"/>
                        <a:pt x="487" y="36"/>
                      </a:cubicBezTo>
                      <a:close/>
                    </a:path>
                  </a:pathLst>
                </a:custGeom>
                <a:gradFill rotWithShape="1">
                  <a:gsLst>
                    <a:gs pos="0">
                      <a:schemeClr val="accent6"/>
                    </a:gs>
                    <a:gs pos="100000">
                      <a:schemeClr val="accent6">
                        <a:lumMod val="40000"/>
                        <a:lumOff val="60000"/>
                      </a:schemeClr>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solidFill>
                      <a:prstClr val="black"/>
                    </a:solidFill>
                    <a:latin typeface="微软雅黑" pitchFamily="34" charset="-122"/>
                    <a:ea typeface="微软雅黑" pitchFamily="34" charset="-122"/>
                  </a:endParaRPr>
                </a:p>
              </p:txBody>
            </p:sp>
            <p:sp>
              <p:nvSpPr>
                <p:cNvPr id="28" name="Freeform 42"/>
                <p:cNvSpPr>
                  <a:spLocks/>
                </p:cNvSpPr>
                <p:nvPr/>
              </p:nvSpPr>
              <p:spPr bwMode="auto">
                <a:xfrm>
                  <a:off x="755" y="2659"/>
                  <a:ext cx="1915" cy="1172"/>
                </a:xfrm>
                <a:custGeom>
                  <a:avLst/>
                  <a:gdLst>
                    <a:gd name="T0" fmla="*/ 0 w 1312"/>
                    <a:gd name="T1" fmla="*/ 2147483647 h 803"/>
                    <a:gd name="T2" fmla="*/ 2147483647 w 1312"/>
                    <a:gd name="T3" fmla="*/ 2147483647 h 803"/>
                    <a:gd name="T4" fmla="*/ 2147483647 w 1312"/>
                    <a:gd name="T5" fmla="*/ 0 h 803"/>
                    <a:gd name="T6" fmla="*/ 2147483647 w 1312"/>
                    <a:gd name="T7" fmla="*/ 2147483647 h 803"/>
                    <a:gd name="T8" fmla="*/ 2147483647 w 1312"/>
                    <a:gd name="T9" fmla="*/ 2147483647 h 803"/>
                    <a:gd name="T10" fmla="*/ 0 w 1312"/>
                    <a:gd name="T11" fmla="*/ 2147483647 h 803"/>
                    <a:gd name="T12" fmla="*/ 0 60000 65536"/>
                    <a:gd name="T13" fmla="*/ 0 60000 65536"/>
                    <a:gd name="T14" fmla="*/ 0 60000 65536"/>
                    <a:gd name="T15" fmla="*/ 0 60000 65536"/>
                    <a:gd name="T16" fmla="*/ 0 60000 65536"/>
                    <a:gd name="T17" fmla="*/ 0 60000 65536"/>
                    <a:gd name="T18" fmla="*/ 0 w 1312"/>
                    <a:gd name="T19" fmla="*/ 0 h 803"/>
                    <a:gd name="T20" fmla="*/ 1312 w 1312"/>
                    <a:gd name="T21" fmla="*/ 803 h 803"/>
                  </a:gdLst>
                  <a:ahLst/>
                  <a:cxnLst>
                    <a:cxn ang="T12">
                      <a:pos x="T0" y="T1"/>
                    </a:cxn>
                    <a:cxn ang="T13">
                      <a:pos x="T2" y="T3"/>
                    </a:cxn>
                    <a:cxn ang="T14">
                      <a:pos x="T4" y="T5"/>
                    </a:cxn>
                    <a:cxn ang="T15">
                      <a:pos x="T6" y="T7"/>
                    </a:cxn>
                    <a:cxn ang="T16">
                      <a:pos x="T8" y="T9"/>
                    </a:cxn>
                    <a:cxn ang="T17">
                      <a:pos x="T10" y="T11"/>
                    </a:cxn>
                  </a:cxnLst>
                  <a:rect l="T18" t="T19" r="T20" b="T21"/>
                  <a:pathLst>
                    <a:path w="1312" h="803">
                      <a:moveTo>
                        <a:pt x="0" y="589"/>
                      </a:moveTo>
                      <a:cubicBezTo>
                        <a:pt x="0" y="589"/>
                        <a:pt x="399" y="803"/>
                        <a:pt x="989" y="335"/>
                      </a:cubicBezTo>
                      <a:cubicBezTo>
                        <a:pt x="1163" y="189"/>
                        <a:pt x="1267" y="0"/>
                        <a:pt x="1267" y="0"/>
                      </a:cubicBezTo>
                      <a:cubicBezTo>
                        <a:pt x="1312" y="63"/>
                        <a:pt x="1312" y="63"/>
                        <a:pt x="1312" y="63"/>
                      </a:cubicBezTo>
                      <a:cubicBezTo>
                        <a:pt x="1312" y="63"/>
                        <a:pt x="999" y="633"/>
                        <a:pt x="400" y="678"/>
                      </a:cubicBezTo>
                      <a:cubicBezTo>
                        <a:pt x="148" y="694"/>
                        <a:pt x="0" y="589"/>
                        <a:pt x="0" y="589"/>
                      </a:cubicBezTo>
                      <a:close/>
                    </a:path>
                  </a:pathLst>
                </a:custGeom>
                <a:gradFill rotWithShape="1">
                  <a:gsLst>
                    <a:gs pos="0">
                      <a:schemeClr val="accent6">
                        <a:lumMod val="75000"/>
                      </a:schemeClr>
                    </a:gs>
                    <a:gs pos="50000">
                      <a:schemeClr val="accent6">
                        <a:lumMod val="50000"/>
                      </a:schemeClr>
                    </a:gs>
                    <a:gs pos="100000">
                      <a:schemeClr val="accent6">
                        <a:lumMod val="75000"/>
                      </a:schemeClr>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solidFill>
                      <a:prstClr val="black"/>
                    </a:solidFill>
                    <a:latin typeface="微软雅黑" pitchFamily="34" charset="-122"/>
                    <a:ea typeface="微软雅黑" pitchFamily="34" charset="-122"/>
                  </a:endParaRPr>
                </a:p>
              </p:txBody>
            </p:sp>
            <p:sp>
              <p:nvSpPr>
                <p:cNvPr id="29" name="Freeform 43"/>
                <p:cNvSpPr>
                  <a:spLocks/>
                </p:cNvSpPr>
                <p:nvPr/>
              </p:nvSpPr>
              <p:spPr bwMode="auto">
                <a:xfrm>
                  <a:off x="419" y="2066"/>
                  <a:ext cx="389" cy="1042"/>
                </a:xfrm>
                <a:custGeom>
                  <a:avLst/>
                  <a:gdLst>
                    <a:gd name="T0" fmla="*/ 2147483647 w 267"/>
                    <a:gd name="T1" fmla="*/ 0 h 714"/>
                    <a:gd name="T2" fmla="*/ 2147483647 w 267"/>
                    <a:gd name="T3" fmla="*/ 2147483647 h 714"/>
                    <a:gd name="T4" fmla="*/ 2147483647 w 267"/>
                    <a:gd name="T5" fmla="*/ 2147483647 h 714"/>
                    <a:gd name="T6" fmla="*/ 2147483647 w 267"/>
                    <a:gd name="T7" fmla="*/ 2147483647 h 714"/>
                    <a:gd name="T8" fmla="*/ 2147483647 w 267"/>
                    <a:gd name="T9" fmla="*/ 0 h 714"/>
                    <a:gd name="T10" fmla="*/ 0 60000 65536"/>
                    <a:gd name="T11" fmla="*/ 0 60000 65536"/>
                    <a:gd name="T12" fmla="*/ 0 60000 65536"/>
                    <a:gd name="T13" fmla="*/ 0 60000 65536"/>
                    <a:gd name="T14" fmla="*/ 0 60000 65536"/>
                    <a:gd name="T15" fmla="*/ 0 w 267"/>
                    <a:gd name="T16" fmla="*/ 0 h 714"/>
                    <a:gd name="T17" fmla="*/ 267 w 267"/>
                    <a:gd name="T18" fmla="*/ 714 h 714"/>
                  </a:gdLst>
                  <a:ahLst/>
                  <a:cxnLst>
                    <a:cxn ang="T10">
                      <a:pos x="T0" y="T1"/>
                    </a:cxn>
                    <a:cxn ang="T11">
                      <a:pos x="T2" y="T3"/>
                    </a:cxn>
                    <a:cxn ang="T12">
                      <a:pos x="T4" y="T5"/>
                    </a:cxn>
                    <a:cxn ang="T13">
                      <a:pos x="T6" y="T7"/>
                    </a:cxn>
                    <a:cxn ang="T14">
                      <a:pos x="T8" y="T9"/>
                    </a:cxn>
                  </a:cxnLst>
                  <a:rect l="T15" t="T16" r="T17" b="T18"/>
                  <a:pathLst>
                    <a:path w="267" h="714">
                      <a:moveTo>
                        <a:pt x="205" y="0"/>
                      </a:moveTo>
                      <a:cubicBezTo>
                        <a:pt x="205" y="0"/>
                        <a:pt x="254" y="45"/>
                        <a:pt x="261" y="50"/>
                      </a:cubicBezTo>
                      <a:cubicBezTo>
                        <a:pt x="267" y="61"/>
                        <a:pt x="0" y="424"/>
                        <a:pt x="264" y="714"/>
                      </a:cubicBezTo>
                      <a:cubicBezTo>
                        <a:pt x="69" y="593"/>
                        <a:pt x="85" y="409"/>
                        <a:pt x="87" y="363"/>
                      </a:cubicBezTo>
                      <a:cubicBezTo>
                        <a:pt x="88" y="197"/>
                        <a:pt x="205" y="0"/>
                        <a:pt x="205" y="0"/>
                      </a:cubicBezTo>
                      <a:close/>
                    </a:path>
                  </a:pathLst>
                </a:custGeom>
                <a:gradFill rotWithShape="1">
                  <a:gsLst>
                    <a:gs pos="0">
                      <a:schemeClr val="accent6">
                        <a:lumMod val="75000"/>
                      </a:schemeClr>
                    </a:gs>
                    <a:gs pos="50000">
                      <a:schemeClr val="accent6">
                        <a:lumMod val="50000"/>
                      </a:schemeClr>
                    </a:gs>
                    <a:gs pos="100000">
                      <a:schemeClr val="accent6">
                        <a:lumMod val="75000"/>
                      </a:schemeClr>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solidFill>
                      <a:prstClr val="black"/>
                    </a:solidFill>
                    <a:latin typeface="微软雅黑" pitchFamily="34" charset="-122"/>
                    <a:ea typeface="微软雅黑" pitchFamily="34" charset="-122"/>
                  </a:endParaRPr>
                </a:p>
              </p:txBody>
            </p:sp>
          </p:grpSp>
          <p:grpSp>
            <p:nvGrpSpPr>
              <p:cNvPr id="19" name="Group 18"/>
              <p:cNvGrpSpPr>
                <a:grpSpLocks/>
              </p:cNvGrpSpPr>
              <p:nvPr/>
            </p:nvGrpSpPr>
            <p:grpSpPr bwMode="auto">
              <a:xfrm>
                <a:off x="606" y="1080"/>
                <a:ext cx="2451" cy="1570"/>
                <a:chOff x="606" y="1010"/>
                <a:chExt cx="2451" cy="1570"/>
              </a:xfrm>
            </p:grpSpPr>
            <p:sp>
              <p:nvSpPr>
                <p:cNvPr id="20" name="Freeform 46"/>
                <p:cNvSpPr>
                  <a:spLocks/>
                </p:cNvSpPr>
                <p:nvPr/>
              </p:nvSpPr>
              <p:spPr bwMode="auto">
                <a:xfrm>
                  <a:off x="2683" y="1564"/>
                  <a:ext cx="261" cy="1016"/>
                </a:xfrm>
                <a:custGeom>
                  <a:avLst/>
                  <a:gdLst>
                    <a:gd name="T0" fmla="*/ 0 w 179"/>
                    <a:gd name="T1" fmla="*/ 2147483647 h 696"/>
                    <a:gd name="T2" fmla="*/ 2147483647 w 179"/>
                    <a:gd name="T3" fmla="*/ 2147483647 h 696"/>
                    <a:gd name="T4" fmla="*/ 2147483647 w 179"/>
                    <a:gd name="T5" fmla="*/ 2147483647 h 696"/>
                    <a:gd name="T6" fmla="*/ 2147483647 w 179"/>
                    <a:gd name="T7" fmla="*/ 2147483647 h 696"/>
                    <a:gd name="T8" fmla="*/ 2147483647 w 179"/>
                    <a:gd name="T9" fmla="*/ 0 h 696"/>
                    <a:gd name="T10" fmla="*/ 0 w 179"/>
                    <a:gd name="T11" fmla="*/ 2147483647 h 696"/>
                    <a:gd name="T12" fmla="*/ 0 60000 65536"/>
                    <a:gd name="T13" fmla="*/ 0 60000 65536"/>
                    <a:gd name="T14" fmla="*/ 0 60000 65536"/>
                    <a:gd name="T15" fmla="*/ 0 60000 65536"/>
                    <a:gd name="T16" fmla="*/ 0 60000 65536"/>
                    <a:gd name="T17" fmla="*/ 0 60000 65536"/>
                    <a:gd name="T18" fmla="*/ 0 w 179"/>
                    <a:gd name="T19" fmla="*/ 0 h 696"/>
                    <a:gd name="T20" fmla="*/ 179 w 179"/>
                    <a:gd name="T21" fmla="*/ 696 h 696"/>
                  </a:gdLst>
                  <a:ahLst/>
                  <a:cxnLst>
                    <a:cxn ang="T12">
                      <a:pos x="T0" y="T1"/>
                    </a:cxn>
                    <a:cxn ang="T13">
                      <a:pos x="T2" y="T3"/>
                    </a:cxn>
                    <a:cxn ang="T14">
                      <a:pos x="T4" y="T5"/>
                    </a:cxn>
                    <a:cxn ang="T15">
                      <a:pos x="T6" y="T7"/>
                    </a:cxn>
                    <a:cxn ang="T16">
                      <a:pos x="T8" y="T9"/>
                    </a:cxn>
                    <a:cxn ang="T17">
                      <a:pos x="T10" y="T11"/>
                    </a:cxn>
                  </a:cxnLst>
                  <a:rect l="T18" t="T19" r="T20" b="T21"/>
                  <a:pathLst>
                    <a:path w="179" h="696">
                      <a:moveTo>
                        <a:pt x="0" y="630"/>
                      </a:moveTo>
                      <a:cubicBezTo>
                        <a:pt x="19" y="659"/>
                        <a:pt x="42" y="696"/>
                        <a:pt x="42" y="696"/>
                      </a:cubicBezTo>
                      <a:cubicBezTo>
                        <a:pt x="42" y="696"/>
                        <a:pt x="134" y="518"/>
                        <a:pt x="139" y="315"/>
                      </a:cubicBezTo>
                      <a:cubicBezTo>
                        <a:pt x="146" y="172"/>
                        <a:pt x="91" y="63"/>
                        <a:pt x="91" y="63"/>
                      </a:cubicBezTo>
                      <a:cubicBezTo>
                        <a:pt x="64" y="0"/>
                        <a:pt x="64" y="0"/>
                        <a:pt x="64" y="0"/>
                      </a:cubicBezTo>
                      <a:cubicBezTo>
                        <a:pt x="64" y="0"/>
                        <a:pt x="179" y="245"/>
                        <a:pt x="0" y="630"/>
                      </a:cubicBezTo>
                      <a:close/>
                    </a:path>
                  </a:pathLst>
                </a:custGeom>
                <a:gradFill rotWithShape="1">
                  <a:gsLst>
                    <a:gs pos="0">
                      <a:srgbClr val="C5C5C5"/>
                    </a:gs>
                    <a:gs pos="50000">
                      <a:srgbClr val="949494"/>
                    </a:gs>
                    <a:gs pos="100000">
                      <a:srgbClr val="C5C5C5"/>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solidFill>
                      <a:prstClr val="black"/>
                    </a:solidFill>
                    <a:latin typeface="微软雅黑" pitchFamily="34" charset="-122"/>
                    <a:ea typeface="微软雅黑" pitchFamily="34" charset="-122"/>
                  </a:endParaRPr>
                </a:p>
              </p:txBody>
            </p:sp>
            <p:grpSp>
              <p:nvGrpSpPr>
                <p:cNvPr id="21" name="Group 20"/>
                <p:cNvGrpSpPr>
                  <a:grpSpLocks/>
                </p:cNvGrpSpPr>
                <p:nvPr/>
              </p:nvGrpSpPr>
              <p:grpSpPr bwMode="auto">
                <a:xfrm>
                  <a:off x="606" y="1010"/>
                  <a:ext cx="2451" cy="1570"/>
                  <a:chOff x="606" y="1010"/>
                  <a:chExt cx="2451" cy="1570"/>
                </a:xfrm>
              </p:grpSpPr>
              <p:sp>
                <p:nvSpPr>
                  <p:cNvPr id="22" name="Freeform 48"/>
                  <p:cNvSpPr>
                    <a:spLocks/>
                  </p:cNvSpPr>
                  <p:nvPr/>
                </p:nvSpPr>
                <p:spPr bwMode="auto">
                  <a:xfrm>
                    <a:off x="2303" y="2376"/>
                    <a:ext cx="440" cy="204"/>
                  </a:xfrm>
                  <a:custGeom>
                    <a:avLst/>
                    <a:gdLst>
                      <a:gd name="T0" fmla="*/ 0 w 469"/>
                      <a:gd name="T1" fmla="*/ 0 h 218"/>
                      <a:gd name="T2" fmla="*/ 611008985 w 469"/>
                      <a:gd name="T3" fmla="*/ 170417413 h 218"/>
                      <a:gd name="T4" fmla="*/ 709314802 w 469"/>
                      <a:gd name="T5" fmla="*/ 323052716 h 218"/>
                      <a:gd name="T6" fmla="*/ 110405323 w 469"/>
                      <a:gd name="T7" fmla="*/ 148189279 h 218"/>
                      <a:gd name="T8" fmla="*/ 0 w 469"/>
                      <a:gd name="T9" fmla="*/ 0 h 218"/>
                      <a:gd name="T10" fmla="*/ 0 60000 65536"/>
                      <a:gd name="T11" fmla="*/ 0 60000 65536"/>
                      <a:gd name="T12" fmla="*/ 0 60000 65536"/>
                      <a:gd name="T13" fmla="*/ 0 60000 65536"/>
                      <a:gd name="T14" fmla="*/ 0 60000 65536"/>
                      <a:gd name="T15" fmla="*/ 0 w 469"/>
                      <a:gd name="T16" fmla="*/ 0 h 218"/>
                      <a:gd name="T17" fmla="*/ 469 w 469"/>
                      <a:gd name="T18" fmla="*/ 218 h 218"/>
                    </a:gdLst>
                    <a:ahLst/>
                    <a:cxnLst>
                      <a:cxn ang="T10">
                        <a:pos x="T0" y="T1"/>
                      </a:cxn>
                      <a:cxn ang="T11">
                        <a:pos x="T2" y="T3"/>
                      </a:cxn>
                      <a:cxn ang="T12">
                        <a:pos x="T4" y="T5"/>
                      </a:cxn>
                      <a:cxn ang="T13">
                        <a:pos x="T6" y="T7"/>
                      </a:cxn>
                      <a:cxn ang="T14">
                        <a:pos x="T8" y="T9"/>
                      </a:cxn>
                    </a:cxnLst>
                    <a:rect l="T15" t="T16" r="T17" b="T18"/>
                    <a:pathLst>
                      <a:path w="469" h="218">
                        <a:moveTo>
                          <a:pt x="0" y="0"/>
                        </a:moveTo>
                        <a:lnTo>
                          <a:pt x="404" y="115"/>
                        </a:lnTo>
                        <a:lnTo>
                          <a:pt x="469" y="218"/>
                        </a:lnTo>
                        <a:lnTo>
                          <a:pt x="73" y="100"/>
                        </a:lnTo>
                        <a:lnTo>
                          <a:pt x="0" y="0"/>
                        </a:lnTo>
                        <a:close/>
                      </a:path>
                    </a:pathLst>
                  </a:custGeom>
                  <a:gradFill rotWithShape="1">
                    <a:gsLst>
                      <a:gs pos="0">
                        <a:srgbClr val="C5C5C5"/>
                      </a:gs>
                      <a:gs pos="100000">
                        <a:srgbClr val="C5C5C5"/>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solidFill>
                        <a:prstClr val="black"/>
                      </a:solidFill>
                      <a:latin typeface="微软雅黑" pitchFamily="34" charset="-122"/>
                      <a:ea typeface="微软雅黑" pitchFamily="34" charset="-122"/>
                    </a:endParaRPr>
                  </a:p>
                </p:txBody>
              </p:sp>
              <p:grpSp>
                <p:nvGrpSpPr>
                  <p:cNvPr id="23" name="Group 22"/>
                  <p:cNvGrpSpPr>
                    <a:grpSpLocks/>
                  </p:cNvGrpSpPr>
                  <p:nvPr/>
                </p:nvGrpSpPr>
                <p:grpSpPr bwMode="auto">
                  <a:xfrm>
                    <a:off x="606" y="1010"/>
                    <a:ext cx="2451" cy="1473"/>
                    <a:chOff x="606" y="1010"/>
                    <a:chExt cx="2451" cy="1473"/>
                  </a:xfrm>
                </p:grpSpPr>
                <p:sp>
                  <p:nvSpPr>
                    <p:cNvPr id="24" name="Freeform 45"/>
                    <p:cNvSpPr>
                      <a:spLocks/>
                    </p:cNvSpPr>
                    <p:nvPr/>
                  </p:nvSpPr>
                  <p:spPr bwMode="auto">
                    <a:xfrm>
                      <a:off x="606" y="1010"/>
                      <a:ext cx="2451" cy="1473"/>
                    </a:xfrm>
                    <a:custGeom>
                      <a:avLst/>
                      <a:gdLst>
                        <a:gd name="T0" fmla="*/ 2147483647 w 1678"/>
                        <a:gd name="T1" fmla="*/ 2147483647 h 1010"/>
                        <a:gd name="T2" fmla="*/ 2147483647 w 1678"/>
                        <a:gd name="T3" fmla="*/ 2147483647 h 1010"/>
                        <a:gd name="T4" fmla="*/ 2147483647 w 1678"/>
                        <a:gd name="T5" fmla="*/ 2147483647 h 1010"/>
                        <a:gd name="T6" fmla="*/ 0 w 1678"/>
                        <a:gd name="T7" fmla="*/ 2147483647 h 1010"/>
                        <a:gd name="T8" fmla="*/ 2147483647 w 1678"/>
                        <a:gd name="T9" fmla="*/ 2147483647 h 1010"/>
                        <a:gd name="T10" fmla="*/ 2147483647 w 1678"/>
                        <a:gd name="T11" fmla="*/ 2147483647 h 1010"/>
                        <a:gd name="T12" fmla="*/ 2147483647 w 1678"/>
                        <a:gd name="T13" fmla="*/ 2147483647 h 1010"/>
                        <a:gd name="T14" fmla="*/ 0 60000 65536"/>
                        <a:gd name="T15" fmla="*/ 0 60000 65536"/>
                        <a:gd name="T16" fmla="*/ 0 60000 65536"/>
                        <a:gd name="T17" fmla="*/ 0 60000 65536"/>
                        <a:gd name="T18" fmla="*/ 0 60000 65536"/>
                        <a:gd name="T19" fmla="*/ 0 60000 65536"/>
                        <a:gd name="T20" fmla="*/ 0 60000 65536"/>
                        <a:gd name="T21" fmla="*/ 0 w 1678"/>
                        <a:gd name="T22" fmla="*/ 0 h 1010"/>
                        <a:gd name="T23" fmla="*/ 1678 w 1678"/>
                        <a:gd name="T24" fmla="*/ 1010 h 10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78" h="1010">
                          <a:moveTo>
                            <a:pt x="1162" y="936"/>
                          </a:moveTo>
                          <a:cubicBezTo>
                            <a:pt x="1222" y="836"/>
                            <a:pt x="1371" y="388"/>
                            <a:pt x="985" y="252"/>
                          </a:cubicBezTo>
                          <a:cubicBezTo>
                            <a:pt x="471" y="122"/>
                            <a:pt x="116" y="637"/>
                            <a:pt x="116" y="637"/>
                          </a:cubicBezTo>
                          <a:cubicBezTo>
                            <a:pt x="116" y="637"/>
                            <a:pt x="116" y="637"/>
                            <a:pt x="0" y="603"/>
                          </a:cubicBezTo>
                          <a:cubicBezTo>
                            <a:pt x="272" y="215"/>
                            <a:pt x="727" y="0"/>
                            <a:pt x="1077" y="63"/>
                          </a:cubicBezTo>
                          <a:cubicBezTo>
                            <a:pt x="1416" y="123"/>
                            <a:pt x="1678" y="452"/>
                            <a:pt x="1422" y="1010"/>
                          </a:cubicBezTo>
                          <a:cubicBezTo>
                            <a:pt x="1357" y="994"/>
                            <a:pt x="1209" y="950"/>
                            <a:pt x="1162" y="936"/>
                          </a:cubicBezTo>
                          <a:close/>
                        </a:path>
                      </a:pathLst>
                    </a:custGeom>
                    <a:gradFill rotWithShape="1">
                      <a:gsLst>
                        <a:gs pos="0">
                          <a:srgbClr val="F6F6F6"/>
                        </a:gs>
                        <a:gs pos="100000">
                          <a:srgbClr val="E6E6E6"/>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solidFill>
                          <a:prstClr val="black"/>
                        </a:solidFill>
                        <a:latin typeface="微软雅黑" pitchFamily="34" charset="-122"/>
                        <a:ea typeface="微软雅黑" pitchFamily="34" charset="-122"/>
                      </a:endParaRPr>
                    </a:p>
                  </p:txBody>
                </p:sp>
                <p:sp>
                  <p:nvSpPr>
                    <p:cNvPr id="25" name="Freeform 47"/>
                    <p:cNvSpPr>
                      <a:spLocks/>
                    </p:cNvSpPr>
                    <p:nvPr/>
                  </p:nvSpPr>
                  <p:spPr bwMode="auto">
                    <a:xfrm>
                      <a:off x="775" y="1187"/>
                      <a:ext cx="1606" cy="826"/>
                    </a:xfrm>
                    <a:custGeom>
                      <a:avLst/>
                      <a:gdLst>
                        <a:gd name="T0" fmla="*/ 2147483647 w 1100"/>
                        <a:gd name="T1" fmla="*/ 2147483647 h 565"/>
                        <a:gd name="T2" fmla="*/ 0 w 1100"/>
                        <a:gd name="T3" fmla="*/ 2147483647 h 565"/>
                        <a:gd name="T4" fmla="*/ 2147483647 w 1100"/>
                        <a:gd name="T5" fmla="*/ 2147483647 h 565"/>
                        <a:gd name="T6" fmla="*/ 2147483647 w 1100"/>
                        <a:gd name="T7" fmla="*/ 2147483647 h 565"/>
                        <a:gd name="T8" fmla="*/ 2147483647 w 1100"/>
                        <a:gd name="T9" fmla="*/ 2147483647 h 565"/>
                        <a:gd name="T10" fmla="*/ 2147483647 w 1100"/>
                        <a:gd name="T11" fmla="*/ 2147483647 h 565"/>
                        <a:gd name="T12" fmla="*/ 0 60000 65536"/>
                        <a:gd name="T13" fmla="*/ 0 60000 65536"/>
                        <a:gd name="T14" fmla="*/ 0 60000 65536"/>
                        <a:gd name="T15" fmla="*/ 0 60000 65536"/>
                        <a:gd name="T16" fmla="*/ 0 60000 65536"/>
                        <a:gd name="T17" fmla="*/ 0 60000 65536"/>
                        <a:gd name="T18" fmla="*/ 0 w 1100"/>
                        <a:gd name="T19" fmla="*/ 0 h 565"/>
                        <a:gd name="T20" fmla="*/ 1100 w 1100"/>
                        <a:gd name="T21" fmla="*/ 565 h 565"/>
                      </a:gdLst>
                      <a:ahLst/>
                      <a:cxnLst>
                        <a:cxn ang="T12">
                          <a:pos x="T0" y="T1"/>
                        </a:cxn>
                        <a:cxn ang="T13">
                          <a:pos x="T2" y="T3"/>
                        </a:cxn>
                        <a:cxn ang="T14">
                          <a:pos x="T4" y="T5"/>
                        </a:cxn>
                        <a:cxn ang="T15">
                          <a:pos x="T6" y="T7"/>
                        </a:cxn>
                        <a:cxn ang="T16">
                          <a:pos x="T8" y="T9"/>
                        </a:cxn>
                        <a:cxn ang="T17">
                          <a:pos x="T10" y="T11"/>
                        </a:cxn>
                      </a:cxnLst>
                      <a:rect l="T18" t="T19" r="T20" b="T21"/>
                      <a:pathLst>
                        <a:path w="1100" h="565">
                          <a:moveTo>
                            <a:pt x="869" y="130"/>
                          </a:moveTo>
                          <a:cubicBezTo>
                            <a:pt x="355" y="0"/>
                            <a:pt x="0" y="515"/>
                            <a:pt x="0" y="515"/>
                          </a:cubicBezTo>
                          <a:cubicBezTo>
                            <a:pt x="0" y="515"/>
                            <a:pt x="0" y="515"/>
                            <a:pt x="54" y="565"/>
                          </a:cubicBezTo>
                          <a:cubicBezTo>
                            <a:pt x="279" y="285"/>
                            <a:pt x="580" y="120"/>
                            <a:pt x="866" y="186"/>
                          </a:cubicBezTo>
                          <a:cubicBezTo>
                            <a:pt x="1050" y="226"/>
                            <a:pt x="1100" y="347"/>
                            <a:pt x="1100" y="347"/>
                          </a:cubicBezTo>
                          <a:cubicBezTo>
                            <a:pt x="1084" y="303"/>
                            <a:pt x="1043" y="192"/>
                            <a:pt x="869" y="130"/>
                          </a:cubicBezTo>
                          <a:close/>
                        </a:path>
                      </a:pathLst>
                    </a:custGeom>
                    <a:gradFill rotWithShape="1">
                      <a:gsLst>
                        <a:gs pos="0">
                          <a:srgbClr val="C5C5C5"/>
                        </a:gs>
                        <a:gs pos="50000">
                          <a:srgbClr val="949494"/>
                        </a:gs>
                        <a:gs pos="100000">
                          <a:srgbClr val="C5C5C5"/>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solidFill>
                          <a:prstClr val="black"/>
                        </a:solidFill>
                        <a:latin typeface="微软雅黑" pitchFamily="34" charset="-122"/>
                        <a:ea typeface="微软雅黑" pitchFamily="34" charset="-122"/>
                      </a:endParaRPr>
                    </a:p>
                  </p:txBody>
                </p:sp>
                <p:sp>
                  <p:nvSpPr>
                    <p:cNvPr id="26" name="Freeform 49"/>
                    <p:cNvSpPr>
                      <a:spLocks/>
                    </p:cNvSpPr>
                    <p:nvPr/>
                  </p:nvSpPr>
                  <p:spPr bwMode="auto">
                    <a:xfrm>
                      <a:off x="606" y="1890"/>
                      <a:ext cx="249" cy="123"/>
                    </a:xfrm>
                    <a:custGeom>
                      <a:avLst/>
                      <a:gdLst>
                        <a:gd name="T0" fmla="*/ 284096031 w 264"/>
                        <a:gd name="T1" fmla="*/ 80682365 h 131"/>
                        <a:gd name="T2" fmla="*/ 416673414 w 264"/>
                        <a:gd name="T3" fmla="*/ 199421258 h 131"/>
                        <a:gd name="T4" fmla="*/ 130999428 w 264"/>
                        <a:gd name="T5" fmla="*/ 118738893 h 131"/>
                        <a:gd name="T6" fmla="*/ 0 w 264"/>
                        <a:gd name="T7" fmla="*/ 0 h 131"/>
                        <a:gd name="T8" fmla="*/ 284096031 w 264"/>
                        <a:gd name="T9" fmla="*/ 80682365 h 131"/>
                        <a:gd name="T10" fmla="*/ 0 60000 65536"/>
                        <a:gd name="T11" fmla="*/ 0 60000 65536"/>
                        <a:gd name="T12" fmla="*/ 0 60000 65536"/>
                        <a:gd name="T13" fmla="*/ 0 60000 65536"/>
                        <a:gd name="T14" fmla="*/ 0 60000 65536"/>
                        <a:gd name="T15" fmla="*/ 0 w 264"/>
                        <a:gd name="T16" fmla="*/ 0 h 131"/>
                        <a:gd name="T17" fmla="*/ 264 w 264"/>
                        <a:gd name="T18" fmla="*/ 131 h 131"/>
                      </a:gdLst>
                      <a:ahLst/>
                      <a:cxnLst>
                        <a:cxn ang="T10">
                          <a:pos x="T0" y="T1"/>
                        </a:cxn>
                        <a:cxn ang="T11">
                          <a:pos x="T2" y="T3"/>
                        </a:cxn>
                        <a:cxn ang="T12">
                          <a:pos x="T4" y="T5"/>
                        </a:cxn>
                        <a:cxn ang="T13">
                          <a:pos x="T6" y="T7"/>
                        </a:cxn>
                        <a:cxn ang="T14">
                          <a:pos x="T8" y="T9"/>
                        </a:cxn>
                      </a:cxnLst>
                      <a:rect l="T15" t="T16" r="T17" b="T18"/>
                      <a:pathLst>
                        <a:path w="264" h="131">
                          <a:moveTo>
                            <a:pt x="180" y="53"/>
                          </a:moveTo>
                          <a:lnTo>
                            <a:pt x="264" y="131"/>
                          </a:lnTo>
                          <a:lnTo>
                            <a:pt x="83" y="78"/>
                          </a:lnTo>
                          <a:lnTo>
                            <a:pt x="0" y="0"/>
                          </a:lnTo>
                          <a:lnTo>
                            <a:pt x="180" y="53"/>
                          </a:lnTo>
                          <a:close/>
                        </a:path>
                      </a:pathLst>
                    </a:custGeom>
                    <a:gradFill rotWithShape="1">
                      <a:gsLst>
                        <a:gs pos="0">
                          <a:srgbClr val="E6E6E6"/>
                        </a:gs>
                        <a:gs pos="100000">
                          <a:srgbClr val="949494"/>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solidFill>
                          <a:prstClr val="black"/>
                        </a:solidFill>
                        <a:latin typeface="微软雅黑" pitchFamily="34" charset="-122"/>
                        <a:ea typeface="微软雅黑" pitchFamily="34" charset="-122"/>
                      </a:endParaRPr>
                    </a:p>
                  </p:txBody>
                </p:sp>
              </p:grpSp>
            </p:grpSp>
          </p:grpSp>
        </p:grpSp>
        <p:sp>
          <p:nvSpPr>
            <p:cNvPr id="10" name="WordArt 51"/>
            <p:cNvSpPr>
              <a:spLocks noChangeArrowheads="1" noChangeShapeType="1" noTextEdit="1"/>
            </p:cNvSpPr>
            <p:nvPr/>
          </p:nvSpPr>
          <p:spPr bwMode="auto">
            <a:xfrm rot="1871965">
              <a:off x="2541588" y="3697288"/>
              <a:ext cx="2097087" cy="1717675"/>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spcFirstLastPara="1" wrap="none" numCol="1" fromWordArt="1">
              <a:prstTxWarp prst="textArchDown">
                <a:avLst>
                  <a:gd name="adj" fmla="val 1740005"/>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kern="10" dirty="0" smtClean="0">
                  <a:solidFill>
                    <a:srgbClr val="FFFFFF"/>
                  </a:solidFill>
                  <a:latin typeface="微软雅黑" pitchFamily="34" charset="-122"/>
                  <a:ea typeface="微软雅黑" pitchFamily="34" charset="-122"/>
                </a:rPr>
                <a:t>普通插件开发模式</a:t>
              </a:r>
              <a:endParaRPr lang="zh-CN" altLang="en-US" kern="10" dirty="0">
                <a:solidFill>
                  <a:srgbClr val="FFFFFF"/>
                </a:solidFill>
                <a:latin typeface="微软雅黑" pitchFamily="34" charset="-122"/>
                <a:ea typeface="微软雅黑" pitchFamily="34" charset="-122"/>
              </a:endParaRPr>
            </a:p>
          </p:txBody>
        </p:sp>
        <p:sp>
          <p:nvSpPr>
            <p:cNvPr id="11" name="WordArt 58"/>
            <p:cNvSpPr>
              <a:spLocks noChangeArrowheads="1" noChangeShapeType="1" noTextEdit="1"/>
            </p:cNvSpPr>
            <p:nvPr/>
          </p:nvSpPr>
          <p:spPr bwMode="auto">
            <a:xfrm rot="2571658">
              <a:off x="3475038" y="1873250"/>
              <a:ext cx="2251075" cy="329565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spcFirstLastPara="1" wrap="none" numCol="1" fromWordArt="1">
              <a:prstTxWarp prst="textArchUp">
                <a:avLst>
                  <a:gd name="adj" fmla="val 14295596"/>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kern="10" dirty="0" smtClean="0">
                  <a:solidFill>
                    <a:srgbClr val="7D7D7D"/>
                  </a:solidFill>
                  <a:latin typeface="微软雅黑" pitchFamily="34" charset="-122"/>
                  <a:ea typeface="微软雅黑" pitchFamily="34" charset="-122"/>
                </a:rPr>
                <a:t>Ext</a:t>
              </a:r>
              <a:r>
                <a:rPr lang="zh-CN" altLang="en-US" kern="10" dirty="0" smtClean="0">
                  <a:solidFill>
                    <a:srgbClr val="7D7D7D"/>
                  </a:solidFill>
                  <a:latin typeface="微软雅黑" pitchFamily="34" charset="-122"/>
                  <a:ea typeface="微软雅黑" pitchFamily="34" charset="-122"/>
                </a:rPr>
                <a:t>插件开发模式</a:t>
              </a:r>
              <a:r>
                <a:rPr lang="en-US" altLang="zh-CN" kern="10" dirty="0" smtClean="0">
                  <a:solidFill>
                    <a:srgbClr val="7D7D7D"/>
                  </a:solidFill>
                  <a:latin typeface="微软雅黑" pitchFamily="34" charset="-122"/>
                  <a:ea typeface="微软雅黑" pitchFamily="34" charset="-122"/>
                </a:rPr>
                <a:t>  </a:t>
              </a:r>
              <a:endParaRPr lang="zh-CN" altLang="en-US" kern="10" dirty="0">
                <a:solidFill>
                  <a:srgbClr val="7D7D7D"/>
                </a:solidFill>
                <a:latin typeface="微软雅黑" pitchFamily="34" charset="-122"/>
                <a:ea typeface="微软雅黑" pitchFamily="34" charset="-122"/>
              </a:endParaRPr>
            </a:p>
          </p:txBody>
        </p:sp>
        <p:grpSp>
          <p:nvGrpSpPr>
            <p:cNvPr id="13" name="组合 12"/>
            <p:cNvGrpSpPr/>
            <p:nvPr/>
          </p:nvGrpSpPr>
          <p:grpSpPr>
            <a:xfrm>
              <a:off x="7307974" y="1772816"/>
              <a:ext cx="1728787" cy="1939717"/>
              <a:chOff x="7307974" y="1772816"/>
              <a:chExt cx="1728787" cy="1939717"/>
            </a:xfrm>
          </p:grpSpPr>
          <p:sp>
            <p:nvSpPr>
              <p:cNvPr id="16" name="TextBox 19"/>
              <p:cNvSpPr txBox="1">
                <a:spLocks noChangeArrowheads="1"/>
              </p:cNvSpPr>
              <p:nvPr/>
            </p:nvSpPr>
            <p:spPr bwMode="auto">
              <a:xfrm>
                <a:off x="7308304" y="1772816"/>
                <a:ext cx="1728238" cy="350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hangingPunct="1">
                  <a:lnSpc>
                    <a:spcPct val="120000"/>
                  </a:lnSpc>
                </a:pPr>
                <a:r>
                  <a:rPr lang="en-US" altLang="zh-CN" sz="1400" b="1" dirty="0" smtClean="0">
                    <a:solidFill>
                      <a:srgbClr val="4D4D4D"/>
                    </a:solidFill>
                    <a:latin typeface="微软雅黑" pitchFamily="34" charset="-122"/>
                    <a:ea typeface="微软雅黑" pitchFamily="34" charset="-122"/>
                  </a:rPr>
                  <a:t>Ext</a:t>
                </a:r>
                <a:r>
                  <a:rPr lang="zh-CN" altLang="en-US" sz="1400" b="1" dirty="0" smtClean="0">
                    <a:solidFill>
                      <a:srgbClr val="4D4D4D"/>
                    </a:solidFill>
                    <a:latin typeface="微软雅黑" pitchFamily="34" charset="-122"/>
                    <a:ea typeface="微软雅黑" pitchFamily="34" charset="-122"/>
                  </a:rPr>
                  <a:t>插件开发模式</a:t>
                </a:r>
                <a:endParaRPr lang="zh-CN" altLang="en-US" sz="1400" b="1" dirty="0">
                  <a:solidFill>
                    <a:srgbClr val="4D4D4D"/>
                  </a:solidFill>
                  <a:latin typeface="微软雅黑" pitchFamily="34" charset="-122"/>
                  <a:ea typeface="微软雅黑" pitchFamily="34" charset="-122"/>
                </a:endParaRPr>
              </a:p>
            </p:txBody>
          </p:sp>
          <p:sp>
            <p:nvSpPr>
              <p:cNvPr id="17" name="TextBox 30"/>
              <p:cNvSpPr txBox="1"/>
              <p:nvPr/>
            </p:nvSpPr>
            <p:spPr bwMode="auto">
              <a:xfrm>
                <a:off x="7307974" y="2096706"/>
                <a:ext cx="1728787" cy="1615827"/>
              </a:xfrm>
              <a:prstGeom prst="rect">
                <a:avLst/>
              </a:prstGeom>
              <a:noFill/>
            </p:spPr>
            <p:txBody>
              <a:bodyP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defRPr/>
                </a:pPr>
                <a:r>
                  <a:rPr lang="zh-CN" altLang="en-US" sz="1100" b="1" dirty="0" smtClean="0">
                    <a:solidFill>
                      <a:srgbClr val="FF0000"/>
                    </a:solidFill>
                    <a:latin typeface="微软雅黑" pitchFamily="34" charset="-122"/>
                    <a:ea typeface="微软雅黑" pitchFamily="34" charset="-122"/>
                  </a:rPr>
                  <a:t>优点</a:t>
                </a:r>
                <a:r>
                  <a:rPr lang="zh-CN" altLang="en-US" sz="1100" dirty="0" smtClean="0">
                    <a:solidFill>
                      <a:srgbClr val="7D7D7D"/>
                    </a:solidFill>
                    <a:latin typeface="微软雅黑" pitchFamily="34" charset="-122"/>
                    <a:ea typeface="微软雅黑" pitchFamily="34" charset="-122"/>
                  </a:rPr>
                  <a:t>：可以更方便的调用一些</a:t>
                </a:r>
                <a:r>
                  <a:rPr lang="en-US" altLang="zh-CN" sz="1100" dirty="0" err="1" smtClean="0">
                    <a:solidFill>
                      <a:srgbClr val="7D7D7D"/>
                    </a:solidFill>
                    <a:latin typeface="微软雅黑" pitchFamily="34" charset="-122"/>
                    <a:ea typeface="微软雅黑" pitchFamily="34" charset="-122"/>
                  </a:rPr>
                  <a:t>Liferay</a:t>
                </a:r>
                <a:r>
                  <a:rPr lang="zh-CN" altLang="en-US" sz="1100" dirty="0" smtClean="0">
                    <a:solidFill>
                      <a:srgbClr val="7D7D7D"/>
                    </a:solidFill>
                    <a:latin typeface="微软雅黑" pitchFamily="34" charset="-122"/>
                    <a:ea typeface="微软雅黑" pitchFamily="34" charset="-122"/>
                  </a:rPr>
                  <a:t>的核心</a:t>
                </a:r>
                <a:r>
                  <a:rPr lang="en-US" altLang="zh-CN" sz="1100" dirty="0" smtClean="0">
                    <a:solidFill>
                      <a:srgbClr val="7D7D7D"/>
                    </a:solidFill>
                    <a:latin typeface="微软雅黑" pitchFamily="34" charset="-122"/>
                    <a:ea typeface="微软雅黑" pitchFamily="34" charset="-122"/>
                  </a:rPr>
                  <a:t>API</a:t>
                </a:r>
                <a:r>
                  <a:rPr lang="zh-CN" altLang="en-US" sz="1100" dirty="0" smtClean="0">
                    <a:solidFill>
                      <a:srgbClr val="7D7D7D"/>
                    </a:solidFill>
                    <a:latin typeface="微软雅黑" pitchFamily="34" charset="-122"/>
                    <a:ea typeface="微软雅黑" pitchFamily="34" charset="-122"/>
                  </a:rPr>
                  <a:t>，更方便的扩展</a:t>
                </a:r>
                <a:r>
                  <a:rPr lang="en-US" altLang="zh-CN" sz="1100" dirty="0" err="1" smtClean="0">
                    <a:solidFill>
                      <a:srgbClr val="7D7D7D"/>
                    </a:solidFill>
                    <a:latin typeface="微软雅黑" pitchFamily="34" charset="-122"/>
                    <a:ea typeface="微软雅黑" pitchFamily="34" charset="-122"/>
                  </a:rPr>
                  <a:t>Liferay</a:t>
                </a:r>
                <a:endParaRPr lang="en-US" altLang="zh-CN" sz="1100" dirty="0" smtClean="0">
                  <a:solidFill>
                    <a:srgbClr val="7D7D7D"/>
                  </a:solidFill>
                  <a:latin typeface="微软雅黑" pitchFamily="34" charset="-122"/>
                  <a:ea typeface="微软雅黑" pitchFamily="34" charset="-122"/>
                </a:endParaRPr>
              </a:p>
              <a:p>
                <a:pPr>
                  <a:lnSpc>
                    <a:spcPct val="150000"/>
                  </a:lnSpc>
                  <a:defRPr/>
                </a:pPr>
                <a:r>
                  <a:rPr lang="zh-CN" altLang="en-US" sz="1100" b="1" dirty="0" smtClean="0">
                    <a:solidFill>
                      <a:srgbClr val="FF0000"/>
                    </a:solidFill>
                    <a:latin typeface="微软雅黑" pitchFamily="34" charset="-122"/>
                    <a:ea typeface="微软雅黑" pitchFamily="34" charset="-122"/>
                  </a:rPr>
                  <a:t>缺点：</a:t>
                </a:r>
                <a:r>
                  <a:rPr lang="zh-CN" altLang="en-US" sz="1100" dirty="0" smtClean="0">
                    <a:solidFill>
                      <a:srgbClr val="7D7D7D"/>
                    </a:solidFill>
                    <a:latin typeface="微软雅黑" pitchFamily="34" charset="-122"/>
                    <a:ea typeface="微软雅黑" pitchFamily="34" charset="-122"/>
                  </a:rPr>
                  <a:t>与</a:t>
                </a:r>
                <a:r>
                  <a:rPr lang="en-US" altLang="zh-CN" sz="1100" dirty="0" err="1" smtClean="0">
                    <a:solidFill>
                      <a:srgbClr val="7D7D7D"/>
                    </a:solidFill>
                    <a:latin typeface="微软雅黑" pitchFamily="34" charset="-122"/>
                    <a:ea typeface="微软雅黑" pitchFamily="34" charset="-122"/>
                  </a:rPr>
                  <a:t>Liferay</a:t>
                </a:r>
                <a:r>
                  <a:rPr lang="zh-CN" altLang="en-US" sz="1100" dirty="0" smtClean="0">
                    <a:solidFill>
                      <a:srgbClr val="7D7D7D"/>
                    </a:solidFill>
                    <a:latin typeface="微软雅黑" pitchFamily="34" charset="-122"/>
                    <a:ea typeface="微软雅黑" pitchFamily="34" charset="-122"/>
                  </a:rPr>
                  <a:t>的核心耦合度太式，在后续的升级过程会造成麻烦</a:t>
                </a:r>
                <a:endParaRPr lang="zh-CN" altLang="en-US" sz="1100" dirty="0">
                  <a:solidFill>
                    <a:srgbClr val="7D7D7D"/>
                  </a:solidFill>
                  <a:latin typeface="微软雅黑" pitchFamily="34" charset="-122"/>
                  <a:ea typeface="微软雅黑" pitchFamily="34" charset="-122"/>
                </a:endParaRPr>
              </a:p>
            </p:txBody>
          </p:sp>
        </p:grpSp>
        <p:sp>
          <p:nvSpPr>
            <p:cNvPr id="14" name="TextBox 19"/>
            <p:cNvSpPr txBox="1">
              <a:spLocks noChangeArrowheads="1"/>
            </p:cNvSpPr>
            <p:nvPr/>
          </p:nvSpPr>
          <p:spPr bwMode="auto">
            <a:xfrm>
              <a:off x="611560" y="3717032"/>
              <a:ext cx="1728238" cy="350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hangingPunct="1">
                <a:lnSpc>
                  <a:spcPct val="120000"/>
                </a:lnSpc>
              </a:pPr>
              <a:r>
                <a:rPr lang="zh-CN" altLang="en-US" sz="1400" b="1" dirty="0" smtClean="0">
                  <a:solidFill>
                    <a:srgbClr val="4D4D4D"/>
                  </a:solidFill>
                  <a:latin typeface="微软雅黑" pitchFamily="34" charset="-122"/>
                  <a:ea typeface="微软雅黑" pitchFamily="34" charset="-122"/>
                </a:rPr>
                <a:t>普通插件开发模式</a:t>
              </a:r>
              <a:endParaRPr lang="zh-CN" altLang="en-US" sz="1400" b="1" dirty="0">
                <a:solidFill>
                  <a:srgbClr val="4D4D4D"/>
                </a:solidFill>
                <a:latin typeface="微软雅黑" pitchFamily="34" charset="-122"/>
                <a:ea typeface="微软雅黑" pitchFamily="34" charset="-122"/>
              </a:endParaRPr>
            </a:p>
          </p:txBody>
        </p:sp>
        <p:sp>
          <p:nvSpPr>
            <p:cNvPr id="15" name="TextBox 32"/>
            <p:cNvSpPr txBox="1"/>
            <p:nvPr/>
          </p:nvSpPr>
          <p:spPr bwMode="auto">
            <a:xfrm>
              <a:off x="611230" y="4040922"/>
              <a:ext cx="1728787" cy="1869743"/>
            </a:xfrm>
            <a:prstGeom prst="rect">
              <a:avLst/>
            </a:prstGeom>
            <a:noFill/>
          </p:spPr>
          <p:txBody>
            <a:bodyP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defRPr/>
              </a:pPr>
              <a:r>
                <a:rPr lang="zh-CN" altLang="en-US" sz="1100" b="1" dirty="0" smtClean="0">
                  <a:solidFill>
                    <a:srgbClr val="FF0000"/>
                  </a:solidFill>
                  <a:latin typeface="微软雅黑" pitchFamily="34" charset="-122"/>
                  <a:ea typeface="微软雅黑" pitchFamily="34" charset="-122"/>
                </a:rPr>
                <a:t>优点：</a:t>
              </a:r>
              <a:r>
                <a:rPr lang="zh-CN" altLang="en-US" sz="1100" dirty="0" smtClean="0">
                  <a:solidFill>
                    <a:srgbClr val="7D7D7D"/>
                  </a:solidFill>
                  <a:latin typeface="微软雅黑" pitchFamily="34" charset="-122"/>
                  <a:ea typeface="微软雅黑" pitchFamily="34" charset="-122"/>
                </a:rPr>
                <a:t>与</a:t>
              </a:r>
              <a:r>
                <a:rPr lang="en-US" altLang="zh-CN" sz="1100" dirty="0" err="1" smtClean="0">
                  <a:solidFill>
                    <a:srgbClr val="7D7D7D"/>
                  </a:solidFill>
                  <a:latin typeface="微软雅黑" pitchFamily="34" charset="-122"/>
                  <a:ea typeface="微软雅黑" pitchFamily="34" charset="-122"/>
                </a:rPr>
                <a:t>Liferay</a:t>
              </a:r>
              <a:r>
                <a:rPr lang="zh-CN" altLang="en-US" sz="1100" dirty="0" smtClean="0">
                  <a:solidFill>
                    <a:srgbClr val="7D7D7D"/>
                  </a:solidFill>
                  <a:latin typeface="微软雅黑" pitchFamily="34" charset="-122"/>
                  <a:ea typeface="微软雅黑" pitchFamily="34" charset="-122"/>
                </a:rPr>
                <a:t>的耦合较小，方便后续扩展升级、维护</a:t>
              </a:r>
              <a:endParaRPr lang="en-US" altLang="zh-CN" sz="1100" dirty="0" smtClean="0">
                <a:solidFill>
                  <a:srgbClr val="7D7D7D"/>
                </a:solidFill>
                <a:latin typeface="微软雅黑" pitchFamily="34" charset="-122"/>
                <a:ea typeface="微软雅黑" pitchFamily="34" charset="-122"/>
              </a:endParaRPr>
            </a:p>
            <a:p>
              <a:pPr>
                <a:lnSpc>
                  <a:spcPct val="150000"/>
                </a:lnSpc>
                <a:defRPr/>
              </a:pPr>
              <a:r>
                <a:rPr lang="zh-CN" altLang="en-US" sz="1100" b="1" dirty="0">
                  <a:solidFill>
                    <a:srgbClr val="FF0000"/>
                  </a:solidFill>
                  <a:latin typeface="微软雅黑" pitchFamily="34" charset="-122"/>
                  <a:ea typeface="微软雅黑" pitchFamily="34" charset="-122"/>
                </a:rPr>
                <a:t>缺点：</a:t>
              </a:r>
              <a:r>
                <a:rPr lang="zh-CN" altLang="en-US" sz="1100" dirty="0" smtClean="0">
                  <a:solidFill>
                    <a:srgbClr val="7D7D7D"/>
                  </a:solidFill>
                  <a:latin typeface="微软雅黑" pitchFamily="34" charset="-122"/>
                  <a:ea typeface="微软雅黑" pitchFamily="34" charset="-122"/>
                </a:rPr>
                <a:t>一些</a:t>
              </a:r>
              <a:r>
                <a:rPr lang="en-US" altLang="zh-CN" sz="1100" dirty="0" err="1" smtClean="0">
                  <a:solidFill>
                    <a:srgbClr val="7D7D7D"/>
                  </a:solidFill>
                  <a:latin typeface="微软雅黑" pitchFamily="34" charset="-122"/>
                  <a:ea typeface="微软雅黑" pitchFamily="34" charset="-122"/>
                </a:rPr>
                <a:t>Liferay</a:t>
              </a:r>
              <a:r>
                <a:rPr lang="zh-CN" altLang="en-US" sz="1100" dirty="0" smtClean="0">
                  <a:solidFill>
                    <a:srgbClr val="7D7D7D"/>
                  </a:solidFill>
                  <a:latin typeface="微软雅黑" pitchFamily="34" charset="-122"/>
                  <a:ea typeface="微软雅黑" pitchFamily="34" charset="-122"/>
                </a:rPr>
                <a:t>的核心</a:t>
              </a:r>
              <a:r>
                <a:rPr lang="en-US" altLang="zh-CN" sz="1100" dirty="0" smtClean="0">
                  <a:solidFill>
                    <a:srgbClr val="7D7D7D"/>
                  </a:solidFill>
                  <a:latin typeface="微软雅黑" pitchFamily="34" charset="-122"/>
                  <a:ea typeface="微软雅黑" pitchFamily="34" charset="-122"/>
                </a:rPr>
                <a:t>API</a:t>
              </a:r>
              <a:r>
                <a:rPr lang="zh-CN" altLang="en-US" sz="1100" dirty="0" smtClean="0">
                  <a:solidFill>
                    <a:srgbClr val="7D7D7D"/>
                  </a:solidFill>
                  <a:latin typeface="微软雅黑" pitchFamily="34" charset="-122"/>
                  <a:ea typeface="微软雅黑" pitchFamily="34" charset="-122"/>
                </a:rPr>
                <a:t>调用不到，如果想对</a:t>
              </a:r>
              <a:r>
                <a:rPr lang="en-US" altLang="zh-CN" sz="1100" dirty="0" err="1" smtClean="0">
                  <a:solidFill>
                    <a:srgbClr val="7D7D7D"/>
                  </a:solidFill>
                  <a:latin typeface="微软雅黑" pitchFamily="34" charset="-122"/>
                  <a:ea typeface="微软雅黑" pitchFamily="34" charset="-122"/>
                </a:rPr>
                <a:t>Liferay</a:t>
              </a:r>
              <a:r>
                <a:rPr lang="zh-CN" altLang="en-US" sz="1100" dirty="0" smtClean="0">
                  <a:solidFill>
                    <a:srgbClr val="7D7D7D"/>
                  </a:solidFill>
                  <a:latin typeface="微软雅黑" pitchFamily="34" charset="-122"/>
                  <a:ea typeface="微软雅黑" pitchFamily="34" charset="-122"/>
                </a:rPr>
                <a:t>进行深度扩展不理想</a:t>
              </a:r>
              <a:endParaRPr lang="zh-CN" altLang="en-US" sz="1100" dirty="0">
                <a:solidFill>
                  <a:srgbClr val="7D7D7D"/>
                </a:solidFill>
                <a:latin typeface="微软雅黑" pitchFamily="34" charset="-122"/>
                <a:ea typeface="微软雅黑" pitchFamily="34" charset="-122"/>
              </a:endParaRPr>
            </a:p>
          </p:txBody>
        </p:sp>
      </p:grpSp>
      <p:sp>
        <p:nvSpPr>
          <p:cNvPr id="34" name="TextBox 33"/>
          <p:cNvSpPr txBox="1"/>
          <p:nvPr/>
        </p:nvSpPr>
        <p:spPr>
          <a:xfrm>
            <a:off x="323528" y="5877272"/>
            <a:ext cx="8424936" cy="646331"/>
          </a:xfrm>
          <a:prstGeom prst="rect">
            <a:avLst/>
          </a:prstGeom>
          <a:noFill/>
        </p:spPr>
        <p:txBody>
          <a:bodyPr wrap="square" rtlCol="0">
            <a:spAutoFit/>
          </a:bodyPr>
          <a:lstStyle/>
          <a:p>
            <a:r>
              <a:rPr lang="zh-CN" altLang="en-US" dirty="0" smtClean="0">
                <a:solidFill>
                  <a:schemeClr val="bg1">
                    <a:lumMod val="50000"/>
                  </a:schemeClr>
                </a:solidFill>
                <a:latin typeface="微软雅黑" pitchFamily="34" charset="-122"/>
                <a:ea typeface="微软雅黑" pitchFamily="34" charset="-122"/>
              </a:rPr>
              <a:t>除非是其他几种开发模式不能满足需求，或者是需要对</a:t>
            </a:r>
            <a:r>
              <a:rPr lang="en-US" altLang="zh-CN" dirty="0" err="1" smtClean="0">
                <a:solidFill>
                  <a:schemeClr val="bg1">
                    <a:lumMod val="50000"/>
                  </a:schemeClr>
                </a:solidFill>
                <a:latin typeface="微软雅黑" pitchFamily="34" charset="-122"/>
                <a:ea typeface="微软雅黑" pitchFamily="34" charset="-122"/>
              </a:rPr>
              <a:t>Liferay</a:t>
            </a:r>
            <a:r>
              <a:rPr lang="zh-CN" altLang="en-US" dirty="0" smtClean="0">
                <a:solidFill>
                  <a:schemeClr val="bg1">
                    <a:lumMod val="50000"/>
                  </a:schemeClr>
                </a:solidFill>
                <a:latin typeface="微软雅黑" pitchFamily="34" charset="-122"/>
                <a:ea typeface="微软雅黑" pitchFamily="34" charset="-122"/>
              </a:rPr>
              <a:t>本身进行大量修改时，考虑</a:t>
            </a:r>
            <a:r>
              <a:rPr lang="en-US" altLang="zh-CN" dirty="0" err="1" smtClean="0">
                <a:solidFill>
                  <a:schemeClr val="bg1">
                    <a:lumMod val="50000"/>
                  </a:schemeClr>
                </a:solidFill>
                <a:latin typeface="微软雅黑" pitchFamily="34" charset="-122"/>
                <a:ea typeface="微软雅黑" pitchFamily="34" charset="-122"/>
              </a:rPr>
              <a:t>ext</a:t>
            </a:r>
            <a:r>
              <a:rPr lang="zh-CN" altLang="en-US" dirty="0" smtClean="0">
                <a:solidFill>
                  <a:schemeClr val="bg1">
                    <a:lumMod val="50000"/>
                  </a:schemeClr>
                </a:solidFill>
                <a:latin typeface="微软雅黑" pitchFamily="34" charset="-122"/>
                <a:ea typeface="微软雅黑" pitchFamily="34" charset="-122"/>
              </a:rPr>
              <a:t>开发模式，一般不推荐使用此模式</a:t>
            </a:r>
            <a:endParaRPr lang="zh-CN" altLang="en-US" dirty="0">
              <a:solidFill>
                <a:schemeClr val="bg1">
                  <a:lumMod val="50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39253445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2726950233"/>
              </p:ext>
            </p:extLst>
          </p:nvPr>
        </p:nvGraphicFramePr>
        <p:xfrm>
          <a:off x="1691680" y="548680"/>
          <a:ext cx="5629275" cy="713666"/>
        </p:xfrm>
        <a:graphic>
          <a:graphicData uri="http://schemas.openxmlformats.org/drawingml/2006/table">
            <a:tbl>
              <a:tblPr>
                <a:effectLst/>
              </a:tblPr>
              <a:tblGrid>
                <a:gridCol w="536609"/>
                <a:gridCol w="5092666"/>
              </a:tblGrid>
              <a:tr h="713666">
                <a:tc>
                  <a:txBody>
                    <a:bodyPr/>
                    <a:lstStyle>
                      <a:defPPr>
                        <a:defRPr lang="zh-CN"/>
                      </a:defPPr>
                      <a:lvl1pPr marL="0" algn="l" defTabSz="914400" rtl="0" eaLnBrk="1" latinLnBrk="0" hangingPunct="1">
                        <a:defRPr sz="1800" kern="1200">
                          <a:solidFill>
                            <a:schemeClr val="tx1"/>
                          </a:solidFill>
                          <a:latin typeface="宋体"/>
                          <a:ea typeface="宋体"/>
                        </a:defRPr>
                      </a:lvl1pPr>
                      <a:lvl2pPr marL="457200" algn="l" defTabSz="914400" rtl="0" eaLnBrk="1" latinLnBrk="0" hangingPunct="1">
                        <a:defRPr sz="1800" kern="1200">
                          <a:solidFill>
                            <a:schemeClr val="tx1"/>
                          </a:solidFill>
                          <a:latin typeface="宋体"/>
                          <a:ea typeface="宋体"/>
                        </a:defRPr>
                      </a:lvl2pPr>
                      <a:lvl3pPr marL="914400" algn="l" defTabSz="914400" rtl="0" eaLnBrk="1" latinLnBrk="0" hangingPunct="1">
                        <a:defRPr sz="1800" kern="1200">
                          <a:solidFill>
                            <a:schemeClr val="tx1"/>
                          </a:solidFill>
                          <a:latin typeface="宋体"/>
                          <a:ea typeface="宋体"/>
                        </a:defRPr>
                      </a:lvl3pPr>
                      <a:lvl4pPr marL="1371600" algn="l" defTabSz="914400" rtl="0" eaLnBrk="1" latinLnBrk="0" hangingPunct="1">
                        <a:defRPr sz="1800" kern="1200">
                          <a:solidFill>
                            <a:schemeClr val="tx1"/>
                          </a:solidFill>
                          <a:latin typeface="宋体"/>
                          <a:ea typeface="宋体"/>
                        </a:defRPr>
                      </a:lvl4pPr>
                      <a:lvl5pPr marL="1828800" algn="l" defTabSz="914400" rtl="0" eaLnBrk="1" latinLnBrk="0" hangingPunct="1">
                        <a:defRPr sz="1800" kern="1200">
                          <a:solidFill>
                            <a:schemeClr val="tx1"/>
                          </a:solidFill>
                          <a:latin typeface="宋体"/>
                          <a:ea typeface="宋体"/>
                        </a:defRPr>
                      </a:lvl5pPr>
                      <a:lvl6pPr marL="2286000" algn="l" defTabSz="914400" rtl="0" eaLnBrk="1" latinLnBrk="0" hangingPunct="1">
                        <a:defRPr sz="1800" kern="1200">
                          <a:solidFill>
                            <a:schemeClr val="tx1"/>
                          </a:solidFill>
                          <a:latin typeface="宋体"/>
                          <a:ea typeface="宋体"/>
                        </a:defRPr>
                      </a:lvl6pPr>
                      <a:lvl7pPr marL="2743200" algn="l" defTabSz="914400" rtl="0" eaLnBrk="1" latinLnBrk="0" hangingPunct="1">
                        <a:defRPr sz="1800" kern="1200">
                          <a:solidFill>
                            <a:schemeClr val="tx1"/>
                          </a:solidFill>
                          <a:latin typeface="宋体"/>
                          <a:ea typeface="宋体"/>
                        </a:defRPr>
                      </a:lvl7pPr>
                      <a:lvl8pPr marL="3200400" algn="l" defTabSz="914400" rtl="0" eaLnBrk="1" latinLnBrk="0" hangingPunct="1">
                        <a:defRPr sz="1800" kern="1200">
                          <a:solidFill>
                            <a:schemeClr val="tx1"/>
                          </a:solidFill>
                          <a:latin typeface="宋体"/>
                          <a:ea typeface="宋体"/>
                        </a:defRPr>
                      </a:lvl8pPr>
                      <a:lvl9pPr marL="3657600" algn="l" defTabSz="914400" rtl="0" eaLnBrk="1" latinLnBrk="0" hangingPunct="1">
                        <a:defRPr sz="1800" kern="1200">
                          <a:solidFill>
                            <a:schemeClr val="tx1"/>
                          </a:solidFill>
                          <a:latin typeface="宋体"/>
                          <a:ea typeface="宋体"/>
                        </a:defRPr>
                      </a:lvl9pPr>
                    </a:lstStyle>
                    <a:p>
                      <a:pPr marL="0" marR="0" lvl="0" indent="0" algn="ctr" defTabSz="7600950" rtl="0" eaLnBrk="1" fontAlgn="base" latinLnBrk="0" hangingPunct="1">
                        <a:lnSpc>
                          <a:spcPct val="120000"/>
                        </a:lnSpc>
                        <a:spcBef>
                          <a:spcPct val="20000"/>
                        </a:spcBef>
                        <a:spcAft>
                          <a:spcPct val="20000"/>
                        </a:spcAft>
                        <a:buClrTx/>
                        <a:buSzTx/>
                        <a:buFontTx/>
                        <a:buNone/>
                        <a:tabLst/>
                      </a:pPr>
                      <a:endParaRPr kumimoji="0" lang="zh-CN" altLang="zh-CN" sz="2000" b="1" i="0" u="none" strike="noStrike" cap="none" normalizeH="0" baseline="0" dirty="0" smtClean="0">
                        <a:ln>
                          <a:noFill/>
                        </a:ln>
                        <a:solidFill>
                          <a:schemeClr val="bg1"/>
                        </a:solidFill>
                        <a:effectLst/>
                        <a:latin typeface="微软雅黑" pitchFamily="34" charset="-122"/>
                        <a:ea typeface="微软雅黑" pitchFamily="34" charset="-122"/>
                      </a:endParaRPr>
                    </a:p>
                  </a:txBody>
                  <a:tcPr marL="91450" marR="91450" marT="45717" marB="45717" anchor="ctr" horzOverflow="overflow">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76200" cap="flat" cmpd="sng" algn="ctr">
                      <a:solidFill>
                        <a:srgbClr val="FFFFFF"/>
                      </a:solidFill>
                      <a:prstDash val="solid"/>
                      <a:round/>
                      <a:headEnd type="none" w="med" len="med"/>
                      <a:tailEnd type="none" w="med" len="med"/>
                    </a:lnT>
                    <a:lnB w="76200" cap="flat" cmpd="sng" algn="ctr">
                      <a:solidFill>
                        <a:srgbClr val="FFFFFF"/>
                      </a:solidFill>
                      <a:prstDash val="solid"/>
                      <a:round/>
                      <a:headEnd type="none" w="med" len="med"/>
                      <a:tailEnd type="none" w="med" len="med"/>
                    </a:lnB>
                    <a:lnTlToBr>
                      <a:noFill/>
                    </a:lnTlToBr>
                    <a:lnBlToTr>
                      <a:noFill/>
                    </a:lnBlToTr>
                    <a:solidFill>
                      <a:srgbClr val="0070C0"/>
                    </a:solidFill>
                  </a:tcPr>
                </a:tc>
                <a:tc>
                  <a:txBody>
                    <a:bodyPr/>
                    <a:lstStyle>
                      <a:defPPr>
                        <a:defRPr lang="zh-CN"/>
                      </a:defPPr>
                      <a:lvl1pPr marL="0" algn="l" defTabSz="914400" rtl="0" eaLnBrk="1" latinLnBrk="0" hangingPunct="1">
                        <a:defRPr sz="1800" kern="1200">
                          <a:solidFill>
                            <a:schemeClr val="tx1"/>
                          </a:solidFill>
                          <a:latin typeface="宋体"/>
                          <a:ea typeface="宋体"/>
                        </a:defRPr>
                      </a:lvl1pPr>
                      <a:lvl2pPr marL="457200" algn="l" defTabSz="914400" rtl="0" eaLnBrk="1" latinLnBrk="0" hangingPunct="1">
                        <a:defRPr sz="1800" kern="1200">
                          <a:solidFill>
                            <a:schemeClr val="tx1"/>
                          </a:solidFill>
                          <a:latin typeface="宋体"/>
                          <a:ea typeface="宋体"/>
                        </a:defRPr>
                      </a:lvl2pPr>
                      <a:lvl3pPr marL="914400" algn="l" defTabSz="914400" rtl="0" eaLnBrk="1" latinLnBrk="0" hangingPunct="1">
                        <a:defRPr sz="1800" kern="1200">
                          <a:solidFill>
                            <a:schemeClr val="tx1"/>
                          </a:solidFill>
                          <a:latin typeface="宋体"/>
                          <a:ea typeface="宋体"/>
                        </a:defRPr>
                      </a:lvl3pPr>
                      <a:lvl4pPr marL="1371600" algn="l" defTabSz="914400" rtl="0" eaLnBrk="1" latinLnBrk="0" hangingPunct="1">
                        <a:defRPr sz="1800" kern="1200">
                          <a:solidFill>
                            <a:schemeClr val="tx1"/>
                          </a:solidFill>
                          <a:latin typeface="宋体"/>
                          <a:ea typeface="宋体"/>
                        </a:defRPr>
                      </a:lvl4pPr>
                      <a:lvl5pPr marL="1828800" algn="l" defTabSz="914400" rtl="0" eaLnBrk="1" latinLnBrk="0" hangingPunct="1">
                        <a:defRPr sz="1800" kern="1200">
                          <a:solidFill>
                            <a:schemeClr val="tx1"/>
                          </a:solidFill>
                          <a:latin typeface="宋体"/>
                          <a:ea typeface="宋体"/>
                        </a:defRPr>
                      </a:lvl5pPr>
                      <a:lvl6pPr marL="2286000" algn="l" defTabSz="914400" rtl="0" eaLnBrk="1" latinLnBrk="0" hangingPunct="1">
                        <a:defRPr sz="1800" kern="1200">
                          <a:solidFill>
                            <a:schemeClr val="tx1"/>
                          </a:solidFill>
                          <a:latin typeface="宋体"/>
                          <a:ea typeface="宋体"/>
                        </a:defRPr>
                      </a:lvl6pPr>
                      <a:lvl7pPr marL="2743200" algn="l" defTabSz="914400" rtl="0" eaLnBrk="1" latinLnBrk="0" hangingPunct="1">
                        <a:defRPr sz="1800" kern="1200">
                          <a:solidFill>
                            <a:schemeClr val="tx1"/>
                          </a:solidFill>
                          <a:latin typeface="宋体"/>
                          <a:ea typeface="宋体"/>
                        </a:defRPr>
                      </a:lvl7pPr>
                      <a:lvl8pPr marL="3200400" algn="l" defTabSz="914400" rtl="0" eaLnBrk="1" latinLnBrk="0" hangingPunct="1">
                        <a:defRPr sz="1800" kern="1200">
                          <a:solidFill>
                            <a:schemeClr val="tx1"/>
                          </a:solidFill>
                          <a:latin typeface="宋体"/>
                          <a:ea typeface="宋体"/>
                        </a:defRPr>
                      </a:lvl8pPr>
                      <a:lvl9pPr marL="3657600" algn="l" defTabSz="914400" rtl="0" eaLnBrk="1" latinLnBrk="0" hangingPunct="1">
                        <a:defRPr sz="1800" kern="1200">
                          <a:solidFill>
                            <a:schemeClr val="tx1"/>
                          </a:solidFill>
                          <a:latin typeface="宋体"/>
                          <a:ea typeface="宋体"/>
                        </a:defRPr>
                      </a:lvl9pPr>
                    </a:lstStyle>
                    <a:p>
                      <a:pPr marL="114300" marR="0" lvl="0" indent="0" algn="l" defTabSz="7600950" rtl="0" eaLnBrk="1" fontAlgn="base" latinLnBrk="0" hangingPunct="1">
                        <a:lnSpc>
                          <a:spcPct val="120000"/>
                        </a:lnSpc>
                        <a:spcBef>
                          <a:spcPct val="20000"/>
                        </a:spcBef>
                        <a:spcAft>
                          <a:spcPct val="20000"/>
                        </a:spcAft>
                        <a:buClrTx/>
                        <a:buSzTx/>
                        <a:buFontTx/>
                        <a:buNone/>
                        <a:tabLst/>
                        <a:defRPr/>
                      </a:pPr>
                      <a:r>
                        <a:rPr kumimoji="0" lang="en-US" altLang="zh-CN" sz="2000" b="1" i="0" u="none" strike="noStrike" kern="1200" cap="none" normalizeH="0" baseline="0" dirty="0" err="1" smtClean="0">
                          <a:ln>
                            <a:noFill/>
                          </a:ln>
                          <a:solidFill>
                            <a:schemeClr val="bg1"/>
                          </a:solidFill>
                          <a:effectLst/>
                          <a:latin typeface="微软雅黑" pitchFamily="34" charset="-122"/>
                          <a:ea typeface="微软雅黑" pitchFamily="34" charset="-122"/>
                          <a:cs typeface="+mn-cs"/>
                        </a:rPr>
                        <a:t>Liferay</a:t>
                      </a:r>
                      <a:r>
                        <a:rPr kumimoji="0" lang="zh-CN" altLang="en-US" sz="2000" b="1" i="0" u="none" strike="noStrike" kern="1200" cap="none" normalizeH="0" baseline="0" dirty="0" smtClean="0">
                          <a:ln>
                            <a:noFill/>
                          </a:ln>
                          <a:solidFill>
                            <a:schemeClr val="bg1"/>
                          </a:solidFill>
                          <a:effectLst/>
                          <a:latin typeface="微软雅黑" pitchFamily="34" charset="-122"/>
                          <a:ea typeface="微软雅黑" pitchFamily="34" charset="-122"/>
                          <a:cs typeface="+mn-cs"/>
                        </a:rPr>
                        <a:t>的常用组件</a:t>
                      </a:r>
                      <a:r>
                        <a:rPr kumimoji="0" lang="en-US" altLang="zh-CN" sz="2000" b="1" i="0" u="none" strike="noStrike" kern="1200" cap="none" normalizeH="0" baseline="0" dirty="0" smtClean="0">
                          <a:ln>
                            <a:noFill/>
                          </a:ln>
                          <a:solidFill>
                            <a:schemeClr val="bg1"/>
                          </a:solidFill>
                          <a:effectLst/>
                          <a:latin typeface="微软雅黑" pitchFamily="34" charset="-122"/>
                          <a:ea typeface="微软雅黑" pitchFamily="34" charset="-122"/>
                          <a:cs typeface="+mn-cs"/>
                        </a:rPr>
                        <a:t>-AUI</a:t>
                      </a:r>
                      <a:r>
                        <a:rPr kumimoji="0" lang="zh-CN" altLang="en-US" sz="2000" b="1" i="0" u="none" strike="noStrike" kern="1200" cap="none" normalizeH="0" baseline="0" dirty="0" smtClean="0">
                          <a:ln>
                            <a:noFill/>
                          </a:ln>
                          <a:solidFill>
                            <a:schemeClr val="bg1"/>
                          </a:solidFill>
                          <a:effectLst/>
                          <a:latin typeface="微软雅黑" pitchFamily="34" charset="-122"/>
                          <a:ea typeface="微软雅黑" pitchFamily="34" charset="-122"/>
                          <a:cs typeface="+mn-cs"/>
                        </a:rPr>
                        <a:t>的标签</a:t>
                      </a:r>
                    </a:p>
                  </a:txBody>
                  <a:tcPr marL="91450" marR="91450" marT="45717" marB="45717" anchor="ctr" horzOverflow="overflow">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76200" cap="flat" cmpd="sng" algn="ctr">
                      <a:solidFill>
                        <a:srgbClr val="FFFFFF"/>
                      </a:solidFill>
                      <a:prstDash val="solid"/>
                      <a:round/>
                      <a:headEnd type="none" w="med" len="med"/>
                      <a:tailEnd type="none" w="med" len="med"/>
                    </a:lnT>
                    <a:lnB w="76200" cap="flat" cmpd="sng" algn="ctr">
                      <a:solidFill>
                        <a:srgbClr val="FFFFFF"/>
                      </a:solidFill>
                      <a:prstDash val="solid"/>
                      <a:round/>
                      <a:headEnd type="none" w="med" len="med"/>
                      <a:tailEnd type="none" w="med" len="med"/>
                    </a:lnB>
                    <a:lnTlToBr>
                      <a:noFill/>
                    </a:lnTlToBr>
                    <a:lnBlToTr>
                      <a:noFill/>
                    </a:lnBlToTr>
                    <a:solidFill>
                      <a:srgbClr val="0070C0"/>
                    </a:solidFill>
                  </a:tcPr>
                </a:tc>
              </a:tr>
            </a:tbl>
          </a:graphicData>
        </a:graphic>
      </p:graphicFrame>
      <p:sp>
        <p:nvSpPr>
          <p:cNvPr id="3" name="标题 1"/>
          <p:cNvSpPr txBox="1">
            <a:spLocks/>
          </p:cNvSpPr>
          <p:nvPr/>
        </p:nvSpPr>
        <p:spPr>
          <a:xfrm>
            <a:off x="827584" y="1024096"/>
            <a:ext cx="7620000" cy="446112"/>
          </a:xfrm>
          <a:prstGeom prst="rect">
            <a:avLst/>
          </a:prstGeo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eaLnBrk="0" fontAlgn="base" hangingPunct="0">
              <a:spcBef>
                <a:spcPct val="0"/>
              </a:spcBef>
              <a:spcAft>
                <a:spcPct val="0"/>
              </a:spcAft>
              <a:defRPr sz="4400">
                <a:solidFill>
                  <a:schemeClr val="tx2"/>
                </a:solidFill>
                <a:latin typeface="Arial" pitchFamily="34" charset="0"/>
                <a:ea typeface="宋体" pitchFamily="2" charset="-122"/>
              </a:defRPr>
            </a:lvl6pPr>
            <a:lvl7pPr marL="914400" algn="ctr" rtl="0" eaLnBrk="0" fontAlgn="base" hangingPunct="0">
              <a:spcBef>
                <a:spcPct val="0"/>
              </a:spcBef>
              <a:spcAft>
                <a:spcPct val="0"/>
              </a:spcAft>
              <a:defRPr sz="4400">
                <a:solidFill>
                  <a:schemeClr val="tx2"/>
                </a:solidFill>
                <a:latin typeface="Arial" pitchFamily="34" charset="0"/>
                <a:ea typeface="宋体" pitchFamily="2" charset="-122"/>
              </a:defRPr>
            </a:lvl7pPr>
            <a:lvl8pPr marL="1371600" algn="ctr" rtl="0" eaLnBrk="0" fontAlgn="base" hangingPunct="0">
              <a:spcBef>
                <a:spcPct val="0"/>
              </a:spcBef>
              <a:spcAft>
                <a:spcPct val="0"/>
              </a:spcAft>
              <a:defRPr sz="4400">
                <a:solidFill>
                  <a:schemeClr val="tx2"/>
                </a:solidFill>
                <a:latin typeface="Arial" pitchFamily="34" charset="0"/>
                <a:ea typeface="宋体" pitchFamily="2" charset="-122"/>
              </a:defRPr>
            </a:lvl8pPr>
            <a:lvl9pPr marL="1828800" algn="ctr" rtl="0" eaLnBrk="0" fontAlgn="base" hangingPunct="0">
              <a:spcBef>
                <a:spcPct val="0"/>
              </a:spcBef>
              <a:spcAft>
                <a:spcPct val="0"/>
              </a:spcAft>
              <a:defRPr sz="4400">
                <a:solidFill>
                  <a:schemeClr val="tx2"/>
                </a:solidFill>
                <a:latin typeface="Arial" pitchFamily="34" charset="0"/>
                <a:ea typeface="宋体" pitchFamily="2" charset="-122"/>
              </a:defRPr>
            </a:lvl9pPr>
          </a:lstStyle>
          <a:p>
            <a:endParaRPr lang="zh-CN" altLang="en-US" kern="0" dirty="0"/>
          </a:p>
        </p:txBody>
      </p:sp>
      <p:pic>
        <p:nvPicPr>
          <p:cNvPr id="4" name="内容占位符 3"/>
          <p:cNvPicPr>
            <a:picLocks noChangeAspect="1"/>
          </p:cNvPicPr>
          <p:nvPr/>
        </p:nvPicPr>
        <p:blipFill>
          <a:blip r:embed="rId2"/>
          <a:stretch>
            <a:fillRect/>
          </a:stretch>
        </p:blipFill>
        <p:spPr>
          <a:xfrm>
            <a:off x="1259632" y="1247152"/>
            <a:ext cx="5256584" cy="5044503"/>
          </a:xfrm>
          <a:prstGeom prst="rect">
            <a:avLst/>
          </a:prstGeom>
        </p:spPr>
      </p:pic>
      <p:sp>
        <p:nvSpPr>
          <p:cNvPr id="5" name="矩形 4"/>
          <p:cNvSpPr/>
          <p:nvPr/>
        </p:nvSpPr>
        <p:spPr>
          <a:xfrm>
            <a:off x="971600" y="6291655"/>
            <a:ext cx="6264696" cy="369332"/>
          </a:xfrm>
          <a:prstGeom prst="rect">
            <a:avLst/>
          </a:prstGeom>
        </p:spPr>
        <p:txBody>
          <a:bodyPr wrap="square">
            <a:spAutoFit/>
          </a:bodyPr>
          <a:lstStyle/>
          <a:p>
            <a:r>
              <a:rPr lang="en-US" altLang="zh-CN" dirty="0">
                <a:hlinkClick r:id="rId3"/>
              </a:rPr>
              <a:t>http://alloyui.com/versions/1.7.x/rosetta-stone/</a:t>
            </a:r>
            <a:endParaRPr lang="zh-CN" altLang="en-US" dirty="0"/>
          </a:p>
        </p:txBody>
      </p:sp>
    </p:spTree>
    <p:extLst>
      <p:ext uri="{BB962C8B-B14F-4D97-AF65-F5344CB8AC3E}">
        <p14:creationId xmlns:p14="http://schemas.microsoft.com/office/powerpoint/2010/main" val="26392909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251520" y="579124"/>
            <a:ext cx="7620000" cy="446112"/>
          </a:xfrm>
          <a:prstGeom prst="rect">
            <a:avLst/>
          </a:prstGeo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eaLnBrk="0" fontAlgn="base" hangingPunct="0">
              <a:spcBef>
                <a:spcPct val="0"/>
              </a:spcBef>
              <a:spcAft>
                <a:spcPct val="0"/>
              </a:spcAft>
              <a:defRPr sz="4400">
                <a:solidFill>
                  <a:schemeClr val="tx2"/>
                </a:solidFill>
                <a:latin typeface="Arial" pitchFamily="34" charset="0"/>
                <a:ea typeface="宋体" pitchFamily="2" charset="-122"/>
              </a:defRPr>
            </a:lvl6pPr>
            <a:lvl7pPr marL="914400" algn="ctr" rtl="0" eaLnBrk="0" fontAlgn="base" hangingPunct="0">
              <a:spcBef>
                <a:spcPct val="0"/>
              </a:spcBef>
              <a:spcAft>
                <a:spcPct val="0"/>
              </a:spcAft>
              <a:defRPr sz="4400">
                <a:solidFill>
                  <a:schemeClr val="tx2"/>
                </a:solidFill>
                <a:latin typeface="Arial" pitchFamily="34" charset="0"/>
                <a:ea typeface="宋体" pitchFamily="2" charset="-122"/>
              </a:defRPr>
            </a:lvl7pPr>
            <a:lvl8pPr marL="1371600" algn="ctr" rtl="0" eaLnBrk="0" fontAlgn="base" hangingPunct="0">
              <a:spcBef>
                <a:spcPct val="0"/>
              </a:spcBef>
              <a:spcAft>
                <a:spcPct val="0"/>
              </a:spcAft>
              <a:defRPr sz="4400">
                <a:solidFill>
                  <a:schemeClr val="tx2"/>
                </a:solidFill>
                <a:latin typeface="Arial" pitchFamily="34" charset="0"/>
                <a:ea typeface="宋体" pitchFamily="2" charset="-122"/>
              </a:defRPr>
            </a:lvl8pPr>
            <a:lvl9pPr marL="1828800" algn="ctr" rtl="0" eaLnBrk="0" fontAlgn="base" hangingPunct="0">
              <a:spcBef>
                <a:spcPct val="0"/>
              </a:spcBef>
              <a:spcAft>
                <a:spcPct val="0"/>
              </a:spcAft>
              <a:defRPr sz="4400">
                <a:solidFill>
                  <a:schemeClr val="tx2"/>
                </a:solidFill>
                <a:latin typeface="Arial" pitchFamily="34" charset="0"/>
                <a:ea typeface="宋体" pitchFamily="2" charset="-122"/>
              </a:defRPr>
            </a:lvl9pPr>
          </a:lstStyle>
          <a:p>
            <a:r>
              <a:rPr lang="en-US" altLang="zh-CN" kern="0" dirty="0" smtClean="0"/>
              <a:t> </a:t>
            </a:r>
            <a:endParaRPr lang="zh-CN" altLang="en-US" kern="0" dirty="0"/>
          </a:p>
        </p:txBody>
      </p:sp>
      <p:sp>
        <p:nvSpPr>
          <p:cNvPr id="3" name="内容占位符 2"/>
          <p:cNvSpPr txBox="1">
            <a:spLocks/>
          </p:cNvSpPr>
          <p:nvPr/>
        </p:nvSpPr>
        <p:spPr>
          <a:xfrm>
            <a:off x="683568" y="1219200"/>
            <a:ext cx="8659688" cy="5029200"/>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r>
              <a:rPr lang="zh-CN" altLang="en-US" kern="0" dirty="0" smtClean="0"/>
              <a:t>弹出层</a:t>
            </a:r>
            <a:endParaRPr lang="en-US" altLang="zh-CN" kern="0" dirty="0" smtClean="0"/>
          </a:p>
          <a:p>
            <a:r>
              <a:rPr lang="zh-CN" altLang="en-US" kern="0" dirty="0" smtClean="0"/>
              <a:t>文件上传</a:t>
            </a:r>
            <a:endParaRPr lang="en-US" altLang="zh-CN" kern="0" dirty="0" smtClean="0"/>
          </a:p>
          <a:p>
            <a:r>
              <a:rPr lang="zh-CN" altLang="en-US" kern="0" dirty="0" smtClean="0"/>
              <a:t>调度</a:t>
            </a:r>
            <a:endParaRPr lang="en-US" altLang="zh-CN" kern="0" dirty="0" smtClean="0"/>
          </a:p>
          <a:p>
            <a:r>
              <a:rPr lang="zh-CN" altLang="en-US" kern="0" dirty="0" smtClean="0"/>
              <a:t>自定义字段</a:t>
            </a:r>
            <a:endParaRPr lang="en-US" altLang="zh-CN" kern="0" dirty="0" smtClean="0"/>
          </a:p>
          <a:p>
            <a:r>
              <a:rPr lang="en-US" altLang="zh-CN" kern="0" dirty="0" smtClean="0"/>
              <a:t>AJAX</a:t>
            </a:r>
          </a:p>
        </p:txBody>
      </p:sp>
      <p:graphicFrame>
        <p:nvGraphicFramePr>
          <p:cNvPr id="4" name="表格 3"/>
          <p:cNvGraphicFramePr>
            <a:graphicFrameLocks noGrp="1"/>
          </p:cNvGraphicFramePr>
          <p:nvPr>
            <p:extLst>
              <p:ext uri="{D42A27DB-BD31-4B8C-83A1-F6EECF244321}">
                <p14:modId xmlns:p14="http://schemas.microsoft.com/office/powerpoint/2010/main" val="3751551223"/>
              </p:ext>
            </p:extLst>
          </p:nvPr>
        </p:nvGraphicFramePr>
        <p:xfrm>
          <a:off x="1619672" y="505352"/>
          <a:ext cx="5629275" cy="713666"/>
        </p:xfrm>
        <a:graphic>
          <a:graphicData uri="http://schemas.openxmlformats.org/drawingml/2006/table">
            <a:tbl>
              <a:tblPr>
                <a:effectLst/>
              </a:tblPr>
              <a:tblGrid>
                <a:gridCol w="536609"/>
                <a:gridCol w="5092666"/>
              </a:tblGrid>
              <a:tr h="713666">
                <a:tc>
                  <a:txBody>
                    <a:bodyPr/>
                    <a:lstStyle>
                      <a:defPPr>
                        <a:defRPr lang="zh-CN"/>
                      </a:defPPr>
                      <a:lvl1pPr marL="0" algn="l" defTabSz="914400" rtl="0" eaLnBrk="1" latinLnBrk="0" hangingPunct="1">
                        <a:defRPr sz="1800" kern="1200">
                          <a:solidFill>
                            <a:schemeClr val="tx1"/>
                          </a:solidFill>
                          <a:latin typeface="宋体"/>
                          <a:ea typeface="宋体"/>
                        </a:defRPr>
                      </a:lvl1pPr>
                      <a:lvl2pPr marL="457200" algn="l" defTabSz="914400" rtl="0" eaLnBrk="1" latinLnBrk="0" hangingPunct="1">
                        <a:defRPr sz="1800" kern="1200">
                          <a:solidFill>
                            <a:schemeClr val="tx1"/>
                          </a:solidFill>
                          <a:latin typeface="宋体"/>
                          <a:ea typeface="宋体"/>
                        </a:defRPr>
                      </a:lvl2pPr>
                      <a:lvl3pPr marL="914400" algn="l" defTabSz="914400" rtl="0" eaLnBrk="1" latinLnBrk="0" hangingPunct="1">
                        <a:defRPr sz="1800" kern="1200">
                          <a:solidFill>
                            <a:schemeClr val="tx1"/>
                          </a:solidFill>
                          <a:latin typeface="宋体"/>
                          <a:ea typeface="宋体"/>
                        </a:defRPr>
                      </a:lvl3pPr>
                      <a:lvl4pPr marL="1371600" algn="l" defTabSz="914400" rtl="0" eaLnBrk="1" latinLnBrk="0" hangingPunct="1">
                        <a:defRPr sz="1800" kern="1200">
                          <a:solidFill>
                            <a:schemeClr val="tx1"/>
                          </a:solidFill>
                          <a:latin typeface="宋体"/>
                          <a:ea typeface="宋体"/>
                        </a:defRPr>
                      </a:lvl4pPr>
                      <a:lvl5pPr marL="1828800" algn="l" defTabSz="914400" rtl="0" eaLnBrk="1" latinLnBrk="0" hangingPunct="1">
                        <a:defRPr sz="1800" kern="1200">
                          <a:solidFill>
                            <a:schemeClr val="tx1"/>
                          </a:solidFill>
                          <a:latin typeface="宋体"/>
                          <a:ea typeface="宋体"/>
                        </a:defRPr>
                      </a:lvl5pPr>
                      <a:lvl6pPr marL="2286000" algn="l" defTabSz="914400" rtl="0" eaLnBrk="1" latinLnBrk="0" hangingPunct="1">
                        <a:defRPr sz="1800" kern="1200">
                          <a:solidFill>
                            <a:schemeClr val="tx1"/>
                          </a:solidFill>
                          <a:latin typeface="宋体"/>
                          <a:ea typeface="宋体"/>
                        </a:defRPr>
                      </a:lvl6pPr>
                      <a:lvl7pPr marL="2743200" algn="l" defTabSz="914400" rtl="0" eaLnBrk="1" latinLnBrk="0" hangingPunct="1">
                        <a:defRPr sz="1800" kern="1200">
                          <a:solidFill>
                            <a:schemeClr val="tx1"/>
                          </a:solidFill>
                          <a:latin typeface="宋体"/>
                          <a:ea typeface="宋体"/>
                        </a:defRPr>
                      </a:lvl7pPr>
                      <a:lvl8pPr marL="3200400" algn="l" defTabSz="914400" rtl="0" eaLnBrk="1" latinLnBrk="0" hangingPunct="1">
                        <a:defRPr sz="1800" kern="1200">
                          <a:solidFill>
                            <a:schemeClr val="tx1"/>
                          </a:solidFill>
                          <a:latin typeface="宋体"/>
                          <a:ea typeface="宋体"/>
                        </a:defRPr>
                      </a:lvl8pPr>
                      <a:lvl9pPr marL="3657600" algn="l" defTabSz="914400" rtl="0" eaLnBrk="1" latinLnBrk="0" hangingPunct="1">
                        <a:defRPr sz="1800" kern="1200">
                          <a:solidFill>
                            <a:schemeClr val="tx1"/>
                          </a:solidFill>
                          <a:latin typeface="宋体"/>
                          <a:ea typeface="宋体"/>
                        </a:defRPr>
                      </a:lvl9pPr>
                    </a:lstStyle>
                    <a:p>
                      <a:pPr marL="0" marR="0" lvl="0" indent="0" algn="ctr" defTabSz="7600950" rtl="0" eaLnBrk="1" fontAlgn="base" latinLnBrk="0" hangingPunct="1">
                        <a:lnSpc>
                          <a:spcPct val="120000"/>
                        </a:lnSpc>
                        <a:spcBef>
                          <a:spcPct val="20000"/>
                        </a:spcBef>
                        <a:spcAft>
                          <a:spcPct val="20000"/>
                        </a:spcAft>
                        <a:buClrTx/>
                        <a:buSzTx/>
                        <a:buFontTx/>
                        <a:buNone/>
                        <a:tabLst/>
                      </a:pPr>
                      <a:endParaRPr kumimoji="0" lang="zh-CN" altLang="zh-CN" sz="2000" b="1" i="0" u="none" strike="noStrike" cap="none" normalizeH="0" baseline="0" dirty="0" smtClean="0">
                        <a:ln>
                          <a:noFill/>
                        </a:ln>
                        <a:solidFill>
                          <a:schemeClr val="bg1"/>
                        </a:solidFill>
                        <a:effectLst/>
                        <a:latin typeface="微软雅黑" pitchFamily="34" charset="-122"/>
                        <a:ea typeface="微软雅黑" pitchFamily="34" charset="-122"/>
                      </a:endParaRPr>
                    </a:p>
                  </a:txBody>
                  <a:tcPr marL="91450" marR="91450" marT="45717" marB="45717" anchor="ctr" horzOverflow="overflow">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76200" cap="flat" cmpd="sng" algn="ctr">
                      <a:solidFill>
                        <a:srgbClr val="FFFFFF"/>
                      </a:solidFill>
                      <a:prstDash val="solid"/>
                      <a:round/>
                      <a:headEnd type="none" w="med" len="med"/>
                      <a:tailEnd type="none" w="med" len="med"/>
                    </a:lnT>
                    <a:lnB w="76200" cap="flat" cmpd="sng" algn="ctr">
                      <a:solidFill>
                        <a:srgbClr val="FFFFFF"/>
                      </a:solidFill>
                      <a:prstDash val="solid"/>
                      <a:round/>
                      <a:headEnd type="none" w="med" len="med"/>
                      <a:tailEnd type="none" w="med" len="med"/>
                    </a:lnB>
                    <a:lnTlToBr>
                      <a:noFill/>
                    </a:lnTlToBr>
                    <a:lnBlToTr>
                      <a:noFill/>
                    </a:lnBlToTr>
                    <a:solidFill>
                      <a:srgbClr val="0070C0"/>
                    </a:solidFill>
                  </a:tcPr>
                </a:tc>
                <a:tc>
                  <a:txBody>
                    <a:bodyPr/>
                    <a:lstStyle>
                      <a:defPPr>
                        <a:defRPr lang="zh-CN"/>
                      </a:defPPr>
                      <a:lvl1pPr marL="0" algn="l" defTabSz="914400" rtl="0" eaLnBrk="1" latinLnBrk="0" hangingPunct="1">
                        <a:defRPr sz="1800" kern="1200">
                          <a:solidFill>
                            <a:schemeClr val="tx1"/>
                          </a:solidFill>
                          <a:latin typeface="宋体"/>
                          <a:ea typeface="宋体"/>
                        </a:defRPr>
                      </a:lvl1pPr>
                      <a:lvl2pPr marL="457200" algn="l" defTabSz="914400" rtl="0" eaLnBrk="1" latinLnBrk="0" hangingPunct="1">
                        <a:defRPr sz="1800" kern="1200">
                          <a:solidFill>
                            <a:schemeClr val="tx1"/>
                          </a:solidFill>
                          <a:latin typeface="宋体"/>
                          <a:ea typeface="宋体"/>
                        </a:defRPr>
                      </a:lvl2pPr>
                      <a:lvl3pPr marL="914400" algn="l" defTabSz="914400" rtl="0" eaLnBrk="1" latinLnBrk="0" hangingPunct="1">
                        <a:defRPr sz="1800" kern="1200">
                          <a:solidFill>
                            <a:schemeClr val="tx1"/>
                          </a:solidFill>
                          <a:latin typeface="宋体"/>
                          <a:ea typeface="宋体"/>
                        </a:defRPr>
                      </a:lvl3pPr>
                      <a:lvl4pPr marL="1371600" algn="l" defTabSz="914400" rtl="0" eaLnBrk="1" latinLnBrk="0" hangingPunct="1">
                        <a:defRPr sz="1800" kern="1200">
                          <a:solidFill>
                            <a:schemeClr val="tx1"/>
                          </a:solidFill>
                          <a:latin typeface="宋体"/>
                          <a:ea typeface="宋体"/>
                        </a:defRPr>
                      </a:lvl4pPr>
                      <a:lvl5pPr marL="1828800" algn="l" defTabSz="914400" rtl="0" eaLnBrk="1" latinLnBrk="0" hangingPunct="1">
                        <a:defRPr sz="1800" kern="1200">
                          <a:solidFill>
                            <a:schemeClr val="tx1"/>
                          </a:solidFill>
                          <a:latin typeface="宋体"/>
                          <a:ea typeface="宋体"/>
                        </a:defRPr>
                      </a:lvl5pPr>
                      <a:lvl6pPr marL="2286000" algn="l" defTabSz="914400" rtl="0" eaLnBrk="1" latinLnBrk="0" hangingPunct="1">
                        <a:defRPr sz="1800" kern="1200">
                          <a:solidFill>
                            <a:schemeClr val="tx1"/>
                          </a:solidFill>
                          <a:latin typeface="宋体"/>
                          <a:ea typeface="宋体"/>
                        </a:defRPr>
                      </a:lvl6pPr>
                      <a:lvl7pPr marL="2743200" algn="l" defTabSz="914400" rtl="0" eaLnBrk="1" latinLnBrk="0" hangingPunct="1">
                        <a:defRPr sz="1800" kern="1200">
                          <a:solidFill>
                            <a:schemeClr val="tx1"/>
                          </a:solidFill>
                          <a:latin typeface="宋体"/>
                          <a:ea typeface="宋体"/>
                        </a:defRPr>
                      </a:lvl7pPr>
                      <a:lvl8pPr marL="3200400" algn="l" defTabSz="914400" rtl="0" eaLnBrk="1" latinLnBrk="0" hangingPunct="1">
                        <a:defRPr sz="1800" kern="1200">
                          <a:solidFill>
                            <a:schemeClr val="tx1"/>
                          </a:solidFill>
                          <a:latin typeface="宋体"/>
                          <a:ea typeface="宋体"/>
                        </a:defRPr>
                      </a:lvl8pPr>
                      <a:lvl9pPr marL="3657600" algn="l" defTabSz="914400" rtl="0" eaLnBrk="1" latinLnBrk="0" hangingPunct="1">
                        <a:defRPr sz="1800" kern="1200">
                          <a:solidFill>
                            <a:schemeClr val="tx1"/>
                          </a:solidFill>
                          <a:latin typeface="宋体"/>
                          <a:ea typeface="宋体"/>
                        </a:defRPr>
                      </a:lvl9pPr>
                    </a:lstStyle>
                    <a:p>
                      <a:pPr marL="114300" marR="0" lvl="0" indent="0" algn="l" defTabSz="7600950" rtl="0" eaLnBrk="1" fontAlgn="base" latinLnBrk="0" hangingPunct="1">
                        <a:lnSpc>
                          <a:spcPct val="120000"/>
                        </a:lnSpc>
                        <a:spcBef>
                          <a:spcPct val="20000"/>
                        </a:spcBef>
                        <a:spcAft>
                          <a:spcPct val="20000"/>
                        </a:spcAft>
                        <a:buClrTx/>
                        <a:buSzTx/>
                        <a:buFontTx/>
                        <a:buNone/>
                        <a:tabLst/>
                        <a:defRPr/>
                      </a:pPr>
                      <a:r>
                        <a:rPr kumimoji="0" lang="en-US" altLang="zh-CN" sz="2000" b="1" i="0" u="none" strike="noStrike" kern="1200" cap="none" normalizeH="0" baseline="0" dirty="0" err="1" smtClean="0">
                          <a:ln>
                            <a:noFill/>
                          </a:ln>
                          <a:solidFill>
                            <a:schemeClr val="bg1"/>
                          </a:solidFill>
                          <a:effectLst/>
                          <a:latin typeface="微软雅黑" pitchFamily="34" charset="-122"/>
                          <a:ea typeface="微软雅黑" pitchFamily="34" charset="-122"/>
                          <a:cs typeface="+mn-cs"/>
                        </a:rPr>
                        <a:t>Liferay</a:t>
                      </a:r>
                      <a:r>
                        <a:rPr kumimoji="0" lang="zh-CN" altLang="en-US" sz="2000" b="1" i="0" u="none" strike="noStrike" kern="1200" cap="none" normalizeH="0" baseline="0" dirty="0" smtClean="0">
                          <a:ln>
                            <a:noFill/>
                          </a:ln>
                          <a:solidFill>
                            <a:schemeClr val="bg1"/>
                          </a:solidFill>
                          <a:effectLst/>
                          <a:latin typeface="微软雅黑" pitchFamily="34" charset="-122"/>
                          <a:ea typeface="微软雅黑" pitchFamily="34" charset="-122"/>
                          <a:cs typeface="+mn-cs"/>
                        </a:rPr>
                        <a:t>的常用组件</a:t>
                      </a:r>
                      <a:r>
                        <a:rPr kumimoji="0" lang="en-US" altLang="zh-CN" sz="2000" b="1" i="0" u="none" strike="noStrike" kern="1200" cap="none" normalizeH="0" baseline="0" dirty="0" smtClean="0">
                          <a:ln>
                            <a:noFill/>
                          </a:ln>
                          <a:solidFill>
                            <a:schemeClr val="bg1"/>
                          </a:solidFill>
                          <a:effectLst/>
                          <a:latin typeface="微软雅黑" pitchFamily="34" charset="-122"/>
                          <a:ea typeface="微软雅黑" pitchFamily="34" charset="-122"/>
                          <a:cs typeface="+mn-cs"/>
                        </a:rPr>
                        <a:t> </a:t>
                      </a:r>
                      <a:endParaRPr kumimoji="0" lang="zh-CN" altLang="en-US" sz="2000" b="1" i="0" u="none" strike="noStrike" kern="1200" cap="none" normalizeH="0" baseline="0" dirty="0" smtClean="0">
                        <a:ln>
                          <a:noFill/>
                        </a:ln>
                        <a:solidFill>
                          <a:schemeClr val="bg1"/>
                        </a:solidFill>
                        <a:effectLst/>
                        <a:latin typeface="微软雅黑" pitchFamily="34" charset="-122"/>
                        <a:ea typeface="微软雅黑" pitchFamily="34" charset="-122"/>
                        <a:cs typeface="+mn-cs"/>
                      </a:endParaRPr>
                    </a:p>
                  </a:txBody>
                  <a:tcPr marL="91450" marR="91450" marT="45717" marB="45717" anchor="ctr" horzOverflow="overflow">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76200" cap="flat" cmpd="sng" algn="ctr">
                      <a:solidFill>
                        <a:srgbClr val="FFFFFF"/>
                      </a:solidFill>
                      <a:prstDash val="solid"/>
                      <a:round/>
                      <a:headEnd type="none" w="med" len="med"/>
                      <a:tailEnd type="none" w="med" len="med"/>
                    </a:lnT>
                    <a:lnB w="76200" cap="flat" cmpd="sng" algn="ctr">
                      <a:solidFill>
                        <a:srgbClr val="FFFFFF"/>
                      </a:solidFill>
                      <a:prstDash val="solid"/>
                      <a:round/>
                      <a:headEnd type="none" w="med" len="med"/>
                      <a:tailEnd type="none" w="med" len="med"/>
                    </a:lnB>
                    <a:lnTlToBr>
                      <a:noFill/>
                    </a:lnTlToBr>
                    <a:lnBlToTr>
                      <a:noFill/>
                    </a:lnBlToTr>
                    <a:solidFill>
                      <a:srgbClr val="0070C0"/>
                    </a:solidFill>
                  </a:tcPr>
                </a:tc>
              </a:tr>
            </a:tbl>
          </a:graphicData>
        </a:graphic>
      </p:graphicFrame>
    </p:spTree>
    <p:extLst>
      <p:ext uri="{BB962C8B-B14F-4D97-AF65-F5344CB8AC3E}">
        <p14:creationId xmlns:p14="http://schemas.microsoft.com/office/powerpoint/2010/main" val="13709498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251520" y="579124"/>
            <a:ext cx="7620000" cy="446112"/>
          </a:xfrm>
          <a:prstGeom prst="rect">
            <a:avLst/>
          </a:prstGeo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eaLnBrk="0" fontAlgn="base" hangingPunct="0">
              <a:spcBef>
                <a:spcPct val="0"/>
              </a:spcBef>
              <a:spcAft>
                <a:spcPct val="0"/>
              </a:spcAft>
              <a:defRPr sz="4400">
                <a:solidFill>
                  <a:schemeClr val="tx2"/>
                </a:solidFill>
                <a:latin typeface="Arial" pitchFamily="34" charset="0"/>
                <a:ea typeface="宋体" pitchFamily="2" charset="-122"/>
              </a:defRPr>
            </a:lvl6pPr>
            <a:lvl7pPr marL="914400" algn="ctr" rtl="0" eaLnBrk="0" fontAlgn="base" hangingPunct="0">
              <a:spcBef>
                <a:spcPct val="0"/>
              </a:spcBef>
              <a:spcAft>
                <a:spcPct val="0"/>
              </a:spcAft>
              <a:defRPr sz="4400">
                <a:solidFill>
                  <a:schemeClr val="tx2"/>
                </a:solidFill>
                <a:latin typeface="Arial" pitchFamily="34" charset="0"/>
                <a:ea typeface="宋体" pitchFamily="2" charset="-122"/>
              </a:defRPr>
            </a:lvl7pPr>
            <a:lvl8pPr marL="1371600" algn="ctr" rtl="0" eaLnBrk="0" fontAlgn="base" hangingPunct="0">
              <a:spcBef>
                <a:spcPct val="0"/>
              </a:spcBef>
              <a:spcAft>
                <a:spcPct val="0"/>
              </a:spcAft>
              <a:defRPr sz="4400">
                <a:solidFill>
                  <a:schemeClr val="tx2"/>
                </a:solidFill>
                <a:latin typeface="Arial" pitchFamily="34" charset="0"/>
                <a:ea typeface="宋体" pitchFamily="2" charset="-122"/>
              </a:defRPr>
            </a:lvl8pPr>
            <a:lvl9pPr marL="1828800" algn="ctr" rtl="0" eaLnBrk="0" fontAlgn="base" hangingPunct="0">
              <a:spcBef>
                <a:spcPct val="0"/>
              </a:spcBef>
              <a:spcAft>
                <a:spcPct val="0"/>
              </a:spcAft>
              <a:defRPr sz="4400">
                <a:solidFill>
                  <a:schemeClr val="tx2"/>
                </a:solidFill>
                <a:latin typeface="Arial" pitchFamily="34" charset="0"/>
                <a:ea typeface="宋体" pitchFamily="2" charset="-122"/>
              </a:defRPr>
            </a:lvl9pPr>
          </a:lstStyle>
          <a:p>
            <a:endParaRPr lang="zh-CN" altLang="en-US" kern="0" dirty="0"/>
          </a:p>
        </p:txBody>
      </p:sp>
      <p:pic>
        <p:nvPicPr>
          <p:cNvPr id="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196752"/>
            <a:ext cx="1381125" cy="101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624" y="2060848"/>
            <a:ext cx="7715250" cy="453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5" name="表格 4"/>
          <p:cNvGraphicFramePr>
            <a:graphicFrameLocks noGrp="1"/>
          </p:cNvGraphicFramePr>
          <p:nvPr>
            <p:extLst>
              <p:ext uri="{D42A27DB-BD31-4B8C-83A1-F6EECF244321}">
                <p14:modId xmlns:p14="http://schemas.microsoft.com/office/powerpoint/2010/main" val="2398603782"/>
              </p:ext>
            </p:extLst>
          </p:nvPr>
        </p:nvGraphicFramePr>
        <p:xfrm>
          <a:off x="1763688" y="483086"/>
          <a:ext cx="5629275" cy="713666"/>
        </p:xfrm>
        <a:graphic>
          <a:graphicData uri="http://schemas.openxmlformats.org/drawingml/2006/table">
            <a:tbl>
              <a:tblPr>
                <a:effectLst/>
              </a:tblPr>
              <a:tblGrid>
                <a:gridCol w="536609"/>
                <a:gridCol w="5092666"/>
              </a:tblGrid>
              <a:tr h="713666">
                <a:tc>
                  <a:txBody>
                    <a:bodyPr/>
                    <a:lstStyle>
                      <a:defPPr>
                        <a:defRPr lang="zh-CN"/>
                      </a:defPPr>
                      <a:lvl1pPr marL="0" algn="l" defTabSz="914400" rtl="0" eaLnBrk="1" latinLnBrk="0" hangingPunct="1">
                        <a:defRPr sz="1800" kern="1200">
                          <a:solidFill>
                            <a:schemeClr val="tx1"/>
                          </a:solidFill>
                          <a:latin typeface="宋体"/>
                          <a:ea typeface="宋体"/>
                        </a:defRPr>
                      </a:lvl1pPr>
                      <a:lvl2pPr marL="457200" algn="l" defTabSz="914400" rtl="0" eaLnBrk="1" latinLnBrk="0" hangingPunct="1">
                        <a:defRPr sz="1800" kern="1200">
                          <a:solidFill>
                            <a:schemeClr val="tx1"/>
                          </a:solidFill>
                          <a:latin typeface="宋体"/>
                          <a:ea typeface="宋体"/>
                        </a:defRPr>
                      </a:lvl2pPr>
                      <a:lvl3pPr marL="914400" algn="l" defTabSz="914400" rtl="0" eaLnBrk="1" latinLnBrk="0" hangingPunct="1">
                        <a:defRPr sz="1800" kern="1200">
                          <a:solidFill>
                            <a:schemeClr val="tx1"/>
                          </a:solidFill>
                          <a:latin typeface="宋体"/>
                          <a:ea typeface="宋体"/>
                        </a:defRPr>
                      </a:lvl3pPr>
                      <a:lvl4pPr marL="1371600" algn="l" defTabSz="914400" rtl="0" eaLnBrk="1" latinLnBrk="0" hangingPunct="1">
                        <a:defRPr sz="1800" kern="1200">
                          <a:solidFill>
                            <a:schemeClr val="tx1"/>
                          </a:solidFill>
                          <a:latin typeface="宋体"/>
                          <a:ea typeface="宋体"/>
                        </a:defRPr>
                      </a:lvl4pPr>
                      <a:lvl5pPr marL="1828800" algn="l" defTabSz="914400" rtl="0" eaLnBrk="1" latinLnBrk="0" hangingPunct="1">
                        <a:defRPr sz="1800" kern="1200">
                          <a:solidFill>
                            <a:schemeClr val="tx1"/>
                          </a:solidFill>
                          <a:latin typeface="宋体"/>
                          <a:ea typeface="宋体"/>
                        </a:defRPr>
                      </a:lvl5pPr>
                      <a:lvl6pPr marL="2286000" algn="l" defTabSz="914400" rtl="0" eaLnBrk="1" latinLnBrk="0" hangingPunct="1">
                        <a:defRPr sz="1800" kern="1200">
                          <a:solidFill>
                            <a:schemeClr val="tx1"/>
                          </a:solidFill>
                          <a:latin typeface="宋体"/>
                          <a:ea typeface="宋体"/>
                        </a:defRPr>
                      </a:lvl6pPr>
                      <a:lvl7pPr marL="2743200" algn="l" defTabSz="914400" rtl="0" eaLnBrk="1" latinLnBrk="0" hangingPunct="1">
                        <a:defRPr sz="1800" kern="1200">
                          <a:solidFill>
                            <a:schemeClr val="tx1"/>
                          </a:solidFill>
                          <a:latin typeface="宋体"/>
                          <a:ea typeface="宋体"/>
                        </a:defRPr>
                      </a:lvl7pPr>
                      <a:lvl8pPr marL="3200400" algn="l" defTabSz="914400" rtl="0" eaLnBrk="1" latinLnBrk="0" hangingPunct="1">
                        <a:defRPr sz="1800" kern="1200">
                          <a:solidFill>
                            <a:schemeClr val="tx1"/>
                          </a:solidFill>
                          <a:latin typeface="宋体"/>
                          <a:ea typeface="宋体"/>
                        </a:defRPr>
                      </a:lvl8pPr>
                      <a:lvl9pPr marL="3657600" algn="l" defTabSz="914400" rtl="0" eaLnBrk="1" latinLnBrk="0" hangingPunct="1">
                        <a:defRPr sz="1800" kern="1200">
                          <a:solidFill>
                            <a:schemeClr val="tx1"/>
                          </a:solidFill>
                          <a:latin typeface="宋体"/>
                          <a:ea typeface="宋体"/>
                        </a:defRPr>
                      </a:lvl9pPr>
                    </a:lstStyle>
                    <a:p>
                      <a:pPr marL="0" marR="0" lvl="0" indent="0" algn="ctr" defTabSz="7600950" rtl="0" eaLnBrk="1" fontAlgn="base" latinLnBrk="0" hangingPunct="1">
                        <a:lnSpc>
                          <a:spcPct val="120000"/>
                        </a:lnSpc>
                        <a:spcBef>
                          <a:spcPct val="20000"/>
                        </a:spcBef>
                        <a:spcAft>
                          <a:spcPct val="20000"/>
                        </a:spcAft>
                        <a:buClrTx/>
                        <a:buSzTx/>
                        <a:buFontTx/>
                        <a:buNone/>
                        <a:tabLst/>
                      </a:pPr>
                      <a:endParaRPr kumimoji="0" lang="zh-CN" altLang="zh-CN" sz="2000" b="1" i="0" u="none" strike="noStrike" cap="none" normalizeH="0" baseline="0" dirty="0" smtClean="0">
                        <a:ln>
                          <a:noFill/>
                        </a:ln>
                        <a:solidFill>
                          <a:schemeClr val="bg1"/>
                        </a:solidFill>
                        <a:effectLst/>
                        <a:latin typeface="微软雅黑" pitchFamily="34" charset="-122"/>
                        <a:ea typeface="微软雅黑" pitchFamily="34" charset="-122"/>
                      </a:endParaRPr>
                    </a:p>
                  </a:txBody>
                  <a:tcPr marL="91450" marR="91450" marT="45717" marB="45717" anchor="ctr" horzOverflow="overflow">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76200" cap="flat" cmpd="sng" algn="ctr">
                      <a:solidFill>
                        <a:srgbClr val="FFFFFF"/>
                      </a:solidFill>
                      <a:prstDash val="solid"/>
                      <a:round/>
                      <a:headEnd type="none" w="med" len="med"/>
                      <a:tailEnd type="none" w="med" len="med"/>
                    </a:lnT>
                    <a:lnB w="76200" cap="flat" cmpd="sng" algn="ctr">
                      <a:solidFill>
                        <a:srgbClr val="FFFFFF"/>
                      </a:solidFill>
                      <a:prstDash val="solid"/>
                      <a:round/>
                      <a:headEnd type="none" w="med" len="med"/>
                      <a:tailEnd type="none" w="med" len="med"/>
                    </a:lnB>
                    <a:lnTlToBr>
                      <a:noFill/>
                    </a:lnTlToBr>
                    <a:lnBlToTr>
                      <a:noFill/>
                    </a:lnBlToTr>
                    <a:solidFill>
                      <a:srgbClr val="0070C0"/>
                    </a:solidFill>
                  </a:tcPr>
                </a:tc>
                <a:tc>
                  <a:txBody>
                    <a:bodyPr/>
                    <a:lstStyle>
                      <a:defPPr>
                        <a:defRPr lang="zh-CN"/>
                      </a:defPPr>
                      <a:lvl1pPr marL="0" algn="l" defTabSz="914400" rtl="0" eaLnBrk="1" latinLnBrk="0" hangingPunct="1">
                        <a:defRPr sz="1800" kern="1200">
                          <a:solidFill>
                            <a:schemeClr val="tx1"/>
                          </a:solidFill>
                          <a:latin typeface="宋体"/>
                          <a:ea typeface="宋体"/>
                        </a:defRPr>
                      </a:lvl1pPr>
                      <a:lvl2pPr marL="457200" algn="l" defTabSz="914400" rtl="0" eaLnBrk="1" latinLnBrk="0" hangingPunct="1">
                        <a:defRPr sz="1800" kern="1200">
                          <a:solidFill>
                            <a:schemeClr val="tx1"/>
                          </a:solidFill>
                          <a:latin typeface="宋体"/>
                          <a:ea typeface="宋体"/>
                        </a:defRPr>
                      </a:lvl2pPr>
                      <a:lvl3pPr marL="914400" algn="l" defTabSz="914400" rtl="0" eaLnBrk="1" latinLnBrk="0" hangingPunct="1">
                        <a:defRPr sz="1800" kern="1200">
                          <a:solidFill>
                            <a:schemeClr val="tx1"/>
                          </a:solidFill>
                          <a:latin typeface="宋体"/>
                          <a:ea typeface="宋体"/>
                        </a:defRPr>
                      </a:lvl3pPr>
                      <a:lvl4pPr marL="1371600" algn="l" defTabSz="914400" rtl="0" eaLnBrk="1" latinLnBrk="0" hangingPunct="1">
                        <a:defRPr sz="1800" kern="1200">
                          <a:solidFill>
                            <a:schemeClr val="tx1"/>
                          </a:solidFill>
                          <a:latin typeface="宋体"/>
                          <a:ea typeface="宋体"/>
                        </a:defRPr>
                      </a:lvl4pPr>
                      <a:lvl5pPr marL="1828800" algn="l" defTabSz="914400" rtl="0" eaLnBrk="1" latinLnBrk="0" hangingPunct="1">
                        <a:defRPr sz="1800" kern="1200">
                          <a:solidFill>
                            <a:schemeClr val="tx1"/>
                          </a:solidFill>
                          <a:latin typeface="宋体"/>
                          <a:ea typeface="宋体"/>
                        </a:defRPr>
                      </a:lvl5pPr>
                      <a:lvl6pPr marL="2286000" algn="l" defTabSz="914400" rtl="0" eaLnBrk="1" latinLnBrk="0" hangingPunct="1">
                        <a:defRPr sz="1800" kern="1200">
                          <a:solidFill>
                            <a:schemeClr val="tx1"/>
                          </a:solidFill>
                          <a:latin typeface="宋体"/>
                          <a:ea typeface="宋体"/>
                        </a:defRPr>
                      </a:lvl6pPr>
                      <a:lvl7pPr marL="2743200" algn="l" defTabSz="914400" rtl="0" eaLnBrk="1" latinLnBrk="0" hangingPunct="1">
                        <a:defRPr sz="1800" kern="1200">
                          <a:solidFill>
                            <a:schemeClr val="tx1"/>
                          </a:solidFill>
                          <a:latin typeface="宋体"/>
                          <a:ea typeface="宋体"/>
                        </a:defRPr>
                      </a:lvl7pPr>
                      <a:lvl8pPr marL="3200400" algn="l" defTabSz="914400" rtl="0" eaLnBrk="1" latinLnBrk="0" hangingPunct="1">
                        <a:defRPr sz="1800" kern="1200">
                          <a:solidFill>
                            <a:schemeClr val="tx1"/>
                          </a:solidFill>
                          <a:latin typeface="宋体"/>
                          <a:ea typeface="宋体"/>
                        </a:defRPr>
                      </a:lvl8pPr>
                      <a:lvl9pPr marL="3657600" algn="l" defTabSz="914400" rtl="0" eaLnBrk="1" latinLnBrk="0" hangingPunct="1">
                        <a:defRPr sz="1800" kern="1200">
                          <a:solidFill>
                            <a:schemeClr val="tx1"/>
                          </a:solidFill>
                          <a:latin typeface="宋体"/>
                          <a:ea typeface="宋体"/>
                        </a:defRPr>
                      </a:lvl9pPr>
                    </a:lstStyle>
                    <a:p>
                      <a:pPr marL="114300" marR="0" lvl="0" indent="0" algn="l" defTabSz="7600950" rtl="0" eaLnBrk="1" fontAlgn="base" latinLnBrk="0" hangingPunct="1">
                        <a:lnSpc>
                          <a:spcPct val="120000"/>
                        </a:lnSpc>
                        <a:spcBef>
                          <a:spcPct val="20000"/>
                        </a:spcBef>
                        <a:spcAft>
                          <a:spcPct val="20000"/>
                        </a:spcAft>
                        <a:buClrTx/>
                        <a:buSzTx/>
                        <a:buFontTx/>
                        <a:buNone/>
                        <a:tabLst/>
                        <a:defRPr/>
                      </a:pPr>
                      <a:r>
                        <a:rPr kumimoji="0" lang="en-US" altLang="zh-CN" sz="2000" b="1" i="0" u="none" strike="noStrike" kern="1200" cap="none" normalizeH="0" baseline="0" dirty="0" err="1" smtClean="0">
                          <a:ln>
                            <a:noFill/>
                          </a:ln>
                          <a:solidFill>
                            <a:schemeClr val="bg1"/>
                          </a:solidFill>
                          <a:effectLst/>
                          <a:latin typeface="微软雅黑" pitchFamily="34" charset="-122"/>
                          <a:ea typeface="微软雅黑" pitchFamily="34" charset="-122"/>
                          <a:cs typeface="+mn-cs"/>
                        </a:rPr>
                        <a:t>Liferay</a:t>
                      </a:r>
                      <a:r>
                        <a:rPr kumimoji="0" lang="zh-CN" altLang="en-US" sz="2000" b="1" i="0" u="none" strike="noStrike" kern="1200" cap="none" normalizeH="0" baseline="0" dirty="0" smtClean="0">
                          <a:ln>
                            <a:noFill/>
                          </a:ln>
                          <a:solidFill>
                            <a:schemeClr val="bg1"/>
                          </a:solidFill>
                          <a:effectLst/>
                          <a:latin typeface="微软雅黑" pitchFamily="34" charset="-122"/>
                          <a:ea typeface="微软雅黑" pitchFamily="34" charset="-122"/>
                          <a:cs typeface="+mn-cs"/>
                        </a:rPr>
                        <a:t>的可配置</a:t>
                      </a:r>
                      <a:r>
                        <a:rPr kumimoji="0" lang="en-US" altLang="zh-CN" sz="2000" b="1" i="0" u="none" strike="noStrike" kern="1200" cap="none" normalizeH="0" baseline="0" dirty="0" err="1" smtClean="0">
                          <a:ln>
                            <a:noFill/>
                          </a:ln>
                          <a:solidFill>
                            <a:schemeClr val="bg1"/>
                          </a:solidFill>
                          <a:effectLst/>
                          <a:latin typeface="微软雅黑" pitchFamily="34" charset="-122"/>
                          <a:ea typeface="微软雅黑" pitchFamily="34" charset="-122"/>
                          <a:cs typeface="+mn-cs"/>
                        </a:rPr>
                        <a:t>Portlet</a:t>
                      </a:r>
                      <a:endParaRPr kumimoji="0" lang="zh-CN" altLang="en-US" sz="2000" b="1" i="0" u="none" strike="noStrike" kern="1200" cap="none" normalizeH="0" baseline="0" dirty="0" smtClean="0">
                        <a:ln>
                          <a:noFill/>
                        </a:ln>
                        <a:solidFill>
                          <a:schemeClr val="bg1"/>
                        </a:solidFill>
                        <a:effectLst/>
                        <a:latin typeface="微软雅黑" pitchFamily="34" charset="-122"/>
                        <a:ea typeface="微软雅黑" pitchFamily="34" charset="-122"/>
                        <a:cs typeface="+mn-cs"/>
                      </a:endParaRPr>
                    </a:p>
                  </a:txBody>
                  <a:tcPr marL="91450" marR="91450" marT="45717" marB="45717" anchor="ctr" horzOverflow="overflow">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76200" cap="flat" cmpd="sng" algn="ctr">
                      <a:solidFill>
                        <a:srgbClr val="FFFFFF"/>
                      </a:solidFill>
                      <a:prstDash val="solid"/>
                      <a:round/>
                      <a:headEnd type="none" w="med" len="med"/>
                      <a:tailEnd type="none" w="med" len="med"/>
                    </a:lnT>
                    <a:lnB w="76200" cap="flat" cmpd="sng" algn="ctr">
                      <a:solidFill>
                        <a:srgbClr val="FFFFFF"/>
                      </a:solidFill>
                      <a:prstDash val="solid"/>
                      <a:round/>
                      <a:headEnd type="none" w="med" len="med"/>
                      <a:tailEnd type="none" w="med" len="med"/>
                    </a:lnB>
                    <a:lnTlToBr>
                      <a:noFill/>
                    </a:lnTlToBr>
                    <a:lnBlToTr>
                      <a:noFill/>
                    </a:lnBlToTr>
                    <a:solidFill>
                      <a:srgbClr val="0070C0"/>
                    </a:solidFill>
                  </a:tcPr>
                </a:tc>
              </a:tr>
            </a:tbl>
          </a:graphicData>
        </a:graphic>
      </p:graphicFrame>
    </p:spTree>
    <p:extLst>
      <p:ext uri="{BB962C8B-B14F-4D97-AF65-F5344CB8AC3E}">
        <p14:creationId xmlns:p14="http://schemas.microsoft.com/office/powerpoint/2010/main" val="284402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251520" y="579124"/>
            <a:ext cx="7620000" cy="446112"/>
          </a:xfrm>
          <a:prstGeom prst="rect">
            <a:avLst/>
          </a:prstGeo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eaLnBrk="0" fontAlgn="base" hangingPunct="0">
              <a:spcBef>
                <a:spcPct val="0"/>
              </a:spcBef>
              <a:spcAft>
                <a:spcPct val="0"/>
              </a:spcAft>
              <a:defRPr sz="4400">
                <a:solidFill>
                  <a:schemeClr val="tx2"/>
                </a:solidFill>
                <a:latin typeface="Arial" pitchFamily="34" charset="0"/>
                <a:ea typeface="宋体" pitchFamily="2" charset="-122"/>
              </a:defRPr>
            </a:lvl6pPr>
            <a:lvl7pPr marL="914400" algn="ctr" rtl="0" eaLnBrk="0" fontAlgn="base" hangingPunct="0">
              <a:spcBef>
                <a:spcPct val="0"/>
              </a:spcBef>
              <a:spcAft>
                <a:spcPct val="0"/>
              </a:spcAft>
              <a:defRPr sz="4400">
                <a:solidFill>
                  <a:schemeClr val="tx2"/>
                </a:solidFill>
                <a:latin typeface="Arial" pitchFamily="34" charset="0"/>
                <a:ea typeface="宋体" pitchFamily="2" charset="-122"/>
              </a:defRPr>
            </a:lvl7pPr>
            <a:lvl8pPr marL="1371600" algn="ctr" rtl="0" eaLnBrk="0" fontAlgn="base" hangingPunct="0">
              <a:spcBef>
                <a:spcPct val="0"/>
              </a:spcBef>
              <a:spcAft>
                <a:spcPct val="0"/>
              </a:spcAft>
              <a:defRPr sz="4400">
                <a:solidFill>
                  <a:schemeClr val="tx2"/>
                </a:solidFill>
                <a:latin typeface="Arial" pitchFamily="34" charset="0"/>
                <a:ea typeface="宋体" pitchFamily="2" charset="-122"/>
              </a:defRPr>
            </a:lvl8pPr>
            <a:lvl9pPr marL="1828800" algn="ctr" rtl="0" eaLnBrk="0" fontAlgn="base" hangingPunct="0">
              <a:spcBef>
                <a:spcPct val="0"/>
              </a:spcBef>
              <a:spcAft>
                <a:spcPct val="0"/>
              </a:spcAft>
              <a:defRPr sz="4400">
                <a:solidFill>
                  <a:schemeClr val="tx2"/>
                </a:solidFill>
                <a:latin typeface="Arial" pitchFamily="34" charset="0"/>
                <a:ea typeface="宋体" pitchFamily="2" charset="-122"/>
              </a:defRPr>
            </a:lvl9pPr>
          </a:lstStyle>
          <a:p>
            <a:endParaRPr lang="zh-CN" altLang="en-US" kern="0" dirty="0"/>
          </a:p>
        </p:txBody>
      </p:sp>
      <p:pic>
        <p:nvPicPr>
          <p:cNvPr id="3" name="图片 2"/>
          <p:cNvPicPr/>
          <p:nvPr/>
        </p:nvPicPr>
        <p:blipFill>
          <a:blip r:embed="rId2">
            <a:extLst>
              <a:ext uri="{28A0092B-C50C-407E-A947-70E740481C1C}">
                <a14:useLocalDpi xmlns:a14="http://schemas.microsoft.com/office/drawing/2010/main" val="0"/>
              </a:ext>
            </a:extLst>
          </a:blip>
          <a:srcRect/>
          <a:stretch>
            <a:fillRect/>
          </a:stretch>
        </p:blipFill>
        <p:spPr bwMode="auto">
          <a:xfrm>
            <a:off x="1547664" y="1329814"/>
            <a:ext cx="5274310" cy="2315210"/>
          </a:xfrm>
          <a:prstGeom prst="rect">
            <a:avLst/>
          </a:prstGeom>
          <a:noFill/>
          <a:ln>
            <a:noFill/>
          </a:ln>
        </p:spPr>
      </p:pic>
      <p:graphicFrame>
        <p:nvGraphicFramePr>
          <p:cNvPr id="4" name="表格 3"/>
          <p:cNvGraphicFramePr>
            <a:graphicFrameLocks noGrp="1"/>
          </p:cNvGraphicFramePr>
          <p:nvPr>
            <p:extLst>
              <p:ext uri="{D42A27DB-BD31-4B8C-83A1-F6EECF244321}">
                <p14:modId xmlns:p14="http://schemas.microsoft.com/office/powerpoint/2010/main" val="622811548"/>
              </p:ext>
            </p:extLst>
          </p:nvPr>
        </p:nvGraphicFramePr>
        <p:xfrm>
          <a:off x="1763688" y="579124"/>
          <a:ext cx="5629275" cy="713666"/>
        </p:xfrm>
        <a:graphic>
          <a:graphicData uri="http://schemas.openxmlformats.org/drawingml/2006/table">
            <a:tbl>
              <a:tblPr>
                <a:effectLst/>
              </a:tblPr>
              <a:tblGrid>
                <a:gridCol w="536609"/>
                <a:gridCol w="5092666"/>
              </a:tblGrid>
              <a:tr h="713666">
                <a:tc>
                  <a:txBody>
                    <a:bodyPr/>
                    <a:lstStyle>
                      <a:defPPr>
                        <a:defRPr lang="zh-CN"/>
                      </a:defPPr>
                      <a:lvl1pPr marL="0" algn="l" defTabSz="914400" rtl="0" eaLnBrk="1" latinLnBrk="0" hangingPunct="1">
                        <a:defRPr sz="1800" kern="1200">
                          <a:solidFill>
                            <a:schemeClr val="tx1"/>
                          </a:solidFill>
                          <a:latin typeface="宋体"/>
                          <a:ea typeface="宋体"/>
                        </a:defRPr>
                      </a:lvl1pPr>
                      <a:lvl2pPr marL="457200" algn="l" defTabSz="914400" rtl="0" eaLnBrk="1" latinLnBrk="0" hangingPunct="1">
                        <a:defRPr sz="1800" kern="1200">
                          <a:solidFill>
                            <a:schemeClr val="tx1"/>
                          </a:solidFill>
                          <a:latin typeface="宋体"/>
                          <a:ea typeface="宋体"/>
                        </a:defRPr>
                      </a:lvl2pPr>
                      <a:lvl3pPr marL="914400" algn="l" defTabSz="914400" rtl="0" eaLnBrk="1" latinLnBrk="0" hangingPunct="1">
                        <a:defRPr sz="1800" kern="1200">
                          <a:solidFill>
                            <a:schemeClr val="tx1"/>
                          </a:solidFill>
                          <a:latin typeface="宋体"/>
                          <a:ea typeface="宋体"/>
                        </a:defRPr>
                      </a:lvl3pPr>
                      <a:lvl4pPr marL="1371600" algn="l" defTabSz="914400" rtl="0" eaLnBrk="1" latinLnBrk="0" hangingPunct="1">
                        <a:defRPr sz="1800" kern="1200">
                          <a:solidFill>
                            <a:schemeClr val="tx1"/>
                          </a:solidFill>
                          <a:latin typeface="宋体"/>
                          <a:ea typeface="宋体"/>
                        </a:defRPr>
                      </a:lvl4pPr>
                      <a:lvl5pPr marL="1828800" algn="l" defTabSz="914400" rtl="0" eaLnBrk="1" latinLnBrk="0" hangingPunct="1">
                        <a:defRPr sz="1800" kern="1200">
                          <a:solidFill>
                            <a:schemeClr val="tx1"/>
                          </a:solidFill>
                          <a:latin typeface="宋体"/>
                          <a:ea typeface="宋体"/>
                        </a:defRPr>
                      </a:lvl5pPr>
                      <a:lvl6pPr marL="2286000" algn="l" defTabSz="914400" rtl="0" eaLnBrk="1" latinLnBrk="0" hangingPunct="1">
                        <a:defRPr sz="1800" kern="1200">
                          <a:solidFill>
                            <a:schemeClr val="tx1"/>
                          </a:solidFill>
                          <a:latin typeface="宋体"/>
                          <a:ea typeface="宋体"/>
                        </a:defRPr>
                      </a:lvl6pPr>
                      <a:lvl7pPr marL="2743200" algn="l" defTabSz="914400" rtl="0" eaLnBrk="1" latinLnBrk="0" hangingPunct="1">
                        <a:defRPr sz="1800" kern="1200">
                          <a:solidFill>
                            <a:schemeClr val="tx1"/>
                          </a:solidFill>
                          <a:latin typeface="宋体"/>
                          <a:ea typeface="宋体"/>
                        </a:defRPr>
                      </a:lvl7pPr>
                      <a:lvl8pPr marL="3200400" algn="l" defTabSz="914400" rtl="0" eaLnBrk="1" latinLnBrk="0" hangingPunct="1">
                        <a:defRPr sz="1800" kern="1200">
                          <a:solidFill>
                            <a:schemeClr val="tx1"/>
                          </a:solidFill>
                          <a:latin typeface="宋体"/>
                          <a:ea typeface="宋体"/>
                        </a:defRPr>
                      </a:lvl8pPr>
                      <a:lvl9pPr marL="3657600" algn="l" defTabSz="914400" rtl="0" eaLnBrk="1" latinLnBrk="0" hangingPunct="1">
                        <a:defRPr sz="1800" kern="1200">
                          <a:solidFill>
                            <a:schemeClr val="tx1"/>
                          </a:solidFill>
                          <a:latin typeface="宋体"/>
                          <a:ea typeface="宋体"/>
                        </a:defRPr>
                      </a:lvl9pPr>
                    </a:lstStyle>
                    <a:p>
                      <a:pPr marL="0" marR="0" lvl="0" indent="0" algn="ctr" defTabSz="7600950" rtl="0" eaLnBrk="1" fontAlgn="base" latinLnBrk="0" hangingPunct="1">
                        <a:lnSpc>
                          <a:spcPct val="120000"/>
                        </a:lnSpc>
                        <a:spcBef>
                          <a:spcPct val="20000"/>
                        </a:spcBef>
                        <a:spcAft>
                          <a:spcPct val="20000"/>
                        </a:spcAft>
                        <a:buClrTx/>
                        <a:buSzTx/>
                        <a:buFontTx/>
                        <a:buNone/>
                        <a:tabLst/>
                      </a:pPr>
                      <a:endParaRPr kumimoji="0" lang="zh-CN" altLang="zh-CN" sz="2000" b="1" i="0" u="none" strike="noStrike" cap="none" normalizeH="0" baseline="0" dirty="0" smtClean="0">
                        <a:ln>
                          <a:noFill/>
                        </a:ln>
                        <a:solidFill>
                          <a:schemeClr val="bg1"/>
                        </a:solidFill>
                        <a:effectLst/>
                        <a:latin typeface="微软雅黑" pitchFamily="34" charset="-122"/>
                        <a:ea typeface="微软雅黑" pitchFamily="34" charset="-122"/>
                      </a:endParaRPr>
                    </a:p>
                  </a:txBody>
                  <a:tcPr marL="91450" marR="91450" marT="45717" marB="45717" anchor="ctr" horzOverflow="overflow">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76200" cap="flat" cmpd="sng" algn="ctr">
                      <a:solidFill>
                        <a:srgbClr val="FFFFFF"/>
                      </a:solidFill>
                      <a:prstDash val="solid"/>
                      <a:round/>
                      <a:headEnd type="none" w="med" len="med"/>
                      <a:tailEnd type="none" w="med" len="med"/>
                    </a:lnT>
                    <a:lnB w="76200" cap="flat" cmpd="sng" algn="ctr">
                      <a:solidFill>
                        <a:srgbClr val="FFFFFF"/>
                      </a:solidFill>
                      <a:prstDash val="solid"/>
                      <a:round/>
                      <a:headEnd type="none" w="med" len="med"/>
                      <a:tailEnd type="none" w="med" len="med"/>
                    </a:lnB>
                    <a:lnTlToBr>
                      <a:noFill/>
                    </a:lnTlToBr>
                    <a:lnBlToTr>
                      <a:noFill/>
                    </a:lnBlToTr>
                    <a:solidFill>
                      <a:srgbClr val="CC00CC"/>
                    </a:solidFill>
                  </a:tcPr>
                </a:tc>
                <a:tc>
                  <a:txBody>
                    <a:bodyPr/>
                    <a:lstStyle>
                      <a:defPPr>
                        <a:defRPr lang="zh-CN"/>
                      </a:defPPr>
                      <a:lvl1pPr marL="0" algn="l" defTabSz="914400" rtl="0" eaLnBrk="1" latinLnBrk="0" hangingPunct="1">
                        <a:defRPr sz="1800" kern="1200">
                          <a:solidFill>
                            <a:schemeClr val="tx1"/>
                          </a:solidFill>
                          <a:latin typeface="宋体"/>
                          <a:ea typeface="宋体"/>
                        </a:defRPr>
                      </a:lvl1pPr>
                      <a:lvl2pPr marL="457200" algn="l" defTabSz="914400" rtl="0" eaLnBrk="1" latinLnBrk="0" hangingPunct="1">
                        <a:defRPr sz="1800" kern="1200">
                          <a:solidFill>
                            <a:schemeClr val="tx1"/>
                          </a:solidFill>
                          <a:latin typeface="宋体"/>
                          <a:ea typeface="宋体"/>
                        </a:defRPr>
                      </a:lvl2pPr>
                      <a:lvl3pPr marL="914400" algn="l" defTabSz="914400" rtl="0" eaLnBrk="1" latinLnBrk="0" hangingPunct="1">
                        <a:defRPr sz="1800" kern="1200">
                          <a:solidFill>
                            <a:schemeClr val="tx1"/>
                          </a:solidFill>
                          <a:latin typeface="宋体"/>
                          <a:ea typeface="宋体"/>
                        </a:defRPr>
                      </a:lvl3pPr>
                      <a:lvl4pPr marL="1371600" algn="l" defTabSz="914400" rtl="0" eaLnBrk="1" latinLnBrk="0" hangingPunct="1">
                        <a:defRPr sz="1800" kern="1200">
                          <a:solidFill>
                            <a:schemeClr val="tx1"/>
                          </a:solidFill>
                          <a:latin typeface="宋体"/>
                          <a:ea typeface="宋体"/>
                        </a:defRPr>
                      </a:lvl4pPr>
                      <a:lvl5pPr marL="1828800" algn="l" defTabSz="914400" rtl="0" eaLnBrk="1" latinLnBrk="0" hangingPunct="1">
                        <a:defRPr sz="1800" kern="1200">
                          <a:solidFill>
                            <a:schemeClr val="tx1"/>
                          </a:solidFill>
                          <a:latin typeface="宋体"/>
                          <a:ea typeface="宋体"/>
                        </a:defRPr>
                      </a:lvl5pPr>
                      <a:lvl6pPr marL="2286000" algn="l" defTabSz="914400" rtl="0" eaLnBrk="1" latinLnBrk="0" hangingPunct="1">
                        <a:defRPr sz="1800" kern="1200">
                          <a:solidFill>
                            <a:schemeClr val="tx1"/>
                          </a:solidFill>
                          <a:latin typeface="宋体"/>
                          <a:ea typeface="宋体"/>
                        </a:defRPr>
                      </a:lvl6pPr>
                      <a:lvl7pPr marL="2743200" algn="l" defTabSz="914400" rtl="0" eaLnBrk="1" latinLnBrk="0" hangingPunct="1">
                        <a:defRPr sz="1800" kern="1200">
                          <a:solidFill>
                            <a:schemeClr val="tx1"/>
                          </a:solidFill>
                          <a:latin typeface="宋体"/>
                          <a:ea typeface="宋体"/>
                        </a:defRPr>
                      </a:lvl7pPr>
                      <a:lvl8pPr marL="3200400" algn="l" defTabSz="914400" rtl="0" eaLnBrk="1" latinLnBrk="0" hangingPunct="1">
                        <a:defRPr sz="1800" kern="1200">
                          <a:solidFill>
                            <a:schemeClr val="tx1"/>
                          </a:solidFill>
                          <a:latin typeface="宋体"/>
                          <a:ea typeface="宋体"/>
                        </a:defRPr>
                      </a:lvl8pPr>
                      <a:lvl9pPr marL="3657600" algn="l" defTabSz="914400" rtl="0" eaLnBrk="1" latinLnBrk="0" hangingPunct="1">
                        <a:defRPr sz="1800" kern="1200">
                          <a:solidFill>
                            <a:schemeClr val="tx1"/>
                          </a:solidFill>
                          <a:latin typeface="宋体"/>
                          <a:ea typeface="宋体"/>
                        </a:defRPr>
                      </a:lvl9pPr>
                    </a:lstStyle>
                    <a:p>
                      <a:pPr marL="114300" marR="0" lvl="0" indent="0" algn="l" defTabSz="7600950" rtl="0" eaLnBrk="1" fontAlgn="base" latinLnBrk="0" hangingPunct="1">
                        <a:lnSpc>
                          <a:spcPct val="120000"/>
                        </a:lnSpc>
                        <a:spcBef>
                          <a:spcPct val="20000"/>
                        </a:spcBef>
                        <a:spcAft>
                          <a:spcPct val="20000"/>
                        </a:spcAft>
                        <a:buClrTx/>
                        <a:buSzTx/>
                        <a:buFontTx/>
                        <a:buNone/>
                        <a:tabLst/>
                        <a:defRPr/>
                      </a:pPr>
                      <a:r>
                        <a:rPr kumimoji="0" lang="en-US" altLang="zh-CN" sz="2000" b="1" i="0" u="none" strike="noStrike" kern="1200" cap="none" normalizeH="0" baseline="0" dirty="0" err="1" smtClean="0">
                          <a:ln>
                            <a:noFill/>
                          </a:ln>
                          <a:solidFill>
                            <a:schemeClr val="bg1"/>
                          </a:solidFill>
                          <a:effectLst/>
                          <a:latin typeface="微软雅黑" pitchFamily="34" charset="-122"/>
                          <a:ea typeface="微软雅黑" pitchFamily="34" charset="-122"/>
                          <a:cs typeface="+mn-cs"/>
                        </a:rPr>
                        <a:t>Liferay</a:t>
                      </a:r>
                      <a:r>
                        <a:rPr kumimoji="0" lang="zh-CN" altLang="en-US" sz="2000" b="1" i="0" u="none" strike="noStrike" kern="1200" cap="none" normalizeH="0" baseline="0" dirty="0" smtClean="0">
                          <a:ln>
                            <a:noFill/>
                          </a:ln>
                          <a:solidFill>
                            <a:schemeClr val="bg1"/>
                          </a:solidFill>
                          <a:effectLst/>
                          <a:latin typeface="微软雅黑" pitchFamily="34" charset="-122"/>
                          <a:ea typeface="微软雅黑" pitchFamily="34" charset="-122"/>
                          <a:cs typeface="+mn-cs"/>
                        </a:rPr>
                        <a:t>的权限</a:t>
                      </a:r>
                    </a:p>
                  </a:txBody>
                  <a:tcPr marL="91450" marR="91450" marT="45717" marB="45717" anchor="ctr" horzOverflow="overflow">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76200" cap="flat" cmpd="sng" algn="ctr">
                      <a:solidFill>
                        <a:srgbClr val="FFFFFF"/>
                      </a:solidFill>
                      <a:prstDash val="solid"/>
                      <a:round/>
                      <a:headEnd type="none" w="med" len="med"/>
                      <a:tailEnd type="none" w="med" len="med"/>
                    </a:lnT>
                    <a:lnB w="76200" cap="flat" cmpd="sng" algn="ctr">
                      <a:solidFill>
                        <a:srgbClr val="FFFFFF"/>
                      </a:solidFill>
                      <a:prstDash val="solid"/>
                      <a:round/>
                      <a:headEnd type="none" w="med" len="med"/>
                      <a:tailEnd type="none" w="med" len="med"/>
                    </a:lnB>
                    <a:lnTlToBr>
                      <a:noFill/>
                    </a:lnTlToBr>
                    <a:lnBlToTr>
                      <a:noFill/>
                    </a:lnBlToTr>
                    <a:solidFill>
                      <a:srgbClr val="CC00CC"/>
                    </a:solidFill>
                  </a:tcPr>
                </a:tc>
              </a:tr>
            </a:tbl>
          </a:graphicData>
        </a:graphic>
      </p:graphicFrame>
    </p:spTree>
    <p:extLst>
      <p:ext uri="{BB962C8B-B14F-4D97-AF65-F5344CB8AC3E}">
        <p14:creationId xmlns:p14="http://schemas.microsoft.com/office/powerpoint/2010/main" val="25586188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251520" y="579124"/>
            <a:ext cx="7620000" cy="446112"/>
          </a:xfrm>
          <a:prstGeom prst="rect">
            <a:avLst/>
          </a:prstGeo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eaLnBrk="0" fontAlgn="base" hangingPunct="0">
              <a:spcBef>
                <a:spcPct val="0"/>
              </a:spcBef>
              <a:spcAft>
                <a:spcPct val="0"/>
              </a:spcAft>
              <a:defRPr sz="4400">
                <a:solidFill>
                  <a:schemeClr val="tx2"/>
                </a:solidFill>
                <a:latin typeface="Arial" pitchFamily="34" charset="0"/>
                <a:ea typeface="宋体" pitchFamily="2" charset="-122"/>
              </a:defRPr>
            </a:lvl6pPr>
            <a:lvl7pPr marL="914400" algn="ctr" rtl="0" eaLnBrk="0" fontAlgn="base" hangingPunct="0">
              <a:spcBef>
                <a:spcPct val="0"/>
              </a:spcBef>
              <a:spcAft>
                <a:spcPct val="0"/>
              </a:spcAft>
              <a:defRPr sz="4400">
                <a:solidFill>
                  <a:schemeClr val="tx2"/>
                </a:solidFill>
                <a:latin typeface="Arial" pitchFamily="34" charset="0"/>
                <a:ea typeface="宋体" pitchFamily="2" charset="-122"/>
              </a:defRPr>
            </a:lvl7pPr>
            <a:lvl8pPr marL="1371600" algn="ctr" rtl="0" eaLnBrk="0" fontAlgn="base" hangingPunct="0">
              <a:spcBef>
                <a:spcPct val="0"/>
              </a:spcBef>
              <a:spcAft>
                <a:spcPct val="0"/>
              </a:spcAft>
              <a:defRPr sz="4400">
                <a:solidFill>
                  <a:schemeClr val="tx2"/>
                </a:solidFill>
                <a:latin typeface="Arial" pitchFamily="34" charset="0"/>
                <a:ea typeface="宋体" pitchFamily="2" charset="-122"/>
              </a:defRPr>
            </a:lvl8pPr>
            <a:lvl9pPr marL="1828800" algn="ctr" rtl="0" eaLnBrk="0" fontAlgn="base" hangingPunct="0">
              <a:spcBef>
                <a:spcPct val="0"/>
              </a:spcBef>
              <a:spcAft>
                <a:spcPct val="0"/>
              </a:spcAft>
              <a:defRPr sz="4400">
                <a:solidFill>
                  <a:schemeClr val="tx2"/>
                </a:solidFill>
                <a:latin typeface="Arial" pitchFamily="34" charset="0"/>
                <a:ea typeface="宋体" pitchFamily="2" charset="-122"/>
              </a:defRPr>
            </a:lvl9pPr>
          </a:lstStyle>
          <a:p>
            <a:endParaRPr lang="zh-CN" altLang="en-US" kern="0" dirty="0"/>
          </a:p>
        </p:txBody>
      </p:sp>
      <p:graphicFrame>
        <p:nvGraphicFramePr>
          <p:cNvPr id="4" name="表格 3"/>
          <p:cNvGraphicFramePr>
            <a:graphicFrameLocks noGrp="1"/>
          </p:cNvGraphicFramePr>
          <p:nvPr>
            <p:extLst>
              <p:ext uri="{D42A27DB-BD31-4B8C-83A1-F6EECF244321}">
                <p14:modId xmlns:p14="http://schemas.microsoft.com/office/powerpoint/2010/main" val="3415062645"/>
              </p:ext>
            </p:extLst>
          </p:nvPr>
        </p:nvGraphicFramePr>
        <p:xfrm>
          <a:off x="1763688" y="476672"/>
          <a:ext cx="5629275" cy="713666"/>
        </p:xfrm>
        <a:graphic>
          <a:graphicData uri="http://schemas.openxmlformats.org/drawingml/2006/table">
            <a:tbl>
              <a:tblPr>
                <a:effectLst/>
              </a:tblPr>
              <a:tblGrid>
                <a:gridCol w="536609"/>
                <a:gridCol w="5092666"/>
              </a:tblGrid>
              <a:tr h="713666">
                <a:tc>
                  <a:txBody>
                    <a:bodyPr/>
                    <a:lstStyle>
                      <a:defPPr>
                        <a:defRPr lang="zh-CN"/>
                      </a:defPPr>
                      <a:lvl1pPr marL="0" algn="l" defTabSz="914400" rtl="0" eaLnBrk="1" latinLnBrk="0" hangingPunct="1">
                        <a:defRPr sz="1800" kern="1200">
                          <a:solidFill>
                            <a:schemeClr val="tx1"/>
                          </a:solidFill>
                          <a:latin typeface="宋体"/>
                          <a:ea typeface="宋体"/>
                        </a:defRPr>
                      </a:lvl1pPr>
                      <a:lvl2pPr marL="457200" algn="l" defTabSz="914400" rtl="0" eaLnBrk="1" latinLnBrk="0" hangingPunct="1">
                        <a:defRPr sz="1800" kern="1200">
                          <a:solidFill>
                            <a:schemeClr val="tx1"/>
                          </a:solidFill>
                          <a:latin typeface="宋体"/>
                          <a:ea typeface="宋体"/>
                        </a:defRPr>
                      </a:lvl2pPr>
                      <a:lvl3pPr marL="914400" algn="l" defTabSz="914400" rtl="0" eaLnBrk="1" latinLnBrk="0" hangingPunct="1">
                        <a:defRPr sz="1800" kern="1200">
                          <a:solidFill>
                            <a:schemeClr val="tx1"/>
                          </a:solidFill>
                          <a:latin typeface="宋体"/>
                          <a:ea typeface="宋体"/>
                        </a:defRPr>
                      </a:lvl3pPr>
                      <a:lvl4pPr marL="1371600" algn="l" defTabSz="914400" rtl="0" eaLnBrk="1" latinLnBrk="0" hangingPunct="1">
                        <a:defRPr sz="1800" kern="1200">
                          <a:solidFill>
                            <a:schemeClr val="tx1"/>
                          </a:solidFill>
                          <a:latin typeface="宋体"/>
                          <a:ea typeface="宋体"/>
                        </a:defRPr>
                      </a:lvl4pPr>
                      <a:lvl5pPr marL="1828800" algn="l" defTabSz="914400" rtl="0" eaLnBrk="1" latinLnBrk="0" hangingPunct="1">
                        <a:defRPr sz="1800" kern="1200">
                          <a:solidFill>
                            <a:schemeClr val="tx1"/>
                          </a:solidFill>
                          <a:latin typeface="宋体"/>
                          <a:ea typeface="宋体"/>
                        </a:defRPr>
                      </a:lvl5pPr>
                      <a:lvl6pPr marL="2286000" algn="l" defTabSz="914400" rtl="0" eaLnBrk="1" latinLnBrk="0" hangingPunct="1">
                        <a:defRPr sz="1800" kern="1200">
                          <a:solidFill>
                            <a:schemeClr val="tx1"/>
                          </a:solidFill>
                          <a:latin typeface="宋体"/>
                          <a:ea typeface="宋体"/>
                        </a:defRPr>
                      </a:lvl6pPr>
                      <a:lvl7pPr marL="2743200" algn="l" defTabSz="914400" rtl="0" eaLnBrk="1" latinLnBrk="0" hangingPunct="1">
                        <a:defRPr sz="1800" kern="1200">
                          <a:solidFill>
                            <a:schemeClr val="tx1"/>
                          </a:solidFill>
                          <a:latin typeface="宋体"/>
                          <a:ea typeface="宋体"/>
                        </a:defRPr>
                      </a:lvl7pPr>
                      <a:lvl8pPr marL="3200400" algn="l" defTabSz="914400" rtl="0" eaLnBrk="1" latinLnBrk="0" hangingPunct="1">
                        <a:defRPr sz="1800" kern="1200">
                          <a:solidFill>
                            <a:schemeClr val="tx1"/>
                          </a:solidFill>
                          <a:latin typeface="宋体"/>
                          <a:ea typeface="宋体"/>
                        </a:defRPr>
                      </a:lvl8pPr>
                      <a:lvl9pPr marL="3657600" algn="l" defTabSz="914400" rtl="0" eaLnBrk="1" latinLnBrk="0" hangingPunct="1">
                        <a:defRPr sz="1800" kern="1200">
                          <a:solidFill>
                            <a:schemeClr val="tx1"/>
                          </a:solidFill>
                          <a:latin typeface="宋体"/>
                          <a:ea typeface="宋体"/>
                        </a:defRPr>
                      </a:lvl9pPr>
                    </a:lstStyle>
                    <a:p>
                      <a:pPr marL="0" marR="0" lvl="0" indent="0" algn="ctr" defTabSz="7600950" rtl="0" eaLnBrk="1" fontAlgn="base" latinLnBrk="0" hangingPunct="1">
                        <a:lnSpc>
                          <a:spcPct val="120000"/>
                        </a:lnSpc>
                        <a:spcBef>
                          <a:spcPct val="20000"/>
                        </a:spcBef>
                        <a:spcAft>
                          <a:spcPct val="20000"/>
                        </a:spcAft>
                        <a:buClrTx/>
                        <a:buSzTx/>
                        <a:buFontTx/>
                        <a:buNone/>
                        <a:tabLst/>
                      </a:pPr>
                      <a:endParaRPr kumimoji="0" lang="zh-CN" altLang="zh-CN" sz="2000" b="1" i="0" u="none" strike="noStrike" cap="none" normalizeH="0" baseline="0" dirty="0" smtClean="0">
                        <a:ln>
                          <a:noFill/>
                        </a:ln>
                        <a:solidFill>
                          <a:schemeClr val="bg1"/>
                        </a:solidFill>
                        <a:effectLst/>
                        <a:latin typeface="微软雅黑" pitchFamily="34" charset="-122"/>
                        <a:ea typeface="微软雅黑" pitchFamily="34" charset="-122"/>
                      </a:endParaRPr>
                    </a:p>
                  </a:txBody>
                  <a:tcPr marL="91450" marR="91450" marT="45717" marB="45717" anchor="ctr" horzOverflow="overflow">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76200" cap="flat" cmpd="sng" algn="ctr">
                      <a:solidFill>
                        <a:srgbClr val="FFFFFF"/>
                      </a:solidFill>
                      <a:prstDash val="solid"/>
                      <a:round/>
                      <a:headEnd type="none" w="med" len="med"/>
                      <a:tailEnd type="none" w="med" len="med"/>
                    </a:lnT>
                    <a:lnB w="76200" cap="flat" cmpd="sng" algn="ctr">
                      <a:solidFill>
                        <a:srgbClr val="FFFFFF"/>
                      </a:solidFill>
                      <a:prstDash val="solid"/>
                      <a:round/>
                      <a:headEnd type="none" w="med" len="med"/>
                      <a:tailEnd type="none" w="med" len="med"/>
                    </a:lnB>
                    <a:lnTlToBr>
                      <a:noFill/>
                    </a:lnTlToBr>
                    <a:lnBlToTr>
                      <a:noFill/>
                    </a:lnBlToTr>
                    <a:solidFill>
                      <a:srgbClr val="CC00CC"/>
                    </a:solidFill>
                  </a:tcPr>
                </a:tc>
                <a:tc>
                  <a:txBody>
                    <a:bodyPr/>
                    <a:lstStyle>
                      <a:defPPr>
                        <a:defRPr lang="zh-CN"/>
                      </a:defPPr>
                      <a:lvl1pPr marL="0" algn="l" defTabSz="914400" rtl="0" eaLnBrk="1" latinLnBrk="0" hangingPunct="1">
                        <a:defRPr sz="1800" kern="1200">
                          <a:solidFill>
                            <a:schemeClr val="tx1"/>
                          </a:solidFill>
                          <a:latin typeface="宋体"/>
                          <a:ea typeface="宋体"/>
                        </a:defRPr>
                      </a:lvl1pPr>
                      <a:lvl2pPr marL="457200" algn="l" defTabSz="914400" rtl="0" eaLnBrk="1" latinLnBrk="0" hangingPunct="1">
                        <a:defRPr sz="1800" kern="1200">
                          <a:solidFill>
                            <a:schemeClr val="tx1"/>
                          </a:solidFill>
                          <a:latin typeface="宋体"/>
                          <a:ea typeface="宋体"/>
                        </a:defRPr>
                      </a:lvl2pPr>
                      <a:lvl3pPr marL="914400" algn="l" defTabSz="914400" rtl="0" eaLnBrk="1" latinLnBrk="0" hangingPunct="1">
                        <a:defRPr sz="1800" kern="1200">
                          <a:solidFill>
                            <a:schemeClr val="tx1"/>
                          </a:solidFill>
                          <a:latin typeface="宋体"/>
                          <a:ea typeface="宋体"/>
                        </a:defRPr>
                      </a:lvl3pPr>
                      <a:lvl4pPr marL="1371600" algn="l" defTabSz="914400" rtl="0" eaLnBrk="1" latinLnBrk="0" hangingPunct="1">
                        <a:defRPr sz="1800" kern="1200">
                          <a:solidFill>
                            <a:schemeClr val="tx1"/>
                          </a:solidFill>
                          <a:latin typeface="宋体"/>
                          <a:ea typeface="宋体"/>
                        </a:defRPr>
                      </a:lvl4pPr>
                      <a:lvl5pPr marL="1828800" algn="l" defTabSz="914400" rtl="0" eaLnBrk="1" latinLnBrk="0" hangingPunct="1">
                        <a:defRPr sz="1800" kern="1200">
                          <a:solidFill>
                            <a:schemeClr val="tx1"/>
                          </a:solidFill>
                          <a:latin typeface="宋体"/>
                          <a:ea typeface="宋体"/>
                        </a:defRPr>
                      </a:lvl5pPr>
                      <a:lvl6pPr marL="2286000" algn="l" defTabSz="914400" rtl="0" eaLnBrk="1" latinLnBrk="0" hangingPunct="1">
                        <a:defRPr sz="1800" kern="1200">
                          <a:solidFill>
                            <a:schemeClr val="tx1"/>
                          </a:solidFill>
                          <a:latin typeface="宋体"/>
                          <a:ea typeface="宋体"/>
                        </a:defRPr>
                      </a:lvl6pPr>
                      <a:lvl7pPr marL="2743200" algn="l" defTabSz="914400" rtl="0" eaLnBrk="1" latinLnBrk="0" hangingPunct="1">
                        <a:defRPr sz="1800" kern="1200">
                          <a:solidFill>
                            <a:schemeClr val="tx1"/>
                          </a:solidFill>
                          <a:latin typeface="宋体"/>
                          <a:ea typeface="宋体"/>
                        </a:defRPr>
                      </a:lvl7pPr>
                      <a:lvl8pPr marL="3200400" algn="l" defTabSz="914400" rtl="0" eaLnBrk="1" latinLnBrk="0" hangingPunct="1">
                        <a:defRPr sz="1800" kern="1200">
                          <a:solidFill>
                            <a:schemeClr val="tx1"/>
                          </a:solidFill>
                          <a:latin typeface="宋体"/>
                          <a:ea typeface="宋体"/>
                        </a:defRPr>
                      </a:lvl8pPr>
                      <a:lvl9pPr marL="3657600" algn="l" defTabSz="914400" rtl="0" eaLnBrk="1" latinLnBrk="0" hangingPunct="1">
                        <a:defRPr sz="1800" kern="1200">
                          <a:solidFill>
                            <a:schemeClr val="tx1"/>
                          </a:solidFill>
                          <a:latin typeface="宋体"/>
                          <a:ea typeface="宋体"/>
                        </a:defRPr>
                      </a:lvl9pPr>
                    </a:lstStyle>
                    <a:p>
                      <a:pPr marL="114300" marR="0" lvl="0" indent="0" algn="l" defTabSz="7600950" rtl="0" eaLnBrk="1" fontAlgn="base" latinLnBrk="0" hangingPunct="1">
                        <a:lnSpc>
                          <a:spcPct val="120000"/>
                        </a:lnSpc>
                        <a:spcBef>
                          <a:spcPct val="20000"/>
                        </a:spcBef>
                        <a:spcAft>
                          <a:spcPct val="20000"/>
                        </a:spcAft>
                        <a:buClrTx/>
                        <a:buSzTx/>
                        <a:buFontTx/>
                        <a:buNone/>
                        <a:tabLst/>
                        <a:defRPr/>
                      </a:pPr>
                      <a:r>
                        <a:rPr kumimoji="0" lang="en-US" altLang="zh-CN" sz="2000" b="1" i="0" u="none" strike="noStrike" kern="1200" cap="none" normalizeH="0" baseline="0" dirty="0" err="1" smtClean="0">
                          <a:ln>
                            <a:noFill/>
                          </a:ln>
                          <a:solidFill>
                            <a:schemeClr val="bg1"/>
                          </a:solidFill>
                          <a:effectLst/>
                          <a:latin typeface="微软雅黑" pitchFamily="34" charset="-122"/>
                          <a:ea typeface="微软雅黑" pitchFamily="34" charset="-122"/>
                          <a:cs typeface="+mn-cs"/>
                        </a:rPr>
                        <a:t>Liferay</a:t>
                      </a:r>
                      <a:r>
                        <a:rPr kumimoji="0" lang="zh-CN" altLang="en-US" sz="2000" b="1" i="0" u="none" strike="noStrike" kern="1200" cap="none" normalizeH="0" baseline="0" dirty="0" smtClean="0">
                          <a:ln>
                            <a:noFill/>
                          </a:ln>
                          <a:solidFill>
                            <a:schemeClr val="bg1"/>
                          </a:solidFill>
                          <a:effectLst/>
                          <a:latin typeface="微软雅黑" pitchFamily="34" charset="-122"/>
                          <a:ea typeface="微软雅黑" pitchFamily="34" charset="-122"/>
                          <a:cs typeface="+mn-cs"/>
                        </a:rPr>
                        <a:t>的权限</a:t>
                      </a:r>
                    </a:p>
                  </a:txBody>
                  <a:tcPr marL="91450" marR="91450" marT="45717" marB="45717" anchor="ctr" horzOverflow="overflow">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76200" cap="flat" cmpd="sng" algn="ctr">
                      <a:solidFill>
                        <a:srgbClr val="FFFFFF"/>
                      </a:solidFill>
                      <a:prstDash val="solid"/>
                      <a:round/>
                      <a:headEnd type="none" w="med" len="med"/>
                      <a:tailEnd type="none" w="med" len="med"/>
                    </a:lnT>
                    <a:lnB w="76200" cap="flat" cmpd="sng" algn="ctr">
                      <a:solidFill>
                        <a:srgbClr val="FFFFFF"/>
                      </a:solidFill>
                      <a:prstDash val="solid"/>
                      <a:round/>
                      <a:headEnd type="none" w="med" len="med"/>
                      <a:tailEnd type="none" w="med" len="med"/>
                    </a:lnB>
                    <a:lnTlToBr>
                      <a:noFill/>
                    </a:lnTlToBr>
                    <a:lnBlToTr>
                      <a:noFill/>
                    </a:lnBlToTr>
                    <a:solidFill>
                      <a:srgbClr val="CC00CC"/>
                    </a:solidFill>
                  </a:tcPr>
                </a:tc>
              </a:tr>
            </a:tbl>
          </a:graphicData>
        </a:graphic>
      </p:graphicFrame>
      <p:sp>
        <p:nvSpPr>
          <p:cNvPr id="5" name="标题 1"/>
          <p:cNvSpPr txBox="1">
            <a:spLocks/>
          </p:cNvSpPr>
          <p:nvPr/>
        </p:nvSpPr>
        <p:spPr>
          <a:xfrm>
            <a:off x="251520" y="579124"/>
            <a:ext cx="7620000" cy="446112"/>
          </a:xfrm>
          <a:prstGeom prst="rect">
            <a:avLst/>
          </a:prstGeo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eaLnBrk="0" fontAlgn="base" hangingPunct="0">
              <a:spcBef>
                <a:spcPct val="0"/>
              </a:spcBef>
              <a:spcAft>
                <a:spcPct val="0"/>
              </a:spcAft>
              <a:defRPr sz="4400">
                <a:solidFill>
                  <a:schemeClr val="tx2"/>
                </a:solidFill>
                <a:latin typeface="Arial" pitchFamily="34" charset="0"/>
                <a:ea typeface="宋体" pitchFamily="2" charset="-122"/>
              </a:defRPr>
            </a:lvl6pPr>
            <a:lvl7pPr marL="914400" algn="ctr" rtl="0" eaLnBrk="0" fontAlgn="base" hangingPunct="0">
              <a:spcBef>
                <a:spcPct val="0"/>
              </a:spcBef>
              <a:spcAft>
                <a:spcPct val="0"/>
              </a:spcAft>
              <a:defRPr sz="4400">
                <a:solidFill>
                  <a:schemeClr val="tx2"/>
                </a:solidFill>
                <a:latin typeface="Arial" pitchFamily="34" charset="0"/>
                <a:ea typeface="宋体" pitchFamily="2" charset="-122"/>
              </a:defRPr>
            </a:lvl7pPr>
            <a:lvl8pPr marL="1371600" algn="ctr" rtl="0" eaLnBrk="0" fontAlgn="base" hangingPunct="0">
              <a:spcBef>
                <a:spcPct val="0"/>
              </a:spcBef>
              <a:spcAft>
                <a:spcPct val="0"/>
              </a:spcAft>
              <a:defRPr sz="4400">
                <a:solidFill>
                  <a:schemeClr val="tx2"/>
                </a:solidFill>
                <a:latin typeface="Arial" pitchFamily="34" charset="0"/>
                <a:ea typeface="宋体" pitchFamily="2" charset="-122"/>
              </a:defRPr>
            </a:lvl8pPr>
            <a:lvl9pPr marL="1828800" algn="ctr" rtl="0" eaLnBrk="0" fontAlgn="base" hangingPunct="0">
              <a:spcBef>
                <a:spcPct val="0"/>
              </a:spcBef>
              <a:spcAft>
                <a:spcPct val="0"/>
              </a:spcAft>
              <a:defRPr sz="4400">
                <a:solidFill>
                  <a:schemeClr val="tx2"/>
                </a:solidFill>
                <a:latin typeface="Arial" pitchFamily="34" charset="0"/>
                <a:ea typeface="宋体" pitchFamily="2" charset="-122"/>
              </a:defRPr>
            </a:lvl9pPr>
          </a:lstStyle>
          <a:p>
            <a:endParaRPr lang="zh-CN" altLang="en-US" kern="0" dirty="0"/>
          </a:p>
        </p:txBody>
      </p:sp>
      <p:pic>
        <p:nvPicPr>
          <p:cNvPr id="6" name="图片 5"/>
          <p:cNvPicPr>
            <a:picLocks noChangeAspect="1"/>
          </p:cNvPicPr>
          <p:nvPr/>
        </p:nvPicPr>
        <p:blipFill>
          <a:blip r:embed="rId3"/>
          <a:stretch>
            <a:fillRect/>
          </a:stretch>
        </p:blipFill>
        <p:spPr>
          <a:xfrm>
            <a:off x="714375" y="1171922"/>
            <a:ext cx="7715250" cy="4705350"/>
          </a:xfrm>
          <a:prstGeom prst="rect">
            <a:avLst/>
          </a:prstGeom>
        </p:spPr>
      </p:pic>
      <p:sp>
        <p:nvSpPr>
          <p:cNvPr id="7" name="文本框 4"/>
          <p:cNvSpPr txBox="1"/>
          <p:nvPr/>
        </p:nvSpPr>
        <p:spPr>
          <a:xfrm>
            <a:off x="251520" y="6156012"/>
            <a:ext cx="8178105" cy="369332"/>
          </a:xfrm>
          <a:prstGeom prst="rect">
            <a:avLst/>
          </a:prstGeom>
          <a:noFill/>
        </p:spPr>
        <p:txBody>
          <a:bodyPr wrap="square" rtlCol="0">
            <a:spAutoFit/>
          </a:bodyPr>
          <a:lstStyle/>
          <a:p>
            <a:r>
              <a:rPr lang="en-US" altLang="zh-CN" b="1" dirty="0" smtClean="0">
                <a:solidFill>
                  <a:srgbClr val="FF0000"/>
                </a:solidFill>
              </a:rPr>
              <a:t>*</a:t>
            </a:r>
            <a:r>
              <a:rPr lang="zh-CN" altLang="en-US" dirty="0" smtClean="0">
                <a:latin typeface="微软雅黑" panose="020B0503020204020204" pitchFamily="34" charset="-122"/>
                <a:ea typeface="微软雅黑" panose="020B0503020204020204" pitchFamily="34" charset="-122"/>
              </a:rPr>
              <a:t>箭头可读作可属于</a:t>
            </a:r>
            <a:endParaRPr lang="zh-CN" altLang="en-US" dirty="0">
              <a:latin typeface="微软雅黑" panose="020B0503020204020204" pitchFamily="34" charset="-122"/>
              <a:ea typeface="微软雅黑" panose="020B0503020204020204" pitchFamily="34" charset="-122"/>
            </a:endParaRPr>
          </a:p>
        </p:txBody>
      </p:sp>
      <p:cxnSp>
        <p:nvCxnSpPr>
          <p:cNvPr id="8" name="直接连接符 7"/>
          <p:cNvCxnSpPr/>
          <p:nvPr/>
        </p:nvCxnSpPr>
        <p:spPr>
          <a:xfrm>
            <a:off x="251520" y="5949280"/>
            <a:ext cx="6624736" cy="0"/>
          </a:xfrm>
          <a:prstGeom prst="line">
            <a:avLst/>
          </a:prstGeom>
        </p:spPr>
        <p:style>
          <a:lnRef idx="2">
            <a:schemeClr val="accent5"/>
          </a:lnRef>
          <a:fillRef idx="0">
            <a:schemeClr val="accent5"/>
          </a:fillRef>
          <a:effectRef idx="1">
            <a:schemeClr val="accent5"/>
          </a:effectRef>
          <a:fontRef idx="minor">
            <a:schemeClr val="tx1"/>
          </a:fontRef>
        </p:style>
      </p:cxnSp>
    </p:spTree>
    <p:extLst>
      <p:ext uri="{BB962C8B-B14F-4D97-AF65-F5344CB8AC3E}">
        <p14:creationId xmlns:p14="http://schemas.microsoft.com/office/powerpoint/2010/main" val="36794258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2"/>
          <a:srcRect t="5792"/>
          <a:stretch/>
        </p:blipFill>
        <p:spPr>
          <a:xfrm>
            <a:off x="809997" y="1263861"/>
            <a:ext cx="7074371" cy="4685419"/>
          </a:xfrm>
          <a:prstGeom prst="rect">
            <a:avLst/>
          </a:prstGeom>
        </p:spPr>
      </p:pic>
      <p:graphicFrame>
        <p:nvGraphicFramePr>
          <p:cNvPr id="4" name="表格 3"/>
          <p:cNvGraphicFramePr>
            <a:graphicFrameLocks noGrp="1"/>
          </p:cNvGraphicFramePr>
          <p:nvPr>
            <p:extLst>
              <p:ext uri="{D42A27DB-BD31-4B8C-83A1-F6EECF244321}">
                <p14:modId xmlns:p14="http://schemas.microsoft.com/office/powerpoint/2010/main" val="3295169186"/>
              </p:ext>
            </p:extLst>
          </p:nvPr>
        </p:nvGraphicFramePr>
        <p:xfrm>
          <a:off x="1509063" y="476672"/>
          <a:ext cx="5629275" cy="713666"/>
        </p:xfrm>
        <a:graphic>
          <a:graphicData uri="http://schemas.openxmlformats.org/drawingml/2006/table">
            <a:tbl>
              <a:tblPr>
                <a:effectLst/>
              </a:tblPr>
              <a:tblGrid>
                <a:gridCol w="536609"/>
                <a:gridCol w="5092666"/>
              </a:tblGrid>
              <a:tr h="713666">
                <a:tc>
                  <a:txBody>
                    <a:bodyPr/>
                    <a:lstStyle>
                      <a:defPPr>
                        <a:defRPr lang="zh-CN"/>
                      </a:defPPr>
                      <a:lvl1pPr marL="0" algn="l" defTabSz="914400" rtl="0" eaLnBrk="1" latinLnBrk="0" hangingPunct="1">
                        <a:defRPr sz="1800" kern="1200">
                          <a:solidFill>
                            <a:schemeClr val="tx1"/>
                          </a:solidFill>
                          <a:latin typeface="宋体"/>
                          <a:ea typeface="宋体"/>
                        </a:defRPr>
                      </a:lvl1pPr>
                      <a:lvl2pPr marL="457200" algn="l" defTabSz="914400" rtl="0" eaLnBrk="1" latinLnBrk="0" hangingPunct="1">
                        <a:defRPr sz="1800" kern="1200">
                          <a:solidFill>
                            <a:schemeClr val="tx1"/>
                          </a:solidFill>
                          <a:latin typeface="宋体"/>
                          <a:ea typeface="宋体"/>
                        </a:defRPr>
                      </a:lvl2pPr>
                      <a:lvl3pPr marL="914400" algn="l" defTabSz="914400" rtl="0" eaLnBrk="1" latinLnBrk="0" hangingPunct="1">
                        <a:defRPr sz="1800" kern="1200">
                          <a:solidFill>
                            <a:schemeClr val="tx1"/>
                          </a:solidFill>
                          <a:latin typeface="宋体"/>
                          <a:ea typeface="宋体"/>
                        </a:defRPr>
                      </a:lvl3pPr>
                      <a:lvl4pPr marL="1371600" algn="l" defTabSz="914400" rtl="0" eaLnBrk="1" latinLnBrk="0" hangingPunct="1">
                        <a:defRPr sz="1800" kern="1200">
                          <a:solidFill>
                            <a:schemeClr val="tx1"/>
                          </a:solidFill>
                          <a:latin typeface="宋体"/>
                          <a:ea typeface="宋体"/>
                        </a:defRPr>
                      </a:lvl4pPr>
                      <a:lvl5pPr marL="1828800" algn="l" defTabSz="914400" rtl="0" eaLnBrk="1" latinLnBrk="0" hangingPunct="1">
                        <a:defRPr sz="1800" kern="1200">
                          <a:solidFill>
                            <a:schemeClr val="tx1"/>
                          </a:solidFill>
                          <a:latin typeface="宋体"/>
                          <a:ea typeface="宋体"/>
                        </a:defRPr>
                      </a:lvl5pPr>
                      <a:lvl6pPr marL="2286000" algn="l" defTabSz="914400" rtl="0" eaLnBrk="1" latinLnBrk="0" hangingPunct="1">
                        <a:defRPr sz="1800" kern="1200">
                          <a:solidFill>
                            <a:schemeClr val="tx1"/>
                          </a:solidFill>
                          <a:latin typeface="宋体"/>
                          <a:ea typeface="宋体"/>
                        </a:defRPr>
                      </a:lvl6pPr>
                      <a:lvl7pPr marL="2743200" algn="l" defTabSz="914400" rtl="0" eaLnBrk="1" latinLnBrk="0" hangingPunct="1">
                        <a:defRPr sz="1800" kern="1200">
                          <a:solidFill>
                            <a:schemeClr val="tx1"/>
                          </a:solidFill>
                          <a:latin typeface="宋体"/>
                          <a:ea typeface="宋体"/>
                        </a:defRPr>
                      </a:lvl7pPr>
                      <a:lvl8pPr marL="3200400" algn="l" defTabSz="914400" rtl="0" eaLnBrk="1" latinLnBrk="0" hangingPunct="1">
                        <a:defRPr sz="1800" kern="1200">
                          <a:solidFill>
                            <a:schemeClr val="tx1"/>
                          </a:solidFill>
                          <a:latin typeface="宋体"/>
                          <a:ea typeface="宋体"/>
                        </a:defRPr>
                      </a:lvl8pPr>
                      <a:lvl9pPr marL="3657600" algn="l" defTabSz="914400" rtl="0" eaLnBrk="1" latinLnBrk="0" hangingPunct="1">
                        <a:defRPr sz="1800" kern="1200">
                          <a:solidFill>
                            <a:schemeClr val="tx1"/>
                          </a:solidFill>
                          <a:latin typeface="宋体"/>
                          <a:ea typeface="宋体"/>
                        </a:defRPr>
                      </a:lvl9pPr>
                    </a:lstStyle>
                    <a:p>
                      <a:pPr marL="0" marR="0" lvl="0" indent="0" algn="ctr" defTabSz="7600950" rtl="0" eaLnBrk="1" fontAlgn="base" latinLnBrk="0" hangingPunct="1">
                        <a:lnSpc>
                          <a:spcPct val="120000"/>
                        </a:lnSpc>
                        <a:spcBef>
                          <a:spcPct val="20000"/>
                        </a:spcBef>
                        <a:spcAft>
                          <a:spcPct val="20000"/>
                        </a:spcAft>
                        <a:buClrTx/>
                        <a:buSzTx/>
                        <a:buFontTx/>
                        <a:buNone/>
                        <a:tabLst/>
                      </a:pPr>
                      <a:endParaRPr kumimoji="0" lang="zh-CN" altLang="zh-CN" sz="2000" b="1" i="0" u="none" strike="noStrike" cap="none" normalizeH="0" baseline="0" dirty="0" smtClean="0">
                        <a:ln>
                          <a:noFill/>
                        </a:ln>
                        <a:solidFill>
                          <a:schemeClr val="bg1"/>
                        </a:solidFill>
                        <a:effectLst/>
                        <a:latin typeface="微软雅黑" pitchFamily="34" charset="-122"/>
                        <a:ea typeface="微软雅黑" pitchFamily="34" charset="-122"/>
                      </a:endParaRPr>
                    </a:p>
                  </a:txBody>
                  <a:tcPr marL="91450" marR="91450" marT="45717" marB="45717" anchor="ctr" horzOverflow="overflow">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76200" cap="flat" cmpd="sng" algn="ctr">
                      <a:solidFill>
                        <a:srgbClr val="FFFFFF"/>
                      </a:solidFill>
                      <a:prstDash val="solid"/>
                      <a:round/>
                      <a:headEnd type="none" w="med" len="med"/>
                      <a:tailEnd type="none" w="med" len="med"/>
                    </a:lnT>
                    <a:lnB w="76200" cap="flat" cmpd="sng" algn="ctr">
                      <a:solidFill>
                        <a:srgbClr val="FFFFFF"/>
                      </a:solidFill>
                      <a:prstDash val="solid"/>
                      <a:round/>
                      <a:headEnd type="none" w="med" len="med"/>
                      <a:tailEnd type="none" w="med" len="med"/>
                    </a:lnB>
                    <a:lnTlToBr>
                      <a:noFill/>
                    </a:lnTlToBr>
                    <a:lnBlToTr>
                      <a:noFill/>
                    </a:lnBlToTr>
                    <a:solidFill>
                      <a:srgbClr val="CC00CC"/>
                    </a:solidFill>
                  </a:tcPr>
                </a:tc>
                <a:tc>
                  <a:txBody>
                    <a:bodyPr/>
                    <a:lstStyle>
                      <a:defPPr>
                        <a:defRPr lang="zh-CN"/>
                      </a:defPPr>
                      <a:lvl1pPr marL="0" algn="l" defTabSz="914400" rtl="0" eaLnBrk="1" latinLnBrk="0" hangingPunct="1">
                        <a:defRPr sz="1800" kern="1200">
                          <a:solidFill>
                            <a:schemeClr val="tx1"/>
                          </a:solidFill>
                          <a:latin typeface="宋体"/>
                          <a:ea typeface="宋体"/>
                        </a:defRPr>
                      </a:lvl1pPr>
                      <a:lvl2pPr marL="457200" algn="l" defTabSz="914400" rtl="0" eaLnBrk="1" latinLnBrk="0" hangingPunct="1">
                        <a:defRPr sz="1800" kern="1200">
                          <a:solidFill>
                            <a:schemeClr val="tx1"/>
                          </a:solidFill>
                          <a:latin typeface="宋体"/>
                          <a:ea typeface="宋体"/>
                        </a:defRPr>
                      </a:lvl2pPr>
                      <a:lvl3pPr marL="914400" algn="l" defTabSz="914400" rtl="0" eaLnBrk="1" latinLnBrk="0" hangingPunct="1">
                        <a:defRPr sz="1800" kern="1200">
                          <a:solidFill>
                            <a:schemeClr val="tx1"/>
                          </a:solidFill>
                          <a:latin typeface="宋体"/>
                          <a:ea typeface="宋体"/>
                        </a:defRPr>
                      </a:lvl3pPr>
                      <a:lvl4pPr marL="1371600" algn="l" defTabSz="914400" rtl="0" eaLnBrk="1" latinLnBrk="0" hangingPunct="1">
                        <a:defRPr sz="1800" kern="1200">
                          <a:solidFill>
                            <a:schemeClr val="tx1"/>
                          </a:solidFill>
                          <a:latin typeface="宋体"/>
                          <a:ea typeface="宋体"/>
                        </a:defRPr>
                      </a:lvl4pPr>
                      <a:lvl5pPr marL="1828800" algn="l" defTabSz="914400" rtl="0" eaLnBrk="1" latinLnBrk="0" hangingPunct="1">
                        <a:defRPr sz="1800" kern="1200">
                          <a:solidFill>
                            <a:schemeClr val="tx1"/>
                          </a:solidFill>
                          <a:latin typeface="宋体"/>
                          <a:ea typeface="宋体"/>
                        </a:defRPr>
                      </a:lvl5pPr>
                      <a:lvl6pPr marL="2286000" algn="l" defTabSz="914400" rtl="0" eaLnBrk="1" latinLnBrk="0" hangingPunct="1">
                        <a:defRPr sz="1800" kern="1200">
                          <a:solidFill>
                            <a:schemeClr val="tx1"/>
                          </a:solidFill>
                          <a:latin typeface="宋体"/>
                          <a:ea typeface="宋体"/>
                        </a:defRPr>
                      </a:lvl6pPr>
                      <a:lvl7pPr marL="2743200" algn="l" defTabSz="914400" rtl="0" eaLnBrk="1" latinLnBrk="0" hangingPunct="1">
                        <a:defRPr sz="1800" kern="1200">
                          <a:solidFill>
                            <a:schemeClr val="tx1"/>
                          </a:solidFill>
                          <a:latin typeface="宋体"/>
                          <a:ea typeface="宋体"/>
                        </a:defRPr>
                      </a:lvl7pPr>
                      <a:lvl8pPr marL="3200400" algn="l" defTabSz="914400" rtl="0" eaLnBrk="1" latinLnBrk="0" hangingPunct="1">
                        <a:defRPr sz="1800" kern="1200">
                          <a:solidFill>
                            <a:schemeClr val="tx1"/>
                          </a:solidFill>
                          <a:latin typeface="宋体"/>
                          <a:ea typeface="宋体"/>
                        </a:defRPr>
                      </a:lvl8pPr>
                      <a:lvl9pPr marL="3657600" algn="l" defTabSz="914400" rtl="0" eaLnBrk="1" latinLnBrk="0" hangingPunct="1">
                        <a:defRPr sz="1800" kern="1200">
                          <a:solidFill>
                            <a:schemeClr val="tx1"/>
                          </a:solidFill>
                          <a:latin typeface="宋体"/>
                          <a:ea typeface="宋体"/>
                        </a:defRPr>
                      </a:lvl9pPr>
                    </a:lstStyle>
                    <a:p>
                      <a:pPr marL="114300" marR="0" lvl="0" indent="0" algn="l" defTabSz="7600950" rtl="0" eaLnBrk="1" fontAlgn="base" latinLnBrk="0" hangingPunct="1">
                        <a:lnSpc>
                          <a:spcPct val="120000"/>
                        </a:lnSpc>
                        <a:spcBef>
                          <a:spcPct val="20000"/>
                        </a:spcBef>
                        <a:spcAft>
                          <a:spcPct val="20000"/>
                        </a:spcAft>
                        <a:buClrTx/>
                        <a:buSzTx/>
                        <a:buFontTx/>
                        <a:buNone/>
                        <a:tabLst/>
                        <a:defRPr/>
                      </a:pPr>
                      <a:r>
                        <a:rPr kumimoji="0" lang="zh-CN" altLang="en-US" sz="2000" b="1" i="0" u="none" strike="noStrike" kern="1200" cap="none" normalizeH="0" baseline="0" dirty="0" smtClean="0">
                          <a:ln>
                            <a:noFill/>
                          </a:ln>
                          <a:solidFill>
                            <a:schemeClr val="bg1"/>
                          </a:solidFill>
                          <a:effectLst/>
                          <a:latin typeface="微软雅黑" pitchFamily="34" charset="-122"/>
                          <a:ea typeface="微软雅黑" pitchFamily="34" charset="-122"/>
                          <a:cs typeface="+mn-cs"/>
                        </a:rPr>
                        <a:t>各部分的关系</a:t>
                      </a:r>
                    </a:p>
                  </a:txBody>
                  <a:tcPr marL="91450" marR="91450" marT="45717" marB="45717" anchor="ctr" horzOverflow="overflow">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76200" cap="flat" cmpd="sng" algn="ctr">
                      <a:solidFill>
                        <a:srgbClr val="FFFFFF"/>
                      </a:solidFill>
                      <a:prstDash val="solid"/>
                      <a:round/>
                      <a:headEnd type="none" w="med" len="med"/>
                      <a:tailEnd type="none" w="med" len="med"/>
                    </a:lnT>
                    <a:lnB w="76200" cap="flat" cmpd="sng" algn="ctr">
                      <a:solidFill>
                        <a:srgbClr val="FFFFFF"/>
                      </a:solidFill>
                      <a:prstDash val="solid"/>
                      <a:round/>
                      <a:headEnd type="none" w="med" len="med"/>
                      <a:tailEnd type="none" w="med" len="med"/>
                    </a:lnB>
                    <a:lnTlToBr>
                      <a:noFill/>
                    </a:lnTlToBr>
                    <a:lnBlToTr>
                      <a:noFill/>
                    </a:lnBlToTr>
                    <a:solidFill>
                      <a:srgbClr val="CC00CC"/>
                    </a:solidFill>
                  </a:tcPr>
                </a:tc>
              </a:tr>
            </a:tbl>
          </a:graphicData>
        </a:graphic>
      </p:graphicFrame>
    </p:spTree>
    <p:extLst>
      <p:ext uri="{BB962C8B-B14F-4D97-AF65-F5344CB8AC3E}">
        <p14:creationId xmlns:p14="http://schemas.microsoft.com/office/powerpoint/2010/main" val="35998439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539552" y="1196752"/>
            <a:ext cx="7734300" cy="5010150"/>
          </a:xfrm>
          <a:prstGeom prst="rect">
            <a:avLst/>
          </a:prstGeom>
        </p:spPr>
      </p:pic>
      <p:graphicFrame>
        <p:nvGraphicFramePr>
          <p:cNvPr id="4" name="表格 3"/>
          <p:cNvGraphicFramePr>
            <a:graphicFrameLocks noGrp="1"/>
          </p:cNvGraphicFramePr>
          <p:nvPr>
            <p:extLst>
              <p:ext uri="{D42A27DB-BD31-4B8C-83A1-F6EECF244321}">
                <p14:modId xmlns:p14="http://schemas.microsoft.com/office/powerpoint/2010/main" val="3587998448"/>
              </p:ext>
            </p:extLst>
          </p:nvPr>
        </p:nvGraphicFramePr>
        <p:xfrm>
          <a:off x="1592064" y="483086"/>
          <a:ext cx="5629275" cy="713666"/>
        </p:xfrm>
        <a:graphic>
          <a:graphicData uri="http://schemas.openxmlformats.org/drawingml/2006/table">
            <a:tbl>
              <a:tblPr>
                <a:effectLst/>
              </a:tblPr>
              <a:tblGrid>
                <a:gridCol w="536609"/>
                <a:gridCol w="5092666"/>
              </a:tblGrid>
              <a:tr h="713666">
                <a:tc>
                  <a:txBody>
                    <a:bodyPr/>
                    <a:lstStyle>
                      <a:defPPr>
                        <a:defRPr lang="zh-CN"/>
                      </a:defPPr>
                      <a:lvl1pPr marL="0" algn="l" defTabSz="914400" rtl="0" eaLnBrk="1" latinLnBrk="0" hangingPunct="1">
                        <a:defRPr sz="1800" kern="1200">
                          <a:solidFill>
                            <a:schemeClr val="tx1"/>
                          </a:solidFill>
                          <a:latin typeface="宋体"/>
                          <a:ea typeface="宋体"/>
                        </a:defRPr>
                      </a:lvl1pPr>
                      <a:lvl2pPr marL="457200" algn="l" defTabSz="914400" rtl="0" eaLnBrk="1" latinLnBrk="0" hangingPunct="1">
                        <a:defRPr sz="1800" kern="1200">
                          <a:solidFill>
                            <a:schemeClr val="tx1"/>
                          </a:solidFill>
                          <a:latin typeface="宋体"/>
                          <a:ea typeface="宋体"/>
                        </a:defRPr>
                      </a:lvl2pPr>
                      <a:lvl3pPr marL="914400" algn="l" defTabSz="914400" rtl="0" eaLnBrk="1" latinLnBrk="0" hangingPunct="1">
                        <a:defRPr sz="1800" kern="1200">
                          <a:solidFill>
                            <a:schemeClr val="tx1"/>
                          </a:solidFill>
                          <a:latin typeface="宋体"/>
                          <a:ea typeface="宋体"/>
                        </a:defRPr>
                      </a:lvl3pPr>
                      <a:lvl4pPr marL="1371600" algn="l" defTabSz="914400" rtl="0" eaLnBrk="1" latinLnBrk="0" hangingPunct="1">
                        <a:defRPr sz="1800" kern="1200">
                          <a:solidFill>
                            <a:schemeClr val="tx1"/>
                          </a:solidFill>
                          <a:latin typeface="宋体"/>
                          <a:ea typeface="宋体"/>
                        </a:defRPr>
                      </a:lvl4pPr>
                      <a:lvl5pPr marL="1828800" algn="l" defTabSz="914400" rtl="0" eaLnBrk="1" latinLnBrk="0" hangingPunct="1">
                        <a:defRPr sz="1800" kern="1200">
                          <a:solidFill>
                            <a:schemeClr val="tx1"/>
                          </a:solidFill>
                          <a:latin typeface="宋体"/>
                          <a:ea typeface="宋体"/>
                        </a:defRPr>
                      </a:lvl5pPr>
                      <a:lvl6pPr marL="2286000" algn="l" defTabSz="914400" rtl="0" eaLnBrk="1" latinLnBrk="0" hangingPunct="1">
                        <a:defRPr sz="1800" kern="1200">
                          <a:solidFill>
                            <a:schemeClr val="tx1"/>
                          </a:solidFill>
                          <a:latin typeface="宋体"/>
                          <a:ea typeface="宋体"/>
                        </a:defRPr>
                      </a:lvl6pPr>
                      <a:lvl7pPr marL="2743200" algn="l" defTabSz="914400" rtl="0" eaLnBrk="1" latinLnBrk="0" hangingPunct="1">
                        <a:defRPr sz="1800" kern="1200">
                          <a:solidFill>
                            <a:schemeClr val="tx1"/>
                          </a:solidFill>
                          <a:latin typeface="宋体"/>
                          <a:ea typeface="宋体"/>
                        </a:defRPr>
                      </a:lvl7pPr>
                      <a:lvl8pPr marL="3200400" algn="l" defTabSz="914400" rtl="0" eaLnBrk="1" latinLnBrk="0" hangingPunct="1">
                        <a:defRPr sz="1800" kern="1200">
                          <a:solidFill>
                            <a:schemeClr val="tx1"/>
                          </a:solidFill>
                          <a:latin typeface="宋体"/>
                          <a:ea typeface="宋体"/>
                        </a:defRPr>
                      </a:lvl8pPr>
                      <a:lvl9pPr marL="3657600" algn="l" defTabSz="914400" rtl="0" eaLnBrk="1" latinLnBrk="0" hangingPunct="1">
                        <a:defRPr sz="1800" kern="1200">
                          <a:solidFill>
                            <a:schemeClr val="tx1"/>
                          </a:solidFill>
                          <a:latin typeface="宋体"/>
                          <a:ea typeface="宋体"/>
                        </a:defRPr>
                      </a:lvl9pPr>
                    </a:lstStyle>
                    <a:p>
                      <a:pPr marL="0" marR="0" lvl="0" indent="0" algn="ctr" defTabSz="7600950" rtl="0" eaLnBrk="1" fontAlgn="base" latinLnBrk="0" hangingPunct="1">
                        <a:lnSpc>
                          <a:spcPct val="120000"/>
                        </a:lnSpc>
                        <a:spcBef>
                          <a:spcPct val="20000"/>
                        </a:spcBef>
                        <a:spcAft>
                          <a:spcPct val="20000"/>
                        </a:spcAft>
                        <a:buClrTx/>
                        <a:buSzTx/>
                        <a:buFontTx/>
                        <a:buNone/>
                        <a:tabLst/>
                      </a:pPr>
                      <a:endParaRPr kumimoji="0" lang="zh-CN" altLang="zh-CN" sz="2000" b="1" i="0" u="none" strike="noStrike" cap="none" normalizeH="0" baseline="0" dirty="0" smtClean="0">
                        <a:ln>
                          <a:noFill/>
                        </a:ln>
                        <a:solidFill>
                          <a:schemeClr val="bg1"/>
                        </a:solidFill>
                        <a:effectLst/>
                        <a:latin typeface="微软雅黑" pitchFamily="34" charset="-122"/>
                        <a:ea typeface="微软雅黑" pitchFamily="34" charset="-122"/>
                      </a:endParaRPr>
                    </a:p>
                  </a:txBody>
                  <a:tcPr marL="91450" marR="91450" marT="45717" marB="45717" anchor="ctr" horzOverflow="overflow">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76200" cap="flat" cmpd="sng" algn="ctr">
                      <a:solidFill>
                        <a:srgbClr val="FFFFFF"/>
                      </a:solidFill>
                      <a:prstDash val="solid"/>
                      <a:round/>
                      <a:headEnd type="none" w="med" len="med"/>
                      <a:tailEnd type="none" w="med" len="med"/>
                    </a:lnT>
                    <a:lnB w="76200" cap="flat" cmpd="sng" algn="ctr">
                      <a:solidFill>
                        <a:srgbClr val="FFFFFF"/>
                      </a:solidFill>
                      <a:prstDash val="solid"/>
                      <a:round/>
                      <a:headEnd type="none" w="med" len="med"/>
                      <a:tailEnd type="none" w="med" len="med"/>
                    </a:lnB>
                    <a:lnTlToBr>
                      <a:noFill/>
                    </a:lnTlToBr>
                    <a:lnBlToTr>
                      <a:noFill/>
                    </a:lnBlToTr>
                    <a:solidFill>
                      <a:srgbClr val="CC00CC"/>
                    </a:solidFill>
                  </a:tcPr>
                </a:tc>
                <a:tc>
                  <a:txBody>
                    <a:bodyPr/>
                    <a:lstStyle>
                      <a:defPPr>
                        <a:defRPr lang="zh-CN"/>
                      </a:defPPr>
                      <a:lvl1pPr marL="0" algn="l" defTabSz="914400" rtl="0" eaLnBrk="1" latinLnBrk="0" hangingPunct="1">
                        <a:defRPr sz="1800" kern="1200">
                          <a:solidFill>
                            <a:schemeClr val="tx1"/>
                          </a:solidFill>
                          <a:latin typeface="宋体"/>
                          <a:ea typeface="宋体"/>
                        </a:defRPr>
                      </a:lvl1pPr>
                      <a:lvl2pPr marL="457200" algn="l" defTabSz="914400" rtl="0" eaLnBrk="1" latinLnBrk="0" hangingPunct="1">
                        <a:defRPr sz="1800" kern="1200">
                          <a:solidFill>
                            <a:schemeClr val="tx1"/>
                          </a:solidFill>
                          <a:latin typeface="宋体"/>
                          <a:ea typeface="宋体"/>
                        </a:defRPr>
                      </a:lvl2pPr>
                      <a:lvl3pPr marL="914400" algn="l" defTabSz="914400" rtl="0" eaLnBrk="1" latinLnBrk="0" hangingPunct="1">
                        <a:defRPr sz="1800" kern="1200">
                          <a:solidFill>
                            <a:schemeClr val="tx1"/>
                          </a:solidFill>
                          <a:latin typeface="宋体"/>
                          <a:ea typeface="宋体"/>
                        </a:defRPr>
                      </a:lvl3pPr>
                      <a:lvl4pPr marL="1371600" algn="l" defTabSz="914400" rtl="0" eaLnBrk="1" latinLnBrk="0" hangingPunct="1">
                        <a:defRPr sz="1800" kern="1200">
                          <a:solidFill>
                            <a:schemeClr val="tx1"/>
                          </a:solidFill>
                          <a:latin typeface="宋体"/>
                          <a:ea typeface="宋体"/>
                        </a:defRPr>
                      </a:lvl4pPr>
                      <a:lvl5pPr marL="1828800" algn="l" defTabSz="914400" rtl="0" eaLnBrk="1" latinLnBrk="0" hangingPunct="1">
                        <a:defRPr sz="1800" kern="1200">
                          <a:solidFill>
                            <a:schemeClr val="tx1"/>
                          </a:solidFill>
                          <a:latin typeface="宋体"/>
                          <a:ea typeface="宋体"/>
                        </a:defRPr>
                      </a:lvl5pPr>
                      <a:lvl6pPr marL="2286000" algn="l" defTabSz="914400" rtl="0" eaLnBrk="1" latinLnBrk="0" hangingPunct="1">
                        <a:defRPr sz="1800" kern="1200">
                          <a:solidFill>
                            <a:schemeClr val="tx1"/>
                          </a:solidFill>
                          <a:latin typeface="宋体"/>
                          <a:ea typeface="宋体"/>
                        </a:defRPr>
                      </a:lvl6pPr>
                      <a:lvl7pPr marL="2743200" algn="l" defTabSz="914400" rtl="0" eaLnBrk="1" latinLnBrk="0" hangingPunct="1">
                        <a:defRPr sz="1800" kern="1200">
                          <a:solidFill>
                            <a:schemeClr val="tx1"/>
                          </a:solidFill>
                          <a:latin typeface="宋体"/>
                          <a:ea typeface="宋体"/>
                        </a:defRPr>
                      </a:lvl7pPr>
                      <a:lvl8pPr marL="3200400" algn="l" defTabSz="914400" rtl="0" eaLnBrk="1" latinLnBrk="0" hangingPunct="1">
                        <a:defRPr sz="1800" kern="1200">
                          <a:solidFill>
                            <a:schemeClr val="tx1"/>
                          </a:solidFill>
                          <a:latin typeface="宋体"/>
                          <a:ea typeface="宋体"/>
                        </a:defRPr>
                      </a:lvl8pPr>
                      <a:lvl9pPr marL="3657600" algn="l" defTabSz="914400" rtl="0" eaLnBrk="1" latinLnBrk="0" hangingPunct="1">
                        <a:defRPr sz="1800" kern="1200">
                          <a:solidFill>
                            <a:schemeClr val="tx1"/>
                          </a:solidFill>
                          <a:latin typeface="宋体"/>
                          <a:ea typeface="宋体"/>
                        </a:defRPr>
                      </a:lvl9pPr>
                    </a:lstStyle>
                    <a:p>
                      <a:pPr marL="114300" marR="0" lvl="0" indent="0" algn="l" defTabSz="7600950" rtl="0" eaLnBrk="1" fontAlgn="base" latinLnBrk="0" hangingPunct="1">
                        <a:lnSpc>
                          <a:spcPct val="120000"/>
                        </a:lnSpc>
                        <a:spcBef>
                          <a:spcPct val="20000"/>
                        </a:spcBef>
                        <a:spcAft>
                          <a:spcPct val="20000"/>
                        </a:spcAft>
                        <a:buClrTx/>
                        <a:buSzTx/>
                        <a:buFontTx/>
                        <a:buNone/>
                        <a:tabLst/>
                        <a:defRPr/>
                      </a:pPr>
                      <a:r>
                        <a:rPr kumimoji="0" lang="zh-CN" altLang="en-US" sz="2000" b="1" i="0" u="none" strike="noStrike" kern="1200" cap="none" normalizeH="0" baseline="0" dirty="0" smtClean="0">
                          <a:ln>
                            <a:noFill/>
                          </a:ln>
                          <a:solidFill>
                            <a:schemeClr val="bg1"/>
                          </a:solidFill>
                          <a:effectLst/>
                          <a:latin typeface="微软雅黑" pitchFamily="34" charset="-122"/>
                          <a:ea typeface="微软雅黑" pitchFamily="34" charset="-122"/>
                          <a:cs typeface="+mn-cs"/>
                        </a:rPr>
                        <a:t>关系的数据表存储</a:t>
                      </a:r>
                    </a:p>
                  </a:txBody>
                  <a:tcPr marL="91450" marR="91450" marT="45717" marB="45717" anchor="ctr" horzOverflow="overflow">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76200" cap="flat" cmpd="sng" algn="ctr">
                      <a:solidFill>
                        <a:srgbClr val="FFFFFF"/>
                      </a:solidFill>
                      <a:prstDash val="solid"/>
                      <a:round/>
                      <a:headEnd type="none" w="med" len="med"/>
                      <a:tailEnd type="none" w="med" len="med"/>
                    </a:lnT>
                    <a:lnB w="76200" cap="flat" cmpd="sng" algn="ctr">
                      <a:solidFill>
                        <a:srgbClr val="FFFFFF"/>
                      </a:solidFill>
                      <a:prstDash val="solid"/>
                      <a:round/>
                      <a:headEnd type="none" w="med" len="med"/>
                      <a:tailEnd type="none" w="med" len="med"/>
                    </a:lnB>
                    <a:lnTlToBr>
                      <a:noFill/>
                    </a:lnTlToBr>
                    <a:lnBlToTr>
                      <a:noFill/>
                    </a:lnBlToTr>
                    <a:solidFill>
                      <a:srgbClr val="CC00CC"/>
                    </a:solidFill>
                  </a:tcPr>
                </a:tc>
              </a:tr>
            </a:tbl>
          </a:graphicData>
        </a:graphic>
      </p:graphicFrame>
    </p:spTree>
    <p:extLst>
      <p:ext uri="{BB962C8B-B14F-4D97-AF65-F5344CB8AC3E}">
        <p14:creationId xmlns:p14="http://schemas.microsoft.com/office/powerpoint/2010/main" val="557808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内容占位符 3"/>
          <p:cNvGraphicFramePr>
            <a:graphicFrameLocks/>
          </p:cNvGraphicFramePr>
          <p:nvPr>
            <p:extLst>
              <p:ext uri="{D42A27DB-BD31-4B8C-83A1-F6EECF244321}">
                <p14:modId xmlns:p14="http://schemas.microsoft.com/office/powerpoint/2010/main" val="2769788830"/>
              </p:ext>
            </p:extLst>
          </p:nvPr>
        </p:nvGraphicFramePr>
        <p:xfrm>
          <a:off x="250825" y="1219200"/>
          <a:ext cx="8659813" cy="5029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710274761"/>
              </p:ext>
            </p:extLst>
          </p:nvPr>
        </p:nvGraphicFramePr>
        <p:xfrm>
          <a:off x="1763688" y="476672"/>
          <a:ext cx="5629275" cy="713666"/>
        </p:xfrm>
        <a:graphic>
          <a:graphicData uri="http://schemas.openxmlformats.org/drawingml/2006/table">
            <a:tbl>
              <a:tblPr>
                <a:effectLst/>
              </a:tblPr>
              <a:tblGrid>
                <a:gridCol w="536609"/>
                <a:gridCol w="5092666"/>
              </a:tblGrid>
              <a:tr h="713666">
                <a:tc>
                  <a:txBody>
                    <a:bodyPr/>
                    <a:lstStyle>
                      <a:defPPr>
                        <a:defRPr lang="zh-CN"/>
                      </a:defPPr>
                      <a:lvl1pPr marL="0" algn="l" defTabSz="914400" rtl="0" eaLnBrk="1" latinLnBrk="0" hangingPunct="1">
                        <a:defRPr sz="1800" kern="1200">
                          <a:solidFill>
                            <a:schemeClr val="tx1"/>
                          </a:solidFill>
                          <a:latin typeface="宋体"/>
                          <a:ea typeface="宋体"/>
                        </a:defRPr>
                      </a:lvl1pPr>
                      <a:lvl2pPr marL="457200" algn="l" defTabSz="914400" rtl="0" eaLnBrk="1" latinLnBrk="0" hangingPunct="1">
                        <a:defRPr sz="1800" kern="1200">
                          <a:solidFill>
                            <a:schemeClr val="tx1"/>
                          </a:solidFill>
                          <a:latin typeface="宋体"/>
                          <a:ea typeface="宋体"/>
                        </a:defRPr>
                      </a:lvl2pPr>
                      <a:lvl3pPr marL="914400" algn="l" defTabSz="914400" rtl="0" eaLnBrk="1" latinLnBrk="0" hangingPunct="1">
                        <a:defRPr sz="1800" kern="1200">
                          <a:solidFill>
                            <a:schemeClr val="tx1"/>
                          </a:solidFill>
                          <a:latin typeface="宋体"/>
                          <a:ea typeface="宋体"/>
                        </a:defRPr>
                      </a:lvl3pPr>
                      <a:lvl4pPr marL="1371600" algn="l" defTabSz="914400" rtl="0" eaLnBrk="1" latinLnBrk="0" hangingPunct="1">
                        <a:defRPr sz="1800" kern="1200">
                          <a:solidFill>
                            <a:schemeClr val="tx1"/>
                          </a:solidFill>
                          <a:latin typeface="宋体"/>
                          <a:ea typeface="宋体"/>
                        </a:defRPr>
                      </a:lvl4pPr>
                      <a:lvl5pPr marL="1828800" algn="l" defTabSz="914400" rtl="0" eaLnBrk="1" latinLnBrk="0" hangingPunct="1">
                        <a:defRPr sz="1800" kern="1200">
                          <a:solidFill>
                            <a:schemeClr val="tx1"/>
                          </a:solidFill>
                          <a:latin typeface="宋体"/>
                          <a:ea typeface="宋体"/>
                        </a:defRPr>
                      </a:lvl5pPr>
                      <a:lvl6pPr marL="2286000" algn="l" defTabSz="914400" rtl="0" eaLnBrk="1" latinLnBrk="0" hangingPunct="1">
                        <a:defRPr sz="1800" kern="1200">
                          <a:solidFill>
                            <a:schemeClr val="tx1"/>
                          </a:solidFill>
                          <a:latin typeface="宋体"/>
                          <a:ea typeface="宋体"/>
                        </a:defRPr>
                      </a:lvl6pPr>
                      <a:lvl7pPr marL="2743200" algn="l" defTabSz="914400" rtl="0" eaLnBrk="1" latinLnBrk="0" hangingPunct="1">
                        <a:defRPr sz="1800" kern="1200">
                          <a:solidFill>
                            <a:schemeClr val="tx1"/>
                          </a:solidFill>
                          <a:latin typeface="宋体"/>
                          <a:ea typeface="宋体"/>
                        </a:defRPr>
                      </a:lvl7pPr>
                      <a:lvl8pPr marL="3200400" algn="l" defTabSz="914400" rtl="0" eaLnBrk="1" latinLnBrk="0" hangingPunct="1">
                        <a:defRPr sz="1800" kern="1200">
                          <a:solidFill>
                            <a:schemeClr val="tx1"/>
                          </a:solidFill>
                          <a:latin typeface="宋体"/>
                          <a:ea typeface="宋体"/>
                        </a:defRPr>
                      </a:lvl8pPr>
                      <a:lvl9pPr marL="3657600" algn="l" defTabSz="914400" rtl="0" eaLnBrk="1" latinLnBrk="0" hangingPunct="1">
                        <a:defRPr sz="1800" kern="1200">
                          <a:solidFill>
                            <a:schemeClr val="tx1"/>
                          </a:solidFill>
                          <a:latin typeface="宋体"/>
                          <a:ea typeface="宋体"/>
                        </a:defRPr>
                      </a:lvl9pPr>
                    </a:lstStyle>
                    <a:p>
                      <a:pPr marL="0" marR="0" lvl="0" indent="0" algn="ctr" defTabSz="7600950" rtl="0" eaLnBrk="1" fontAlgn="base" latinLnBrk="0" hangingPunct="1">
                        <a:lnSpc>
                          <a:spcPct val="120000"/>
                        </a:lnSpc>
                        <a:spcBef>
                          <a:spcPct val="20000"/>
                        </a:spcBef>
                        <a:spcAft>
                          <a:spcPct val="20000"/>
                        </a:spcAft>
                        <a:buClrTx/>
                        <a:buSzTx/>
                        <a:buFontTx/>
                        <a:buNone/>
                        <a:tabLst/>
                      </a:pPr>
                      <a:endParaRPr kumimoji="0" lang="zh-CN" altLang="zh-CN" sz="2000" b="1" i="0" u="none" strike="noStrike" cap="none" normalizeH="0" baseline="0" dirty="0" smtClean="0">
                        <a:ln>
                          <a:noFill/>
                        </a:ln>
                        <a:solidFill>
                          <a:schemeClr val="bg1"/>
                        </a:solidFill>
                        <a:effectLst/>
                        <a:latin typeface="微软雅黑" pitchFamily="34" charset="-122"/>
                        <a:ea typeface="微软雅黑" pitchFamily="34" charset="-122"/>
                      </a:endParaRPr>
                    </a:p>
                  </a:txBody>
                  <a:tcPr marL="91450" marR="91450" marT="45717" marB="45717" anchor="ctr" horzOverflow="overflow">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76200" cap="flat" cmpd="sng" algn="ctr">
                      <a:solidFill>
                        <a:srgbClr val="FFFFFF"/>
                      </a:solidFill>
                      <a:prstDash val="solid"/>
                      <a:round/>
                      <a:headEnd type="none" w="med" len="med"/>
                      <a:tailEnd type="none" w="med" len="med"/>
                    </a:lnT>
                    <a:lnB w="76200" cap="flat" cmpd="sng" algn="ctr">
                      <a:solidFill>
                        <a:srgbClr val="FFFFFF"/>
                      </a:solidFill>
                      <a:prstDash val="solid"/>
                      <a:round/>
                      <a:headEnd type="none" w="med" len="med"/>
                      <a:tailEnd type="none" w="med" len="med"/>
                    </a:lnB>
                    <a:lnTlToBr>
                      <a:noFill/>
                    </a:lnTlToBr>
                    <a:lnBlToTr>
                      <a:noFill/>
                    </a:lnBlToTr>
                    <a:solidFill>
                      <a:srgbClr val="CC00CC"/>
                    </a:solidFill>
                  </a:tcPr>
                </a:tc>
                <a:tc>
                  <a:txBody>
                    <a:bodyPr/>
                    <a:lstStyle>
                      <a:defPPr>
                        <a:defRPr lang="zh-CN"/>
                      </a:defPPr>
                      <a:lvl1pPr marL="0" algn="l" defTabSz="914400" rtl="0" eaLnBrk="1" latinLnBrk="0" hangingPunct="1">
                        <a:defRPr sz="1800" kern="1200">
                          <a:solidFill>
                            <a:schemeClr val="tx1"/>
                          </a:solidFill>
                          <a:latin typeface="宋体"/>
                          <a:ea typeface="宋体"/>
                        </a:defRPr>
                      </a:lvl1pPr>
                      <a:lvl2pPr marL="457200" algn="l" defTabSz="914400" rtl="0" eaLnBrk="1" latinLnBrk="0" hangingPunct="1">
                        <a:defRPr sz="1800" kern="1200">
                          <a:solidFill>
                            <a:schemeClr val="tx1"/>
                          </a:solidFill>
                          <a:latin typeface="宋体"/>
                          <a:ea typeface="宋体"/>
                        </a:defRPr>
                      </a:lvl2pPr>
                      <a:lvl3pPr marL="914400" algn="l" defTabSz="914400" rtl="0" eaLnBrk="1" latinLnBrk="0" hangingPunct="1">
                        <a:defRPr sz="1800" kern="1200">
                          <a:solidFill>
                            <a:schemeClr val="tx1"/>
                          </a:solidFill>
                          <a:latin typeface="宋体"/>
                          <a:ea typeface="宋体"/>
                        </a:defRPr>
                      </a:lvl3pPr>
                      <a:lvl4pPr marL="1371600" algn="l" defTabSz="914400" rtl="0" eaLnBrk="1" latinLnBrk="0" hangingPunct="1">
                        <a:defRPr sz="1800" kern="1200">
                          <a:solidFill>
                            <a:schemeClr val="tx1"/>
                          </a:solidFill>
                          <a:latin typeface="宋体"/>
                          <a:ea typeface="宋体"/>
                        </a:defRPr>
                      </a:lvl4pPr>
                      <a:lvl5pPr marL="1828800" algn="l" defTabSz="914400" rtl="0" eaLnBrk="1" latinLnBrk="0" hangingPunct="1">
                        <a:defRPr sz="1800" kern="1200">
                          <a:solidFill>
                            <a:schemeClr val="tx1"/>
                          </a:solidFill>
                          <a:latin typeface="宋体"/>
                          <a:ea typeface="宋体"/>
                        </a:defRPr>
                      </a:lvl5pPr>
                      <a:lvl6pPr marL="2286000" algn="l" defTabSz="914400" rtl="0" eaLnBrk="1" latinLnBrk="0" hangingPunct="1">
                        <a:defRPr sz="1800" kern="1200">
                          <a:solidFill>
                            <a:schemeClr val="tx1"/>
                          </a:solidFill>
                          <a:latin typeface="宋体"/>
                          <a:ea typeface="宋体"/>
                        </a:defRPr>
                      </a:lvl6pPr>
                      <a:lvl7pPr marL="2743200" algn="l" defTabSz="914400" rtl="0" eaLnBrk="1" latinLnBrk="0" hangingPunct="1">
                        <a:defRPr sz="1800" kern="1200">
                          <a:solidFill>
                            <a:schemeClr val="tx1"/>
                          </a:solidFill>
                          <a:latin typeface="宋体"/>
                          <a:ea typeface="宋体"/>
                        </a:defRPr>
                      </a:lvl7pPr>
                      <a:lvl8pPr marL="3200400" algn="l" defTabSz="914400" rtl="0" eaLnBrk="1" latinLnBrk="0" hangingPunct="1">
                        <a:defRPr sz="1800" kern="1200">
                          <a:solidFill>
                            <a:schemeClr val="tx1"/>
                          </a:solidFill>
                          <a:latin typeface="宋体"/>
                          <a:ea typeface="宋体"/>
                        </a:defRPr>
                      </a:lvl8pPr>
                      <a:lvl9pPr marL="3657600" algn="l" defTabSz="914400" rtl="0" eaLnBrk="1" latinLnBrk="0" hangingPunct="1">
                        <a:defRPr sz="1800" kern="1200">
                          <a:solidFill>
                            <a:schemeClr val="tx1"/>
                          </a:solidFill>
                          <a:latin typeface="宋体"/>
                          <a:ea typeface="宋体"/>
                        </a:defRPr>
                      </a:lvl9pPr>
                    </a:lstStyle>
                    <a:p>
                      <a:pPr marL="114300" marR="0" lvl="0" indent="0" algn="l" defTabSz="7600950" rtl="0" eaLnBrk="1" fontAlgn="base" latinLnBrk="0" hangingPunct="1">
                        <a:lnSpc>
                          <a:spcPct val="120000"/>
                        </a:lnSpc>
                        <a:spcBef>
                          <a:spcPct val="20000"/>
                        </a:spcBef>
                        <a:spcAft>
                          <a:spcPct val="20000"/>
                        </a:spcAft>
                        <a:buClrTx/>
                        <a:buSzTx/>
                        <a:buFontTx/>
                        <a:buNone/>
                        <a:tabLst/>
                        <a:defRPr/>
                      </a:pPr>
                      <a:r>
                        <a:rPr kumimoji="0" lang="zh-CN" altLang="en-US" sz="2000" b="1" i="0" u="none" strike="noStrike" kern="1200" cap="none" normalizeH="0" baseline="0" dirty="0" smtClean="0">
                          <a:ln>
                            <a:noFill/>
                          </a:ln>
                          <a:solidFill>
                            <a:schemeClr val="bg1"/>
                          </a:solidFill>
                          <a:effectLst/>
                          <a:latin typeface="微软雅黑" pitchFamily="34" charset="-122"/>
                          <a:ea typeface="微软雅黑" pitchFamily="34" charset="-122"/>
                          <a:cs typeface="+mn-cs"/>
                        </a:rPr>
                        <a:t>权限</a:t>
                      </a:r>
                    </a:p>
                  </a:txBody>
                  <a:tcPr marL="91450" marR="91450" marT="45717" marB="45717" anchor="ctr" horzOverflow="overflow">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76200" cap="flat" cmpd="sng" algn="ctr">
                      <a:solidFill>
                        <a:srgbClr val="FFFFFF"/>
                      </a:solidFill>
                      <a:prstDash val="solid"/>
                      <a:round/>
                      <a:headEnd type="none" w="med" len="med"/>
                      <a:tailEnd type="none" w="med" len="med"/>
                    </a:lnT>
                    <a:lnB w="76200" cap="flat" cmpd="sng" algn="ctr">
                      <a:solidFill>
                        <a:srgbClr val="FFFFFF"/>
                      </a:solidFill>
                      <a:prstDash val="solid"/>
                      <a:round/>
                      <a:headEnd type="none" w="med" len="med"/>
                      <a:tailEnd type="none" w="med" len="med"/>
                    </a:lnB>
                    <a:lnTlToBr>
                      <a:noFill/>
                    </a:lnTlToBr>
                    <a:lnBlToTr>
                      <a:noFill/>
                    </a:lnBlToTr>
                    <a:solidFill>
                      <a:srgbClr val="CC00CC"/>
                    </a:solidFill>
                  </a:tcPr>
                </a:tc>
              </a:tr>
            </a:tbl>
          </a:graphicData>
        </a:graphic>
      </p:graphicFrame>
    </p:spTree>
    <p:extLst>
      <p:ext uri="{BB962C8B-B14F-4D97-AF65-F5344CB8AC3E}">
        <p14:creationId xmlns:p14="http://schemas.microsoft.com/office/powerpoint/2010/main" val="12362184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513053714"/>
              </p:ext>
            </p:extLst>
          </p:nvPr>
        </p:nvGraphicFramePr>
        <p:xfrm>
          <a:off x="829270" y="1444261"/>
          <a:ext cx="5629275" cy="713666"/>
        </p:xfrm>
        <a:graphic>
          <a:graphicData uri="http://schemas.openxmlformats.org/drawingml/2006/table">
            <a:tbl>
              <a:tblPr>
                <a:effectLst/>
              </a:tblPr>
              <a:tblGrid>
                <a:gridCol w="536609"/>
                <a:gridCol w="5092666"/>
              </a:tblGrid>
              <a:tr h="713666">
                <a:tc>
                  <a:txBody>
                    <a:bodyPr/>
                    <a:lstStyle>
                      <a:defPPr>
                        <a:defRPr lang="zh-CN"/>
                      </a:defPPr>
                      <a:lvl1pPr marL="0" algn="l" defTabSz="914400" rtl="0" eaLnBrk="1" latinLnBrk="0" hangingPunct="1">
                        <a:defRPr sz="1800" kern="1200">
                          <a:solidFill>
                            <a:schemeClr val="tx1"/>
                          </a:solidFill>
                          <a:latin typeface="宋体"/>
                          <a:ea typeface="宋体"/>
                        </a:defRPr>
                      </a:lvl1pPr>
                      <a:lvl2pPr marL="457200" algn="l" defTabSz="914400" rtl="0" eaLnBrk="1" latinLnBrk="0" hangingPunct="1">
                        <a:defRPr sz="1800" kern="1200">
                          <a:solidFill>
                            <a:schemeClr val="tx1"/>
                          </a:solidFill>
                          <a:latin typeface="宋体"/>
                          <a:ea typeface="宋体"/>
                        </a:defRPr>
                      </a:lvl2pPr>
                      <a:lvl3pPr marL="914400" algn="l" defTabSz="914400" rtl="0" eaLnBrk="1" latinLnBrk="0" hangingPunct="1">
                        <a:defRPr sz="1800" kern="1200">
                          <a:solidFill>
                            <a:schemeClr val="tx1"/>
                          </a:solidFill>
                          <a:latin typeface="宋体"/>
                          <a:ea typeface="宋体"/>
                        </a:defRPr>
                      </a:lvl3pPr>
                      <a:lvl4pPr marL="1371600" algn="l" defTabSz="914400" rtl="0" eaLnBrk="1" latinLnBrk="0" hangingPunct="1">
                        <a:defRPr sz="1800" kern="1200">
                          <a:solidFill>
                            <a:schemeClr val="tx1"/>
                          </a:solidFill>
                          <a:latin typeface="宋体"/>
                          <a:ea typeface="宋体"/>
                        </a:defRPr>
                      </a:lvl4pPr>
                      <a:lvl5pPr marL="1828800" algn="l" defTabSz="914400" rtl="0" eaLnBrk="1" latinLnBrk="0" hangingPunct="1">
                        <a:defRPr sz="1800" kern="1200">
                          <a:solidFill>
                            <a:schemeClr val="tx1"/>
                          </a:solidFill>
                          <a:latin typeface="宋体"/>
                          <a:ea typeface="宋体"/>
                        </a:defRPr>
                      </a:lvl5pPr>
                      <a:lvl6pPr marL="2286000" algn="l" defTabSz="914400" rtl="0" eaLnBrk="1" latinLnBrk="0" hangingPunct="1">
                        <a:defRPr sz="1800" kern="1200">
                          <a:solidFill>
                            <a:schemeClr val="tx1"/>
                          </a:solidFill>
                          <a:latin typeface="宋体"/>
                          <a:ea typeface="宋体"/>
                        </a:defRPr>
                      </a:lvl6pPr>
                      <a:lvl7pPr marL="2743200" algn="l" defTabSz="914400" rtl="0" eaLnBrk="1" latinLnBrk="0" hangingPunct="1">
                        <a:defRPr sz="1800" kern="1200">
                          <a:solidFill>
                            <a:schemeClr val="tx1"/>
                          </a:solidFill>
                          <a:latin typeface="宋体"/>
                          <a:ea typeface="宋体"/>
                        </a:defRPr>
                      </a:lvl7pPr>
                      <a:lvl8pPr marL="3200400" algn="l" defTabSz="914400" rtl="0" eaLnBrk="1" latinLnBrk="0" hangingPunct="1">
                        <a:defRPr sz="1800" kern="1200">
                          <a:solidFill>
                            <a:schemeClr val="tx1"/>
                          </a:solidFill>
                          <a:latin typeface="宋体"/>
                          <a:ea typeface="宋体"/>
                        </a:defRPr>
                      </a:lvl8pPr>
                      <a:lvl9pPr marL="3657600" algn="l" defTabSz="914400" rtl="0" eaLnBrk="1" latinLnBrk="0" hangingPunct="1">
                        <a:defRPr sz="1800" kern="1200">
                          <a:solidFill>
                            <a:schemeClr val="tx1"/>
                          </a:solidFill>
                          <a:latin typeface="宋体"/>
                          <a:ea typeface="宋体"/>
                        </a:defRPr>
                      </a:lvl9pPr>
                    </a:lstStyle>
                    <a:p>
                      <a:pPr marL="0" marR="0" lvl="0" indent="0" algn="ctr" defTabSz="7600950" rtl="0" eaLnBrk="1" fontAlgn="base" latinLnBrk="0" hangingPunct="1">
                        <a:lnSpc>
                          <a:spcPct val="120000"/>
                        </a:lnSpc>
                        <a:spcBef>
                          <a:spcPct val="20000"/>
                        </a:spcBef>
                        <a:spcAft>
                          <a:spcPct val="20000"/>
                        </a:spcAft>
                        <a:buClrTx/>
                        <a:buSzTx/>
                        <a:buFontTx/>
                        <a:buNone/>
                        <a:tabLst/>
                      </a:pPr>
                      <a:r>
                        <a:rPr kumimoji="0" lang="en-US" altLang="zh-CN" sz="2000" b="1" i="0" u="none" strike="noStrike" cap="none" normalizeH="0" baseline="0" dirty="0" smtClean="0">
                          <a:ln>
                            <a:noFill/>
                          </a:ln>
                          <a:solidFill>
                            <a:schemeClr val="bg1"/>
                          </a:solidFill>
                          <a:effectLst/>
                          <a:latin typeface="微软雅黑" pitchFamily="34" charset="-122"/>
                          <a:ea typeface="微软雅黑" pitchFamily="34" charset="-122"/>
                        </a:rPr>
                        <a:t>1</a:t>
                      </a:r>
                      <a:endParaRPr kumimoji="0" lang="zh-CN" altLang="zh-CN" sz="2000" b="1" i="0" u="none" strike="noStrike" cap="none" normalizeH="0" baseline="0" dirty="0" smtClean="0">
                        <a:ln>
                          <a:noFill/>
                        </a:ln>
                        <a:solidFill>
                          <a:schemeClr val="bg1"/>
                        </a:solidFill>
                        <a:effectLst/>
                        <a:latin typeface="微软雅黑" pitchFamily="34" charset="-122"/>
                        <a:ea typeface="微软雅黑" pitchFamily="34" charset="-122"/>
                      </a:endParaRPr>
                    </a:p>
                  </a:txBody>
                  <a:tcPr marL="91450" marR="91450" marT="45717" marB="45717" anchor="ctr" horzOverflow="overflow">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76200" cap="flat" cmpd="sng" algn="ctr">
                      <a:solidFill>
                        <a:srgbClr val="FFFFFF"/>
                      </a:solidFill>
                      <a:prstDash val="solid"/>
                      <a:round/>
                      <a:headEnd type="none" w="med" len="med"/>
                      <a:tailEnd type="none" w="med" len="med"/>
                    </a:lnT>
                    <a:lnB w="76200" cap="flat" cmpd="sng" algn="ctr">
                      <a:solidFill>
                        <a:srgbClr val="FFFFFF"/>
                      </a:solidFill>
                      <a:prstDash val="solid"/>
                      <a:round/>
                      <a:headEnd type="none" w="med" len="med"/>
                      <a:tailEnd type="none" w="med" len="med"/>
                    </a:lnB>
                    <a:lnTlToBr>
                      <a:noFill/>
                    </a:lnTlToBr>
                    <a:lnBlToTr>
                      <a:noFill/>
                    </a:lnBlToTr>
                    <a:solidFill>
                      <a:srgbClr val="002060"/>
                    </a:solidFill>
                  </a:tcPr>
                </a:tc>
                <a:tc>
                  <a:txBody>
                    <a:bodyPr/>
                    <a:lstStyle>
                      <a:defPPr>
                        <a:defRPr lang="zh-CN"/>
                      </a:defPPr>
                      <a:lvl1pPr marL="0" algn="l" defTabSz="914400" rtl="0" eaLnBrk="1" latinLnBrk="0" hangingPunct="1">
                        <a:defRPr sz="1800" kern="1200">
                          <a:solidFill>
                            <a:schemeClr val="tx1"/>
                          </a:solidFill>
                          <a:latin typeface="宋体"/>
                          <a:ea typeface="宋体"/>
                        </a:defRPr>
                      </a:lvl1pPr>
                      <a:lvl2pPr marL="457200" algn="l" defTabSz="914400" rtl="0" eaLnBrk="1" latinLnBrk="0" hangingPunct="1">
                        <a:defRPr sz="1800" kern="1200">
                          <a:solidFill>
                            <a:schemeClr val="tx1"/>
                          </a:solidFill>
                          <a:latin typeface="宋体"/>
                          <a:ea typeface="宋体"/>
                        </a:defRPr>
                      </a:lvl2pPr>
                      <a:lvl3pPr marL="914400" algn="l" defTabSz="914400" rtl="0" eaLnBrk="1" latinLnBrk="0" hangingPunct="1">
                        <a:defRPr sz="1800" kern="1200">
                          <a:solidFill>
                            <a:schemeClr val="tx1"/>
                          </a:solidFill>
                          <a:latin typeface="宋体"/>
                          <a:ea typeface="宋体"/>
                        </a:defRPr>
                      </a:lvl3pPr>
                      <a:lvl4pPr marL="1371600" algn="l" defTabSz="914400" rtl="0" eaLnBrk="1" latinLnBrk="0" hangingPunct="1">
                        <a:defRPr sz="1800" kern="1200">
                          <a:solidFill>
                            <a:schemeClr val="tx1"/>
                          </a:solidFill>
                          <a:latin typeface="宋体"/>
                          <a:ea typeface="宋体"/>
                        </a:defRPr>
                      </a:lvl4pPr>
                      <a:lvl5pPr marL="1828800" algn="l" defTabSz="914400" rtl="0" eaLnBrk="1" latinLnBrk="0" hangingPunct="1">
                        <a:defRPr sz="1800" kern="1200">
                          <a:solidFill>
                            <a:schemeClr val="tx1"/>
                          </a:solidFill>
                          <a:latin typeface="宋体"/>
                          <a:ea typeface="宋体"/>
                        </a:defRPr>
                      </a:lvl5pPr>
                      <a:lvl6pPr marL="2286000" algn="l" defTabSz="914400" rtl="0" eaLnBrk="1" latinLnBrk="0" hangingPunct="1">
                        <a:defRPr sz="1800" kern="1200">
                          <a:solidFill>
                            <a:schemeClr val="tx1"/>
                          </a:solidFill>
                          <a:latin typeface="宋体"/>
                          <a:ea typeface="宋体"/>
                        </a:defRPr>
                      </a:lvl6pPr>
                      <a:lvl7pPr marL="2743200" algn="l" defTabSz="914400" rtl="0" eaLnBrk="1" latinLnBrk="0" hangingPunct="1">
                        <a:defRPr sz="1800" kern="1200">
                          <a:solidFill>
                            <a:schemeClr val="tx1"/>
                          </a:solidFill>
                          <a:latin typeface="宋体"/>
                          <a:ea typeface="宋体"/>
                        </a:defRPr>
                      </a:lvl7pPr>
                      <a:lvl8pPr marL="3200400" algn="l" defTabSz="914400" rtl="0" eaLnBrk="1" latinLnBrk="0" hangingPunct="1">
                        <a:defRPr sz="1800" kern="1200">
                          <a:solidFill>
                            <a:schemeClr val="tx1"/>
                          </a:solidFill>
                          <a:latin typeface="宋体"/>
                          <a:ea typeface="宋体"/>
                        </a:defRPr>
                      </a:lvl8pPr>
                      <a:lvl9pPr marL="3657600" algn="l" defTabSz="914400" rtl="0" eaLnBrk="1" latinLnBrk="0" hangingPunct="1">
                        <a:defRPr sz="1800" kern="1200">
                          <a:solidFill>
                            <a:schemeClr val="tx1"/>
                          </a:solidFill>
                          <a:latin typeface="宋体"/>
                          <a:ea typeface="宋体"/>
                        </a:defRPr>
                      </a:lvl9pPr>
                    </a:lstStyle>
                    <a:p>
                      <a:pPr marL="114300" marR="0" lvl="0" indent="0" algn="l" defTabSz="7600950" rtl="0" eaLnBrk="1" fontAlgn="base" latinLnBrk="0" hangingPunct="1">
                        <a:lnSpc>
                          <a:spcPct val="120000"/>
                        </a:lnSpc>
                        <a:spcBef>
                          <a:spcPct val="20000"/>
                        </a:spcBef>
                        <a:spcAft>
                          <a:spcPct val="20000"/>
                        </a:spcAft>
                        <a:buClrTx/>
                        <a:buSzTx/>
                        <a:buFontTx/>
                        <a:buNone/>
                        <a:tabLst/>
                        <a:defRPr/>
                      </a:pPr>
                      <a:r>
                        <a:rPr kumimoji="0" lang="zh-CN" altLang="en-US" sz="2000" b="1" i="0" u="none" strike="noStrike" kern="1200" cap="none" normalizeH="0" baseline="0" dirty="0" smtClean="0">
                          <a:ln>
                            <a:noFill/>
                          </a:ln>
                          <a:solidFill>
                            <a:schemeClr val="bg1"/>
                          </a:solidFill>
                          <a:effectLst/>
                          <a:latin typeface="微软雅黑" pitchFamily="34" charset="-122"/>
                          <a:ea typeface="微软雅黑" pitchFamily="34" charset="-122"/>
                          <a:cs typeface="+mn-cs"/>
                        </a:rPr>
                        <a:t>什么是</a:t>
                      </a:r>
                      <a:r>
                        <a:rPr kumimoji="0" lang="en-US" altLang="zh-CN" sz="2000" b="1" i="0" u="none" strike="noStrike" kern="1200" cap="none" normalizeH="0" baseline="0" dirty="0" smtClean="0">
                          <a:ln>
                            <a:noFill/>
                          </a:ln>
                          <a:solidFill>
                            <a:schemeClr val="bg1"/>
                          </a:solidFill>
                          <a:effectLst/>
                          <a:latin typeface="微软雅黑" pitchFamily="34" charset="-122"/>
                          <a:ea typeface="微软雅黑" pitchFamily="34" charset="-122"/>
                          <a:cs typeface="+mn-cs"/>
                        </a:rPr>
                        <a:t>Portal</a:t>
                      </a:r>
                    </a:p>
                  </a:txBody>
                  <a:tcPr marL="91450" marR="91450" marT="45717" marB="45717" anchor="ctr" horzOverflow="overflow">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76200" cap="flat" cmpd="sng" algn="ctr">
                      <a:solidFill>
                        <a:srgbClr val="FFFFFF"/>
                      </a:solidFill>
                      <a:prstDash val="solid"/>
                      <a:round/>
                      <a:headEnd type="none" w="med" len="med"/>
                      <a:tailEnd type="none" w="med" len="med"/>
                    </a:lnT>
                    <a:lnB w="76200" cap="flat" cmpd="sng" algn="ctr">
                      <a:solidFill>
                        <a:srgbClr val="FFFFFF"/>
                      </a:solidFill>
                      <a:prstDash val="solid"/>
                      <a:round/>
                      <a:headEnd type="none" w="med" len="med"/>
                      <a:tailEnd type="none" w="med" len="med"/>
                    </a:lnB>
                    <a:lnTlToBr>
                      <a:noFill/>
                    </a:lnTlToBr>
                    <a:lnBlToTr>
                      <a:noFill/>
                    </a:lnBlToTr>
                    <a:solidFill>
                      <a:srgbClr val="002060"/>
                    </a:solidFill>
                  </a:tcPr>
                </a:tc>
              </a:tr>
            </a:tbl>
          </a:graphicData>
        </a:graphic>
      </p:graphicFrame>
      <p:graphicFrame>
        <p:nvGraphicFramePr>
          <p:cNvPr id="8" name="内容占位符 3"/>
          <p:cNvGraphicFramePr>
            <a:graphicFrameLocks/>
          </p:cNvGraphicFramePr>
          <p:nvPr>
            <p:extLst>
              <p:ext uri="{D42A27DB-BD31-4B8C-83A1-F6EECF244321}">
                <p14:modId xmlns:p14="http://schemas.microsoft.com/office/powerpoint/2010/main" val="3716389429"/>
              </p:ext>
            </p:extLst>
          </p:nvPr>
        </p:nvGraphicFramePr>
        <p:xfrm>
          <a:off x="162470" y="1300245"/>
          <a:ext cx="8659688" cy="9361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9" name="图示 8"/>
          <p:cNvGraphicFramePr/>
          <p:nvPr>
            <p:extLst>
              <p:ext uri="{D42A27DB-BD31-4B8C-83A1-F6EECF244321}">
                <p14:modId xmlns:p14="http://schemas.microsoft.com/office/powerpoint/2010/main" val="389859274"/>
              </p:ext>
            </p:extLst>
          </p:nvPr>
        </p:nvGraphicFramePr>
        <p:xfrm>
          <a:off x="181198" y="2236349"/>
          <a:ext cx="8568952" cy="4176464"/>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3" name="表格 2"/>
          <p:cNvGraphicFramePr>
            <a:graphicFrameLocks noGrp="1"/>
          </p:cNvGraphicFramePr>
          <p:nvPr>
            <p:extLst>
              <p:ext uri="{D42A27DB-BD31-4B8C-83A1-F6EECF244321}">
                <p14:modId xmlns:p14="http://schemas.microsoft.com/office/powerpoint/2010/main" val="3681052090"/>
              </p:ext>
            </p:extLst>
          </p:nvPr>
        </p:nvGraphicFramePr>
        <p:xfrm>
          <a:off x="1547664" y="487836"/>
          <a:ext cx="5629275" cy="713666"/>
        </p:xfrm>
        <a:graphic>
          <a:graphicData uri="http://schemas.openxmlformats.org/drawingml/2006/table">
            <a:tbl>
              <a:tblPr>
                <a:effectLst/>
              </a:tblPr>
              <a:tblGrid>
                <a:gridCol w="536609"/>
                <a:gridCol w="5092666"/>
              </a:tblGrid>
              <a:tr h="713666">
                <a:tc>
                  <a:txBody>
                    <a:bodyPr/>
                    <a:lstStyle>
                      <a:defPPr>
                        <a:defRPr lang="zh-CN"/>
                      </a:defPPr>
                      <a:lvl1pPr marL="0" algn="l" defTabSz="914400" rtl="0" eaLnBrk="1" latinLnBrk="0" hangingPunct="1">
                        <a:defRPr sz="1800" kern="1200">
                          <a:solidFill>
                            <a:schemeClr val="tx1"/>
                          </a:solidFill>
                          <a:latin typeface="宋体"/>
                          <a:ea typeface="宋体"/>
                        </a:defRPr>
                      </a:lvl1pPr>
                      <a:lvl2pPr marL="457200" algn="l" defTabSz="914400" rtl="0" eaLnBrk="1" latinLnBrk="0" hangingPunct="1">
                        <a:defRPr sz="1800" kern="1200">
                          <a:solidFill>
                            <a:schemeClr val="tx1"/>
                          </a:solidFill>
                          <a:latin typeface="宋体"/>
                          <a:ea typeface="宋体"/>
                        </a:defRPr>
                      </a:lvl2pPr>
                      <a:lvl3pPr marL="914400" algn="l" defTabSz="914400" rtl="0" eaLnBrk="1" latinLnBrk="0" hangingPunct="1">
                        <a:defRPr sz="1800" kern="1200">
                          <a:solidFill>
                            <a:schemeClr val="tx1"/>
                          </a:solidFill>
                          <a:latin typeface="宋体"/>
                          <a:ea typeface="宋体"/>
                        </a:defRPr>
                      </a:lvl3pPr>
                      <a:lvl4pPr marL="1371600" algn="l" defTabSz="914400" rtl="0" eaLnBrk="1" latinLnBrk="0" hangingPunct="1">
                        <a:defRPr sz="1800" kern="1200">
                          <a:solidFill>
                            <a:schemeClr val="tx1"/>
                          </a:solidFill>
                          <a:latin typeface="宋体"/>
                          <a:ea typeface="宋体"/>
                        </a:defRPr>
                      </a:lvl4pPr>
                      <a:lvl5pPr marL="1828800" algn="l" defTabSz="914400" rtl="0" eaLnBrk="1" latinLnBrk="0" hangingPunct="1">
                        <a:defRPr sz="1800" kern="1200">
                          <a:solidFill>
                            <a:schemeClr val="tx1"/>
                          </a:solidFill>
                          <a:latin typeface="宋体"/>
                          <a:ea typeface="宋体"/>
                        </a:defRPr>
                      </a:lvl5pPr>
                      <a:lvl6pPr marL="2286000" algn="l" defTabSz="914400" rtl="0" eaLnBrk="1" latinLnBrk="0" hangingPunct="1">
                        <a:defRPr sz="1800" kern="1200">
                          <a:solidFill>
                            <a:schemeClr val="tx1"/>
                          </a:solidFill>
                          <a:latin typeface="宋体"/>
                          <a:ea typeface="宋体"/>
                        </a:defRPr>
                      </a:lvl6pPr>
                      <a:lvl7pPr marL="2743200" algn="l" defTabSz="914400" rtl="0" eaLnBrk="1" latinLnBrk="0" hangingPunct="1">
                        <a:defRPr sz="1800" kern="1200">
                          <a:solidFill>
                            <a:schemeClr val="tx1"/>
                          </a:solidFill>
                          <a:latin typeface="宋体"/>
                          <a:ea typeface="宋体"/>
                        </a:defRPr>
                      </a:lvl7pPr>
                      <a:lvl8pPr marL="3200400" algn="l" defTabSz="914400" rtl="0" eaLnBrk="1" latinLnBrk="0" hangingPunct="1">
                        <a:defRPr sz="1800" kern="1200">
                          <a:solidFill>
                            <a:schemeClr val="tx1"/>
                          </a:solidFill>
                          <a:latin typeface="宋体"/>
                          <a:ea typeface="宋体"/>
                        </a:defRPr>
                      </a:lvl8pPr>
                      <a:lvl9pPr marL="3657600" algn="l" defTabSz="914400" rtl="0" eaLnBrk="1" latinLnBrk="0" hangingPunct="1">
                        <a:defRPr sz="1800" kern="1200">
                          <a:solidFill>
                            <a:schemeClr val="tx1"/>
                          </a:solidFill>
                          <a:latin typeface="宋体"/>
                          <a:ea typeface="宋体"/>
                        </a:defRPr>
                      </a:lvl9pPr>
                    </a:lstStyle>
                    <a:p>
                      <a:pPr marL="0" marR="0" lvl="0" indent="0" algn="ctr" defTabSz="7600950" rtl="0" eaLnBrk="1" fontAlgn="base" latinLnBrk="0" hangingPunct="1">
                        <a:lnSpc>
                          <a:spcPct val="120000"/>
                        </a:lnSpc>
                        <a:spcBef>
                          <a:spcPct val="20000"/>
                        </a:spcBef>
                        <a:spcAft>
                          <a:spcPct val="20000"/>
                        </a:spcAft>
                        <a:buClrTx/>
                        <a:buSzTx/>
                        <a:buFontTx/>
                        <a:buNone/>
                        <a:tabLst/>
                      </a:pPr>
                      <a:endParaRPr kumimoji="0" lang="zh-CN" altLang="zh-CN" sz="2000" b="1" i="0" u="none" strike="noStrike" cap="none" normalizeH="0" baseline="0" dirty="0" smtClean="0">
                        <a:ln>
                          <a:noFill/>
                        </a:ln>
                        <a:solidFill>
                          <a:schemeClr val="bg1"/>
                        </a:solidFill>
                        <a:effectLst/>
                        <a:latin typeface="微软雅黑" pitchFamily="34" charset="-122"/>
                        <a:ea typeface="微软雅黑" pitchFamily="34" charset="-122"/>
                      </a:endParaRPr>
                    </a:p>
                  </a:txBody>
                  <a:tcPr marL="91450" marR="91450" marT="45717" marB="45717" anchor="ctr" horzOverflow="overflow">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76200" cap="flat" cmpd="sng" algn="ctr">
                      <a:solidFill>
                        <a:srgbClr val="FFFFFF"/>
                      </a:solidFill>
                      <a:prstDash val="solid"/>
                      <a:round/>
                      <a:headEnd type="none" w="med" len="med"/>
                      <a:tailEnd type="none" w="med" len="med"/>
                    </a:lnT>
                    <a:lnB w="76200" cap="flat" cmpd="sng" algn="ctr">
                      <a:solidFill>
                        <a:srgbClr val="FFFFFF"/>
                      </a:solidFill>
                      <a:prstDash val="solid"/>
                      <a:round/>
                      <a:headEnd type="none" w="med" len="med"/>
                      <a:tailEnd type="none" w="med" len="med"/>
                    </a:lnB>
                    <a:lnTlToBr>
                      <a:noFill/>
                    </a:lnTlToBr>
                    <a:lnBlToTr>
                      <a:noFill/>
                    </a:lnBlToTr>
                    <a:solidFill>
                      <a:schemeClr val="tx2">
                        <a:lumMod val="60000"/>
                        <a:lumOff val="40000"/>
                      </a:schemeClr>
                    </a:solidFill>
                  </a:tcPr>
                </a:tc>
                <a:tc>
                  <a:txBody>
                    <a:bodyPr/>
                    <a:lstStyle>
                      <a:defPPr>
                        <a:defRPr lang="zh-CN"/>
                      </a:defPPr>
                      <a:lvl1pPr marL="0" algn="l" defTabSz="914400" rtl="0" eaLnBrk="1" latinLnBrk="0" hangingPunct="1">
                        <a:defRPr sz="1800" kern="1200">
                          <a:solidFill>
                            <a:schemeClr val="tx1"/>
                          </a:solidFill>
                          <a:latin typeface="宋体"/>
                          <a:ea typeface="宋体"/>
                        </a:defRPr>
                      </a:lvl1pPr>
                      <a:lvl2pPr marL="457200" algn="l" defTabSz="914400" rtl="0" eaLnBrk="1" latinLnBrk="0" hangingPunct="1">
                        <a:defRPr sz="1800" kern="1200">
                          <a:solidFill>
                            <a:schemeClr val="tx1"/>
                          </a:solidFill>
                          <a:latin typeface="宋体"/>
                          <a:ea typeface="宋体"/>
                        </a:defRPr>
                      </a:lvl2pPr>
                      <a:lvl3pPr marL="914400" algn="l" defTabSz="914400" rtl="0" eaLnBrk="1" latinLnBrk="0" hangingPunct="1">
                        <a:defRPr sz="1800" kern="1200">
                          <a:solidFill>
                            <a:schemeClr val="tx1"/>
                          </a:solidFill>
                          <a:latin typeface="宋体"/>
                          <a:ea typeface="宋体"/>
                        </a:defRPr>
                      </a:lvl3pPr>
                      <a:lvl4pPr marL="1371600" algn="l" defTabSz="914400" rtl="0" eaLnBrk="1" latinLnBrk="0" hangingPunct="1">
                        <a:defRPr sz="1800" kern="1200">
                          <a:solidFill>
                            <a:schemeClr val="tx1"/>
                          </a:solidFill>
                          <a:latin typeface="宋体"/>
                          <a:ea typeface="宋体"/>
                        </a:defRPr>
                      </a:lvl4pPr>
                      <a:lvl5pPr marL="1828800" algn="l" defTabSz="914400" rtl="0" eaLnBrk="1" latinLnBrk="0" hangingPunct="1">
                        <a:defRPr sz="1800" kern="1200">
                          <a:solidFill>
                            <a:schemeClr val="tx1"/>
                          </a:solidFill>
                          <a:latin typeface="宋体"/>
                          <a:ea typeface="宋体"/>
                        </a:defRPr>
                      </a:lvl5pPr>
                      <a:lvl6pPr marL="2286000" algn="l" defTabSz="914400" rtl="0" eaLnBrk="1" latinLnBrk="0" hangingPunct="1">
                        <a:defRPr sz="1800" kern="1200">
                          <a:solidFill>
                            <a:schemeClr val="tx1"/>
                          </a:solidFill>
                          <a:latin typeface="宋体"/>
                          <a:ea typeface="宋体"/>
                        </a:defRPr>
                      </a:lvl6pPr>
                      <a:lvl7pPr marL="2743200" algn="l" defTabSz="914400" rtl="0" eaLnBrk="1" latinLnBrk="0" hangingPunct="1">
                        <a:defRPr sz="1800" kern="1200">
                          <a:solidFill>
                            <a:schemeClr val="tx1"/>
                          </a:solidFill>
                          <a:latin typeface="宋体"/>
                          <a:ea typeface="宋体"/>
                        </a:defRPr>
                      </a:lvl7pPr>
                      <a:lvl8pPr marL="3200400" algn="l" defTabSz="914400" rtl="0" eaLnBrk="1" latinLnBrk="0" hangingPunct="1">
                        <a:defRPr sz="1800" kern="1200">
                          <a:solidFill>
                            <a:schemeClr val="tx1"/>
                          </a:solidFill>
                          <a:latin typeface="宋体"/>
                          <a:ea typeface="宋体"/>
                        </a:defRPr>
                      </a:lvl8pPr>
                      <a:lvl9pPr marL="3657600" algn="l" defTabSz="914400" rtl="0" eaLnBrk="1" latinLnBrk="0" hangingPunct="1">
                        <a:defRPr sz="1800" kern="1200">
                          <a:solidFill>
                            <a:schemeClr val="tx1"/>
                          </a:solidFill>
                          <a:latin typeface="宋体"/>
                          <a:ea typeface="宋体"/>
                        </a:defRPr>
                      </a:lvl9pPr>
                    </a:lstStyle>
                    <a:p>
                      <a:pPr marL="114300" marR="0" lvl="0" indent="0" algn="l" defTabSz="7600950" rtl="0" eaLnBrk="1" fontAlgn="base" latinLnBrk="0" hangingPunct="1">
                        <a:lnSpc>
                          <a:spcPct val="120000"/>
                        </a:lnSpc>
                        <a:spcBef>
                          <a:spcPct val="20000"/>
                        </a:spcBef>
                        <a:spcAft>
                          <a:spcPct val="20000"/>
                        </a:spcAft>
                        <a:buClrTx/>
                        <a:buSzTx/>
                        <a:buFontTx/>
                        <a:buNone/>
                        <a:tabLst/>
                        <a:defRPr/>
                      </a:pPr>
                      <a:r>
                        <a:rPr kumimoji="0" lang="zh-CN" altLang="en-US" sz="2000" b="1" i="0" u="none" strike="noStrike" kern="1200" cap="none" normalizeH="0" baseline="0" dirty="0" smtClean="0">
                          <a:ln>
                            <a:noFill/>
                          </a:ln>
                          <a:solidFill>
                            <a:schemeClr val="bg1"/>
                          </a:solidFill>
                          <a:effectLst/>
                          <a:latin typeface="微软雅黑" pitchFamily="34" charset="-122"/>
                          <a:ea typeface="微软雅黑" pitchFamily="34" charset="-122"/>
                          <a:cs typeface="+mn-cs"/>
                        </a:rPr>
                        <a:t>什么是</a:t>
                      </a:r>
                      <a:r>
                        <a:rPr kumimoji="0" lang="en-US" altLang="zh-CN" sz="2000" b="1" i="0" u="none" strike="noStrike" kern="1200" cap="none" normalizeH="0" baseline="0" dirty="0" smtClean="0">
                          <a:ln>
                            <a:noFill/>
                          </a:ln>
                          <a:solidFill>
                            <a:schemeClr val="bg1"/>
                          </a:solidFill>
                          <a:effectLst/>
                          <a:latin typeface="微软雅黑" pitchFamily="34" charset="-122"/>
                          <a:ea typeface="微软雅黑" pitchFamily="34" charset="-122"/>
                          <a:cs typeface="+mn-cs"/>
                        </a:rPr>
                        <a:t>Portal</a:t>
                      </a:r>
                    </a:p>
                  </a:txBody>
                  <a:tcPr marL="91450" marR="91450" marT="45717" marB="45717" anchor="ctr" horzOverflow="overflow">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76200" cap="flat" cmpd="sng" algn="ctr">
                      <a:solidFill>
                        <a:srgbClr val="FFFFFF"/>
                      </a:solidFill>
                      <a:prstDash val="solid"/>
                      <a:round/>
                      <a:headEnd type="none" w="med" len="med"/>
                      <a:tailEnd type="none" w="med" len="med"/>
                    </a:lnT>
                    <a:lnB w="76200" cap="flat" cmpd="sng" algn="ctr">
                      <a:solidFill>
                        <a:srgbClr val="FFFFFF"/>
                      </a:solidFill>
                      <a:prstDash val="solid"/>
                      <a:round/>
                      <a:headEnd type="none" w="med" len="med"/>
                      <a:tailEnd type="none" w="med" len="med"/>
                    </a:lnB>
                    <a:lnTlToBr>
                      <a:noFill/>
                    </a:lnTlToBr>
                    <a:lnBlToTr>
                      <a:noFill/>
                    </a:lnBlToTr>
                    <a:solidFill>
                      <a:schemeClr val="tx2">
                        <a:lumMod val="60000"/>
                        <a:lumOff val="40000"/>
                      </a:schemeClr>
                    </a:solidFill>
                  </a:tcPr>
                </a:tc>
              </a:tr>
            </a:tbl>
          </a:graphicData>
        </a:graphic>
      </p:graphicFrame>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395536" y="1097244"/>
            <a:ext cx="8092318" cy="3339868"/>
          </a:xfrm>
          <a:prstGeom prst="rect">
            <a:avLst/>
          </a:prstGeom>
        </p:spPr>
      </p:pic>
      <p:sp>
        <p:nvSpPr>
          <p:cNvPr id="4" name="文本框 4"/>
          <p:cNvSpPr txBox="1"/>
          <p:nvPr/>
        </p:nvSpPr>
        <p:spPr>
          <a:xfrm>
            <a:off x="251520" y="4365104"/>
            <a:ext cx="8614169" cy="2316403"/>
          </a:xfrm>
          <a:prstGeom prst="rect">
            <a:avLst/>
          </a:prstGeom>
          <a:noFill/>
        </p:spPr>
        <p:txBody>
          <a:bodyPr wrap="square" rtlCol="0">
            <a:spAutoFit/>
          </a:bodyPr>
          <a:lstStyle/>
          <a:p>
            <a:pPr>
              <a:lnSpc>
                <a:spcPct val="150000"/>
              </a:lnSpc>
            </a:pPr>
            <a:r>
              <a:rPr lang="en-US" altLang="zh-CN" sz="1400" b="1" dirty="0" smtClean="0">
                <a:latin typeface="微软雅黑" panose="020B0503020204020204" pitchFamily="34" charset="-122"/>
                <a:ea typeface="微软雅黑" panose="020B0503020204020204" pitchFamily="34" charset="-122"/>
              </a:rPr>
              <a:t>Name:</a:t>
            </a:r>
            <a:r>
              <a:rPr lang="zh-CN" altLang="zh-CN" sz="1400" dirty="0">
                <a:latin typeface="微软雅黑" panose="020B0503020204020204" pitchFamily="34" charset="-122"/>
                <a:ea typeface="微软雅黑" panose="020B0503020204020204" pitchFamily="34" charset="-122"/>
              </a:rPr>
              <a:t>资源对象的描述，如果资源描述的是一个</a:t>
            </a:r>
            <a:r>
              <a:rPr lang="en-US" altLang="zh-CN" sz="1400" dirty="0" err="1">
                <a:latin typeface="微软雅黑" panose="020B0503020204020204" pitchFamily="34" charset="-122"/>
                <a:ea typeface="微软雅黑" panose="020B0503020204020204" pitchFamily="34" charset="-122"/>
              </a:rPr>
              <a:t>portlet</a:t>
            </a:r>
            <a:r>
              <a:rPr lang="zh-CN" altLang="zh-CN" sz="1400" dirty="0">
                <a:latin typeface="微软雅黑" panose="020B0503020204020204" pitchFamily="34" charset="-122"/>
                <a:ea typeface="微软雅黑" panose="020B0503020204020204" pitchFamily="34" charset="-122"/>
              </a:rPr>
              <a:t>对象，则为这个</a:t>
            </a:r>
            <a:r>
              <a:rPr lang="en-US" altLang="zh-CN" sz="1400" dirty="0" err="1">
                <a:latin typeface="微软雅黑" panose="020B0503020204020204" pitchFamily="34" charset="-122"/>
                <a:ea typeface="微软雅黑" panose="020B0503020204020204" pitchFamily="34" charset="-122"/>
              </a:rPr>
              <a:t>portlet</a:t>
            </a:r>
            <a:r>
              <a:rPr lang="zh-CN" altLang="zh-CN" sz="1400" dirty="0">
                <a:latin typeface="微软雅黑" panose="020B0503020204020204" pitchFamily="34" charset="-122"/>
                <a:ea typeface="微软雅黑" panose="020B0503020204020204" pitchFamily="34" charset="-122"/>
              </a:rPr>
              <a:t>对象的</a:t>
            </a:r>
            <a:r>
              <a:rPr lang="en-US" altLang="zh-CN" sz="1400" dirty="0" err="1">
                <a:latin typeface="微软雅黑" panose="020B0503020204020204" pitchFamily="34" charset="-122"/>
                <a:ea typeface="微软雅黑" panose="020B0503020204020204" pitchFamily="34" charset="-122"/>
              </a:rPr>
              <a:t>portletId</a:t>
            </a:r>
            <a:r>
              <a:rPr lang="en-US" altLang="zh-CN" sz="1400" dirty="0">
                <a:latin typeface="微软雅黑" panose="020B0503020204020204" pitchFamily="34" charset="-122"/>
                <a:ea typeface="微软雅黑" panose="020B0503020204020204" pitchFamily="34" charset="-122"/>
              </a:rPr>
              <a:t>.</a:t>
            </a:r>
            <a:r>
              <a:rPr lang="zh-CN" altLang="zh-CN" sz="1400" dirty="0">
                <a:latin typeface="微软雅黑" panose="020B0503020204020204" pitchFamily="34" charset="-122"/>
                <a:ea typeface="微软雅黑" panose="020B0503020204020204" pitchFamily="34" charset="-122"/>
              </a:rPr>
              <a:t>如果是一个</a:t>
            </a:r>
            <a:r>
              <a:rPr lang="en-US" altLang="zh-CN" sz="1400" dirty="0">
                <a:latin typeface="微软雅黑" panose="020B0503020204020204" pitchFamily="34" charset="-122"/>
                <a:ea typeface="微软雅黑" panose="020B0503020204020204" pitchFamily="34" charset="-122"/>
              </a:rPr>
              <a:t>class, </a:t>
            </a:r>
            <a:r>
              <a:rPr lang="zh-CN" altLang="zh-CN" sz="1400" dirty="0">
                <a:latin typeface="微软雅黑" panose="020B0503020204020204" pitchFamily="34" charset="-122"/>
                <a:ea typeface="微软雅黑" panose="020B0503020204020204" pitchFamily="34" charset="-122"/>
              </a:rPr>
              <a:t>则为带包名的</a:t>
            </a:r>
            <a:r>
              <a:rPr lang="en-US" altLang="zh-CN" sz="1400" dirty="0">
                <a:latin typeface="微软雅黑" panose="020B0503020204020204" pitchFamily="34" charset="-122"/>
                <a:ea typeface="微软雅黑" panose="020B0503020204020204" pitchFamily="34" charset="-122"/>
              </a:rPr>
              <a:t>class</a:t>
            </a:r>
            <a:r>
              <a:rPr lang="zh-CN" altLang="zh-CN" sz="1400" dirty="0">
                <a:latin typeface="微软雅黑" panose="020B0503020204020204" pitchFamily="34" charset="-122"/>
                <a:ea typeface="微软雅黑" panose="020B0503020204020204" pitchFamily="34" charset="-122"/>
              </a:rPr>
              <a:t>全</a:t>
            </a:r>
            <a:r>
              <a:rPr lang="zh-CN" altLang="zh-CN" sz="1400" dirty="0" smtClean="0">
                <a:latin typeface="微软雅黑" panose="020B0503020204020204" pitchFamily="34" charset="-122"/>
                <a:ea typeface="微软雅黑" panose="020B0503020204020204" pitchFamily="34" charset="-122"/>
              </a:rPr>
              <a:t>名称</a:t>
            </a:r>
            <a:endParaRPr lang="en-US" altLang="zh-CN" sz="1400" dirty="0" smtClean="0">
              <a:latin typeface="微软雅黑" panose="020B0503020204020204" pitchFamily="34" charset="-122"/>
              <a:ea typeface="微软雅黑" panose="020B0503020204020204" pitchFamily="34" charset="-122"/>
            </a:endParaRPr>
          </a:p>
          <a:p>
            <a:pPr>
              <a:lnSpc>
                <a:spcPct val="150000"/>
              </a:lnSpc>
            </a:pPr>
            <a:r>
              <a:rPr lang="en-US" altLang="zh-CN" sz="1400" b="1" dirty="0" smtClean="0">
                <a:latin typeface="微软雅黑" panose="020B0503020204020204" pitchFamily="34" charset="-122"/>
                <a:ea typeface="微软雅黑" panose="020B0503020204020204" pitchFamily="34" charset="-122"/>
              </a:rPr>
              <a:t>Scope</a:t>
            </a:r>
            <a:r>
              <a:rPr lang="en-US" altLang="zh-CN" sz="1400"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权限的作用域</a:t>
            </a:r>
            <a:endParaRPr lang="en-US" altLang="zh-CN" sz="1400" dirty="0" smtClean="0">
              <a:latin typeface="微软雅黑" panose="020B0503020204020204" pitchFamily="34" charset="-122"/>
              <a:ea typeface="微软雅黑" panose="020B0503020204020204" pitchFamily="34" charset="-122"/>
            </a:endParaRPr>
          </a:p>
          <a:p>
            <a:pPr>
              <a:lnSpc>
                <a:spcPct val="150000"/>
              </a:lnSpc>
            </a:pPr>
            <a:r>
              <a:rPr lang="en-US" altLang="zh-CN" sz="1400" b="1" dirty="0" err="1" smtClean="0">
                <a:latin typeface="微软雅黑" panose="020B0503020204020204" pitchFamily="34" charset="-122"/>
                <a:ea typeface="微软雅黑" panose="020B0503020204020204" pitchFamily="34" charset="-122"/>
              </a:rPr>
              <a:t>Primkey</a:t>
            </a:r>
            <a:r>
              <a:rPr lang="en-US" altLang="zh-CN" sz="1400"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资源的</a:t>
            </a:r>
            <a:r>
              <a:rPr lang="en-US" altLang="zh-CN" sz="1400" dirty="0" smtClean="0">
                <a:latin typeface="微软雅黑" panose="020B0503020204020204" pitchFamily="34" charset="-122"/>
                <a:ea typeface="微软雅黑" panose="020B0503020204020204" pitchFamily="34" charset="-122"/>
              </a:rPr>
              <a:t>ID</a:t>
            </a:r>
          </a:p>
          <a:p>
            <a:pPr>
              <a:lnSpc>
                <a:spcPct val="150000"/>
              </a:lnSpc>
            </a:pPr>
            <a:r>
              <a:rPr lang="en-US" altLang="zh-CN" sz="1400" b="1" dirty="0" err="1" smtClean="0">
                <a:latin typeface="微软雅黑" panose="020B0503020204020204" pitchFamily="34" charset="-122"/>
                <a:ea typeface="微软雅黑" panose="020B0503020204020204" pitchFamily="34" charset="-122"/>
              </a:rPr>
              <a:t>Roleid</a:t>
            </a:r>
            <a:r>
              <a:rPr lang="en-US" altLang="zh-CN" sz="1400"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角色</a:t>
            </a:r>
            <a:r>
              <a:rPr lang="en-US" altLang="zh-CN" sz="1400" dirty="0" smtClean="0">
                <a:latin typeface="微软雅黑" panose="020B0503020204020204" pitchFamily="34" charset="-122"/>
                <a:ea typeface="微软雅黑" panose="020B0503020204020204" pitchFamily="34" charset="-122"/>
              </a:rPr>
              <a:t>id</a:t>
            </a:r>
          </a:p>
          <a:p>
            <a:pPr>
              <a:lnSpc>
                <a:spcPct val="150000"/>
              </a:lnSpc>
            </a:pPr>
            <a:r>
              <a:rPr lang="en-US" altLang="zh-CN" sz="1400" b="1" dirty="0" err="1" smtClean="0">
                <a:latin typeface="微软雅黑" panose="020B0503020204020204" pitchFamily="34" charset="-122"/>
                <a:ea typeface="微软雅黑" panose="020B0503020204020204" pitchFamily="34" charset="-122"/>
              </a:rPr>
              <a:t>Ownerid</a:t>
            </a:r>
            <a:r>
              <a:rPr lang="en-US" altLang="zh-CN" sz="1400"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资源的创建人的用户</a:t>
            </a:r>
            <a:r>
              <a:rPr lang="en-US" altLang="zh-CN" sz="1400" dirty="0" smtClean="0">
                <a:latin typeface="微软雅黑" panose="020B0503020204020204" pitchFamily="34" charset="-122"/>
                <a:ea typeface="微软雅黑" panose="020B0503020204020204" pitchFamily="34" charset="-122"/>
              </a:rPr>
              <a:t>id</a:t>
            </a:r>
          </a:p>
          <a:p>
            <a:pPr>
              <a:lnSpc>
                <a:spcPct val="150000"/>
              </a:lnSpc>
            </a:pPr>
            <a:r>
              <a:rPr lang="en-US" altLang="zh-CN" sz="1400" dirty="0" err="1" smtClean="0">
                <a:latin typeface="微软雅黑" panose="020B0503020204020204" pitchFamily="34" charset="-122"/>
                <a:ea typeface="微软雅黑" panose="020B0503020204020204" pitchFamily="34" charset="-122"/>
              </a:rPr>
              <a:t>Actionids</a:t>
            </a:r>
            <a:r>
              <a:rPr lang="en-US" altLang="zh-CN" sz="1400"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这里的</a:t>
            </a:r>
            <a:r>
              <a:rPr lang="en-US" altLang="zh-CN" sz="1400" dirty="0" err="1" smtClean="0">
                <a:latin typeface="微软雅黑" panose="020B0503020204020204" pitchFamily="34" charset="-122"/>
                <a:ea typeface="微软雅黑" panose="020B0503020204020204" pitchFamily="34" charset="-122"/>
              </a:rPr>
              <a:t>actionids</a:t>
            </a:r>
            <a:r>
              <a:rPr lang="zh-CN" altLang="en-US" sz="1400" dirty="0" smtClean="0">
                <a:latin typeface="微软雅黑" panose="020B0503020204020204" pitchFamily="34" charset="-122"/>
                <a:ea typeface="微软雅黑" panose="020B0503020204020204" pitchFamily="34" charset="-122"/>
              </a:rPr>
              <a:t>为</a:t>
            </a:r>
            <a:r>
              <a:rPr lang="en-US" altLang="zh-CN" sz="1400" dirty="0" err="1" smtClean="0">
                <a:latin typeface="微软雅黑" panose="020B0503020204020204" pitchFamily="34" charset="-122"/>
                <a:ea typeface="微软雅黑" panose="020B0503020204020204" pitchFamily="34" charset="-122"/>
              </a:rPr>
              <a:t>resourceaction</a:t>
            </a:r>
            <a:r>
              <a:rPr lang="zh-CN" altLang="en-US" sz="1400" dirty="0" smtClean="0">
                <a:latin typeface="微软雅黑" panose="020B0503020204020204" pitchFamily="34" charset="-122"/>
                <a:ea typeface="微软雅黑" panose="020B0503020204020204" pitchFamily="34" charset="-122"/>
              </a:rPr>
              <a:t>表里面的</a:t>
            </a:r>
            <a:r>
              <a:rPr lang="en-US" altLang="zh-CN" sz="1400" dirty="0" err="1" smtClean="0">
                <a:latin typeface="微软雅黑" panose="020B0503020204020204" pitchFamily="34" charset="-122"/>
                <a:ea typeface="微软雅黑" panose="020B0503020204020204" pitchFamily="34" charset="-122"/>
              </a:rPr>
              <a:t>bitwisevalue</a:t>
            </a:r>
            <a:r>
              <a:rPr lang="zh-CN" altLang="en-US" sz="1400" dirty="0" smtClean="0">
                <a:latin typeface="微软雅黑" panose="020B0503020204020204" pitchFamily="34" charset="-122"/>
                <a:ea typeface="微软雅黑" panose="020B0503020204020204" pitchFamily="34" charset="-122"/>
              </a:rPr>
              <a:t>的值的相加之和</a:t>
            </a:r>
            <a:endParaRPr lang="en-US" altLang="zh-CN" sz="1400" dirty="0" smtClean="0">
              <a:latin typeface="微软雅黑" panose="020B0503020204020204" pitchFamily="34" charset="-122"/>
              <a:ea typeface="微软雅黑" panose="020B0503020204020204" pitchFamily="34" charset="-122"/>
            </a:endParaRPr>
          </a:p>
        </p:txBody>
      </p:sp>
      <p:graphicFrame>
        <p:nvGraphicFramePr>
          <p:cNvPr id="5" name="表格 4"/>
          <p:cNvGraphicFramePr>
            <a:graphicFrameLocks noGrp="1"/>
          </p:cNvGraphicFramePr>
          <p:nvPr>
            <p:extLst>
              <p:ext uri="{D42A27DB-BD31-4B8C-83A1-F6EECF244321}">
                <p14:modId xmlns:p14="http://schemas.microsoft.com/office/powerpoint/2010/main" val="3029327236"/>
              </p:ext>
            </p:extLst>
          </p:nvPr>
        </p:nvGraphicFramePr>
        <p:xfrm>
          <a:off x="1331640" y="411078"/>
          <a:ext cx="5629275" cy="713666"/>
        </p:xfrm>
        <a:graphic>
          <a:graphicData uri="http://schemas.openxmlformats.org/drawingml/2006/table">
            <a:tbl>
              <a:tblPr>
                <a:effectLst/>
              </a:tblPr>
              <a:tblGrid>
                <a:gridCol w="536609"/>
                <a:gridCol w="5092666"/>
              </a:tblGrid>
              <a:tr h="713666">
                <a:tc>
                  <a:txBody>
                    <a:bodyPr/>
                    <a:lstStyle>
                      <a:defPPr>
                        <a:defRPr lang="zh-CN"/>
                      </a:defPPr>
                      <a:lvl1pPr marL="0" algn="l" defTabSz="914400" rtl="0" eaLnBrk="1" latinLnBrk="0" hangingPunct="1">
                        <a:defRPr sz="1800" kern="1200">
                          <a:solidFill>
                            <a:schemeClr val="tx1"/>
                          </a:solidFill>
                          <a:latin typeface="宋体"/>
                          <a:ea typeface="宋体"/>
                        </a:defRPr>
                      </a:lvl1pPr>
                      <a:lvl2pPr marL="457200" algn="l" defTabSz="914400" rtl="0" eaLnBrk="1" latinLnBrk="0" hangingPunct="1">
                        <a:defRPr sz="1800" kern="1200">
                          <a:solidFill>
                            <a:schemeClr val="tx1"/>
                          </a:solidFill>
                          <a:latin typeface="宋体"/>
                          <a:ea typeface="宋体"/>
                        </a:defRPr>
                      </a:lvl2pPr>
                      <a:lvl3pPr marL="914400" algn="l" defTabSz="914400" rtl="0" eaLnBrk="1" latinLnBrk="0" hangingPunct="1">
                        <a:defRPr sz="1800" kern="1200">
                          <a:solidFill>
                            <a:schemeClr val="tx1"/>
                          </a:solidFill>
                          <a:latin typeface="宋体"/>
                          <a:ea typeface="宋体"/>
                        </a:defRPr>
                      </a:lvl3pPr>
                      <a:lvl4pPr marL="1371600" algn="l" defTabSz="914400" rtl="0" eaLnBrk="1" latinLnBrk="0" hangingPunct="1">
                        <a:defRPr sz="1800" kern="1200">
                          <a:solidFill>
                            <a:schemeClr val="tx1"/>
                          </a:solidFill>
                          <a:latin typeface="宋体"/>
                          <a:ea typeface="宋体"/>
                        </a:defRPr>
                      </a:lvl4pPr>
                      <a:lvl5pPr marL="1828800" algn="l" defTabSz="914400" rtl="0" eaLnBrk="1" latinLnBrk="0" hangingPunct="1">
                        <a:defRPr sz="1800" kern="1200">
                          <a:solidFill>
                            <a:schemeClr val="tx1"/>
                          </a:solidFill>
                          <a:latin typeface="宋体"/>
                          <a:ea typeface="宋体"/>
                        </a:defRPr>
                      </a:lvl5pPr>
                      <a:lvl6pPr marL="2286000" algn="l" defTabSz="914400" rtl="0" eaLnBrk="1" latinLnBrk="0" hangingPunct="1">
                        <a:defRPr sz="1800" kern="1200">
                          <a:solidFill>
                            <a:schemeClr val="tx1"/>
                          </a:solidFill>
                          <a:latin typeface="宋体"/>
                          <a:ea typeface="宋体"/>
                        </a:defRPr>
                      </a:lvl6pPr>
                      <a:lvl7pPr marL="2743200" algn="l" defTabSz="914400" rtl="0" eaLnBrk="1" latinLnBrk="0" hangingPunct="1">
                        <a:defRPr sz="1800" kern="1200">
                          <a:solidFill>
                            <a:schemeClr val="tx1"/>
                          </a:solidFill>
                          <a:latin typeface="宋体"/>
                          <a:ea typeface="宋体"/>
                        </a:defRPr>
                      </a:lvl7pPr>
                      <a:lvl8pPr marL="3200400" algn="l" defTabSz="914400" rtl="0" eaLnBrk="1" latinLnBrk="0" hangingPunct="1">
                        <a:defRPr sz="1800" kern="1200">
                          <a:solidFill>
                            <a:schemeClr val="tx1"/>
                          </a:solidFill>
                          <a:latin typeface="宋体"/>
                          <a:ea typeface="宋体"/>
                        </a:defRPr>
                      </a:lvl8pPr>
                      <a:lvl9pPr marL="3657600" algn="l" defTabSz="914400" rtl="0" eaLnBrk="1" latinLnBrk="0" hangingPunct="1">
                        <a:defRPr sz="1800" kern="1200">
                          <a:solidFill>
                            <a:schemeClr val="tx1"/>
                          </a:solidFill>
                          <a:latin typeface="宋体"/>
                          <a:ea typeface="宋体"/>
                        </a:defRPr>
                      </a:lvl9pPr>
                    </a:lstStyle>
                    <a:p>
                      <a:pPr marL="0" marR="0" lvl="0" indent="0" algn="ctr" defTabSz="7600950" rtl="0" eaLnBrk="1" fontAlgn="base" latinLnBrk="0" hangingPunct="1">
                        <a:lnSpc>
                          <a:spcPct val="120000"/>
                        </a:lnSpc>
                        <a:spcBef>
                          <a:spcPct val="20000"/>
                        </a:spcBef>
                        <a:spcAft>
                          <a:spcPct val="20000"/>
                        </a:spcAft>
                        <a:buClrTx/>
                        <a:buSzTx/>
                        <a:buFontTx/>
                        <a:buNone/>
                        <a:tabLst/>
                      </a:pPr>
                      <a:endParaRPr kumimoji="0" lang="zh-CN" altLang="zh-CN" sz="2000" b="1" i="0" u="none" strike="noStrike" cap="none" normalizeH="0" baseline="0" dirty="0" smtClean="0">
                        <a:ln>
                          <a:noFill/>
                        </a:ln>
                        <a:solidFill>
                          <a:schemeClr val="bg1"/>
                        </a:solidFill>
                        <a:effectLst/>
                        <a:latin typeface="微软雅黑" pitchFamily="34" charset="-122"/>
                        <a:ea typeface="微软雅黑" pitchFamily="34" charset="-122"/>
                      </a:endParaRPr>
                    </a:p>
                  </a:txBody>
                  <a:tcPr marL="91450" marR="91450" marT="45717" marB="45717" anchor="ctr" horzOverflow="overflow">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76200" cap="flat" cmpd="sng" algn="ctr">
                      <a:solidFill>
                        <a:srgbClr val="FFFFFF"/>
                      </a:solidFill>
                      <a:prstDash val="solid"/>
                      <a:round/>
                      <a:headEnd type="none" w="med" len="med"/>
                      <a:tailEnd type="none" w="med" len="med"/>
                    </a:lnT>
                    <a:lnB w="76200" cap="flat" cmpd="sng" algn="ctr">
                      <a:solidFill>
                        <a:srgbClr val="FFFFFF"/>
                      </a:solidFill>
                      <a:prstDash val="solid"/>
                      <a:round/>
                      <a:headEnd type="none" w="med" len="med"/>
                      <a:tailEnd type="none" w="med" len="med"/>
                    </a:lnB>
                    <a:lnTlToBr>
                      <a:noFill/>
                    </a:lnTlToBr>
                    <a:lnBlToTr>
                      <a:noFill/>
                    </a:lnBlToTr>
                    <a:solidFill>
                      <a:srgbClr val="CC00CC"/>
                    </a:solidFill>
                  </a:tcPr>
                </a:tc>
                <a:tc>
                  <a:txBody>
                    <a:bodyPr/>
                    <a:lstStyle>
                      <a:defPPr>
                        <a:defRPr lang="zh-CN"/>
                      </a:defPPr>
                      <a:lvl1pPr marL="0" algn="l" defTabSz="914400" rtl="0" eaLnBrk="1" latinLnBrk="0" hangingPunct="1">
                        <a:defRPr sz="1800" kern="1200">
                          <a:solidFill>
                            <a:schemeClr val="tx1"/>
                          </a:solidFill>
                          <a:latin typeface="宋体"/>
                          <a:ea typeface="宋体"/>
                        </a:defRPr>
                      </a:lvl1pPr>
                      <a:lvl2pPr marL="457200" algn="l" defTabSz="914400" rtl="0" eaLnBrk="1" latinLnBrk="0" hangingPunct="1">
                        <a:defRPr sz="1800" kern="1200">
                          <a:solidFill>
                            <a:schemeClr val="tx1"/>
                          </a:solidFill>
                          <a:latin typeface="宋体"/>
                          <a:ea typeface="宋体"/>
                        </a:defRPr>
                      </a:lvl2pPr>
                      <a:lvl3pPr marL="914400" algn="l" defTabSz="914400" rtl="0" eaLnBrk="1" latinLnBrk="0" hangingPunct="1">
                        <a:defRPr sz="1800" kern="1200">
                          <a:solidFill>
                            <a:schemeClr val="tx1"/>
                          </a:solidFill>
                          <a:latin typeface="宋体"/>
                          <a:ea typeface="宋体"/>
                        </a:defRPr>
                      </a:lvl3pPr>
                      <a:lvl4pPr marL="1371600" algn="l" defTabSz="914400" rtl="0" eaLnBrk="1" latinLnBrk="0" hangingPunct="1">
                        <a:defRPr sz="1800" kern="1200">
                          <a:solidFill>
                            <a:schemeClr val="tx1"/>
                          </a:solidFill>
                          <a:latin typeface="宋体"/>
                          <a:ea typeface="宋体"/>
                        </a:defRPr>
                      </a:lvl4pPr>
                      <a:lvl5pPr marL="1828800" algn="l" defTabSz="914400" rtl="0" eaLnBrk="1" latinLnBrk="0" hangingPunct="1">
                        <a:defRPr sz="1800" kern="1200">
                          <a:solidFill>
                            <a:schemeClr val="tx1"/>
                          </a:solidFill>
                          <a:latin typeface="宋体"/>
                          <a:ea typeface="宋体"/>
                        </a:defRPr>
                      </a:lvl5pPr>
                      <a:lvl6pPr marL="2286000" algn="l" defTabSz="914400" rtl="0" eaLnBrk="1" latinLnBrk="0" hangingPunct="1">
                        <a:defRPr sz="1800" kern="1200">
                          <a:solidFill>
                            <a:schemeClr val="tx1"/>
                          </a:solidFill>
                          <a:latin typeface="宋体"/>
                          <a:ea typeface="宋体"/>
                        </a:defRPr>
                      </a:lvl6pPr>
                      <a:lvl7pPr marL="2743200" algn="l" defTabSz="914400" rtl="0" eaLnBrk="1" latinLnBrk="0" hangingPunct="1">
                        <a:defRPr sz="1800" kern="1200">
                          <a:solidFill>
                            <a:schemeClr val="tx1"/>
                          </a:solidFill>
                          <a:latin typeface="宋体"/>
                          <a:ea typeface="宋体"/>
                        </a:defRPr>
                      </a:lvl7pPr>
                      <a:lvl8pPr marL="3200400" algn="l" defTabSz="914400" rtl="0" eaLnBrk="1" latinLnBrk="0" hangingPunct="1">
                        <a:defRPr sz="1800" kern="1200">
                          <a:solidFill>
                            <a:schemeClr val="tx1"/>
                          </a:solidFill>
                          <a:latin typeface="宋体"/>
                          <a:ea typeface="宋体"/>
                        </a:defRPr>
                      </a:lvl8pPr>
                      <a:lvl9pPr marL="3657600" algn="l" defTabSz="914400" rtl="0" eaLnBrk="1" latinLnBrk="0" hangingPunct="1">
                        <a:defRPr sz="1800" kern="1200">
                          <a:solidFill>
                            <a:schemeClr val="tx1"/>
                          </a:solidFill>
                          <a:latin typeface="宋体"/>
                          <a:ea typeface="宋体"/>
                        </a:defRPr>
                      </a:lvl9pPr>
                    </a:lstStyle>
                    <a:p>
                      <a:pPr marL="114300" marR="0" lvl="0" indent="0" algn="l" defTabSz="7600950" rtl="0" eaLnBrk="1" fontAlgn="base" latinLnBrk="0" hangingPunct="1">
                        <a:lnSpc>
                          <a:spcPct val="120000"/>
                        </a:lnSpc>
                        <a:spcBef>
                          <a:spcPct val="20000"/>
                        </a:spcBef>
                        <a:spcAft>
                          <a:spcPct val="20000"/>
                        </a:spcAft>
                        <a:buClrTx/>
                        <a:buSzTx/>
                        <a:buFontTx/>
                        <a:buNone/>
                        <a:tabLst/>
                        <a:defRPr/>
                      </a:pPr>
                      <a:r>
                        <a:rPr kumimoji="0" lang="zh-CN" altLang="en-US" sz="2000" b="1" i="0" u="none" strike="noStrike" kern="1200" cap="none" normalizeH="0" baseline="0" dirty="0" smtClean="0">
                          <a:ln>
                            <a:noFill/>
                          </a:ln>
                          <a:solidFill>
                            <a:schemeClr val="bg1"/>
                          </a:solidFill>
                          <a:effectLst/>
                          <a:latin typeface="微软雅黑" pitchFamily="34" charset="-122"/>
                          <a:ea typeface="微软雅黑" pitchFamily="34" charset="-122"/>
                          <a:cs typeface="+mn-cs"/>
                        </a:rPr>
                        <a:t>资源权限表</a:t>
                      </a:r>
                    </a:p>
                  </a:txBody>
                  <a:tcPr marL="91450" marR="91450" marT="45717" marB="45717" anchor="ctr" horzOverflow="overflow">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76200" cap="flat" cmpd="sng" algn="ctr">
                      <a:solidFill>
                        <a:srgbClr val="FFFFFF"/>
                      </a:solidFill>
                      <a:prstDash val="solid"/>
                      <a:round/>
                      <a:headEnd type="none" w="med" len="med"/>
                      <a:tailEnd type="none" w="med" len="med"/>
                    </a:lnT>
                    <a:lnB w="76200" cap="flat" cmpd="sng" algn="ctr">
                      <a:solidFill>
                        <a:srgbClr val="FFFFFF"/>
                      </a:solidFill>
                      <a:prstDash val="solid"/>
                      <a:round/>
                      <a:headEnd type="none" w="med" len="med"/>
                      <a:tailEnd type="none" w="med" len="med"/>
                    </a:lnB>
                    <a:lnTlToBr>
                      <a:noFill/>
                    </a:lnTlToBr>
                    <a:lnBlToTr>
                      <a:noFill/>
                    </a:lnBlToTr>
                    <a:solidFill>
                      <a:srgbClr val="CC00CC"/>
                    </a:solidFill>
                  </a:tcPr>
                </a:tc>
              </a:tr>
            </a:tbl>
          </a:graphicData>
        </a:graphic>
      </p:graphicFrame>
    </p:spTree>
    <p:extLst>
      <p:ext uri="{BB962C8B-B14F-4D97-AF65-F5344CB8AC3E}">
        <p14:creationId xmlns:p14="http://schemas.microsoft.com/office/powerpoint/2010/main" val="16409070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txBox="1">
            <a:spLocks/>
          </p:cNvSpPr>
          <p:nvPr/>
        </p:nvSpPr>
        <p:spPr>
          <a:xfrm>
            <a:off x="251520" y="1219200"/>
            <a:ext cx="8659688" cy="5029200"/>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r>
              <a:rPr lang="en-US" altLang="zh-CN" kern="0" smtClean="0"/>
              <a:t>1. </a:t>
            </a:r>
            <a:r>
              <a:rPr lang="zh-CN" altLang="en-US" kern="0" smtClean="0"/>
              <a:t>定义所有的资源和他们的权限。</a:t>
            </a:r>
            <a:br>
              <a:rPr lang="zh-CN" altLang="en-US" kern="0" smtClean="0"/>
            </a:br>
            <a:r>
              <a:rPr lang="en-US" altLang="zh-CN" kern="0" smtClean="0"/>
              <a:t>2. </a:t>
            </a:r>
            <a:r>
              <a:rPr lang="zh-CN" altLang="en-US" kern="0" smtClean="0"/>
              <a:t>在权限系统中注册在第一步中定义的所有的资源。</a:t>
            </a:r>
            <a:br>
              <a:rPr lang="zh-CN" altLang="en-US" kern="0" smtClean="0"/>
            </a:br>
            <a:r>
              <a:rPr lang="en-US" altLang="zh-CN" kern="0" smtClean="0"/>
              <a:t>3. </a:t>
            </a:r>
            <a:r>
              <a:rPr lang="zh-CN" altLang="en-US" kern="0" smtClean="0"/>
              <a:t>对资源分配必要的权限。</a:t>
            </a:r>
            <a:br>
              <a:rPr lang="zh-CN" altLang="en-US" kern="0" smtClean="0"/>
            </a:br>
            <a:r>
              <a:rPr lang="en-US" altLang="zh-CN" kern="0" smtClean="0"/>
              <a:t>4. </a:t>
            </a:r>
            <a:r>
              <a:rPr lang="zh-CN" altLang="en-US" kern="0" smtClean="0"/>
              <a:t>在程序中需要使用资源的地方先判断权限。</a:t>
            </a:r>
            <a:endParaRPr lang="zh-CN" altLang="en-US" kern="0" dirty="0"/>
          </a:p>
        </p:txBody>
      </p:sp>
      <p:graphicFrame>
        <p:nvGraphicFramePr>
          <p:cNvPr id="4" name="表格 3"/>
          <p:cNvGraphicFramePr>
            <a:graphicFrameLocks noGrp="1"/>
          </p:cNvGraphicFramePr>
          <p:nvPr>
            <p:extLst>
              <p:ext uri="{D42A27DB-BD31-4B8C-83A1-F6EECF244321}">
                <p14:modId xmlns:p14="http://schemas.microsoft.com/office/powerpoint/2010/main" val="2770066132"/>
              </p:ext>
            </p:extLst>
          </p:nvPr>
        </p:nvGraphicFramePr>
        <p:xfrm>
          <a:off x="1259632" y="489586"/>
          <a:ext cx="5629275" cy="713666"/>
        </p:xfrm>
        <a:graphic>
          <a:graphicData uri="http://schemas.openxmlformats.org/drawingml/2006/table">
            <a:tbl>
              <a:tblPr>
                <a:effectLst/>
              </a:tblPr>
              <a:tblGrid>
                <a:gridCol w="536609"/>
                <a:gridCol w="5092666"/>
              </a:tblGrid>
              <a:tr h="713666">
                <a:tc>
                  <a:txBody>
                    <a:bodyPr/>
                    <a:lstStyle>
                      <a:defPPr>
                        <a:defRPr lang="zh-CN"/>
                      </a:defPPr>
                      <a:lvl1pPr marL="0" algn="l" defTabSz="914400" rtl="0" eaLnBrk="1" latinLnBrk="0" hangingPunct="1">
                        <a:defRPr sz="1800" kern="1200">
                          <a:solidFill>
                            <a:schemeClr val="tx1"/>
                          </a:solidFill>
                          <a:latin typeface="宋体"/>
                          <a:ea typeface="宋体"/>
                        </a:defRPr>
                      </a:lvl1pPr>
                      <a:lvl2pPr marL="457200" algn="l" defTabSz="914400" rtl="0" eaLnBrk="1" latinLnBrk="0" hangingPunct="1">
                        <a:defRPr sz="1800" kern="1200">
                          <a:solidFill>
                            <a:schemeClr val="tx1"/>
                          </a:solidFill>
                          <a:latin typeface="宋体"/>
                          <a:ea typeface="宋体"/>
                        </a:defRPr>
                      </a:lvl2pPr>
                      <a:lvl3pPr marL="914400" algn="l" defTabSz="914400" rtl="0" eaLnBrk="1" latinLnBrk="0" hangingPunct="1">
                        <a:defRPr sz="1800" kern="1200">
                          <a:solidFill>
                            <a:schemeClr val="tx1"/>
                          </a:solidFill>
                          <a:latin typeface="宋体"/>
                          <a:ea typeface="宋体"/>
                        </a:defRPr>
                      </a:lvl3pPr>
                      <a:lvl4pPr marL="1371600" algn="l" defTabSz="914400" rtl="0" eaLnBrk="1" latinLnBrk="0" hangingPunct="1">
                        <a:defRPr sz="1800" kern="1200">
                          <a:solidFill>
                            <a:schemeClr val="tx1"/>
                          </a:solidFill>
                          <a:latin typeface="宋体"/>
                          <a:ea typeface="宋体"/>
                        </a:defRPr>
                      </a:lvl4pPr>
                      <a:lvl5pPr marL="1828800" algn="l" defTabSz="914400" rtl="0" eaLnBrk="1" latinLnBrk="0" hangingPunct="1">
                        <a:defRPr sz="1800" kern="1200">
                          <a:solidFill>
                            <a:schemeClr val="tx1"/>
                          </a:solidFill>
                          <a:latin typeface="宋体"/>
                          <a:ea typeface="宋体"/>
                        </a:defRPr>
                      </a:lvl5pPr>
                      <a:lvl6pPr marL="2286000" algn="l" defTabSz="914400" rtl="0" eaLnBrk="1" latinLnBrk="0" hangingPunct="1">
                        <a:defRPr sz="1800" kern="1200">
                          <a:solidFill>
                            <a:schemeClr val="tx1"/>
                          </a:solidFill>
                          <a:latin typeface="宋体"/>
                          <a:ea typeface="宋体"/>
                        </a:defRPr>
                      </a:lvl6pPr>
                      <a:lvl7pPr marL="2743200" algn="l" defTabSz="914400" rtl="0" eaLnBrk="1" latinLnBrk="0" hangingPunct="1">
                        <a:defRPr sz="1800" kern="1200">
                          <a:solidFill>
                            <a:schemeClr val="tx1"/>
                          </a:solidFill>
                          <a:latin typeface="宋体"/>
                          <a:ea typeface="宋体"/>
                        </a:defRPr>
                      </a:lvl7pPr>
                      <a:lvl8pPr marL="3200400" algn="l" defTabSz="914400" rtl="0" eaLnBrk="1" latinLnBrk="0" hangingPunct="1">
                        <a:defRPr sz="1800" kern="1200">
                          <a:solidFill>
                            <a:schemeClr val="tx1"/>
                          </a:solidFill>
                          <a:latin typeface="宋体"/>
                          <a:ea typeface="宋体"/>
                        </a:defRPr>
                      </a:lvl8pPr>
                      <a:lvl9pPr marL="3657600" algn="l" defTabSz="914400" rtl="0" eaLnBrk="1" latinLnBrk="0" hangingPunct="1">
                        <a:defRPr sz="1800" kern="1200">
                          <a:solidFill>
                            <a:schemeClr val="tx1"/>
                          </a:solidFill>
                          <a:latin typeface="宋体"/>
                          <a:ea typeface="宋体"/>
                        </a:defRPr>
                      </a:lvl9pPr>
                    </a:lstStyle>
                    <a:p>
                      <a:pPr marL="0" marR="0" lvl="0" indent="0" algn="ctr" defTabSz="7600950" rtl="0" eaLnBrk="1" fontAlgn="base" latinLnBrk="0" hangingPunct="1">
                        <a:lnSpc>
                          <a:spcPct val="120000"/>
                        </a:lnSpc>
                        <a:spcBef>
                          <a:spcPct val="20000"/>
                        </a:spcBef>
                        <a:spcAft>
                          <a:spcPct val="20000"/>
                        </a:spcAft>
                        <a:buClrTx/>
                        <a:buSzTx/>
                        <a:buFontTx/>
                        <a:buNone/>
                        <a:tabLst/>
                      </a:pPr>
                      <a:endParaRPr kumimoji="0" lang="zh-CN" altLang="zh-CN" sz="2000" b="1" i="0" u="none" strike="noStrike" cap="none" normalizeH="0" baseline="0" dirty="0" smtClean="0">
                        <a:ln>
                          <a:noFill/>
                        </a:ln>
                        <a:solidFill>
                          <a:schemeClr val="bg1"/>
                        </a:solidFill>
                        <a:effectLst/>
                        <a:latin typeface="微软雅黑" pitchFamily="34" charset="-122"/>
                        <a:ea typeface="微软雅黑" pitchFamily="34" charset="-122"/>
                      </a:endParaRPr>
                    </a:p>
                  </a:txBody>
                  <a:tcPr marL="91450" marR="91450" marT="45717" marB="45717" anchor="ctr" horzOverflow="overflow">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76200" cap="flat" cmpd="sng" algn="ctr">
                      <a:solidFill>
                        <a:srgbClr val="FFFFFF"/>
                      </a:solidFill>
                      <a:prstDash val="solid"/>
                      <a:round/>
                      <a:headEnd type="none" w="med" len="med"/>
                      <a:tailEnd type="none" w="med" len="med"/>
                    </a:lnT>
                    <a:lnB w="76200" cap="flat" cmpd="sng" algn="ctr">
                      <a:solidFill>
                        <a:srgbClr val="FFFFFF"/>
                      </a:solidFill>
                      <a:prstDash val="solid"/>
                      <a:round/>
                      <a:headEnd type="none" w="med" len="med"/>
                      <a:tailEnd type="none" w="med" len="med"/>
                    </a:lnB>
                    <a:lnTlToBr>
                      <a:noFill/>
                    </a:lnTlToBr>
                    <a:lnBlToTr>
                      <a:noFill/>
                    </a:lnBlToTr>
                    <a:solidFill>
                      <a:srgbClr val="CC00CC"/>
                    </a:solidFill>
                  </a:tcPr>
                </a:tc>
                <a:tc>
                  <a:txBody>
                    <a:bodyPr/>
                    <a:lstStyle>
                      <a:defPPr>
                        <a:defRPr lang="zh-CN"/>
                      </a:defPPr>
                      <a:lvl1pPr marL="0" algn="l" defTabSz="914400" rtl="0" eaLnBrk="1" latinLnBrk="0" hangingPunct="1">
                        <a:defRPr sz="1800" kern="1200">
                          <a:solidFill>
                            <a:schemeClr val="tx1"/>
                          </a:solidFill>
                          <a:latin typeface="宋体"/>
                          <a:ea typeface="宋体"/>
                        </a:defRPr>
                      </a:lvl1pPr>
                      <a:lvl2pPr marL="457200" algn="l" defTabSz="914400" rtl="0" eaLnBrk="1" latinLnBrk="0" hangingPunct="1">
                        <a:defRPr sz="1800" kern="1200">
                          <a:solidFill>
                            <a:schemeClr val="tx1"/>
                          </a:solidFill>
                          <a:latin typeface="宋体"/>
                          <a:ea typeface="宋体"/>
                        </a:defRPr>
                      </a:lvl2pPr>
                      <a:lvl3pPr marL="914400" algn="l" defTabSz="914400" rtl="0" eaLnBrk="1" latinLnBrk="0" hangingPunct="1">
                        <a:defRPr sz="1800" kern="1200">
                          <a:solidFill>
                            <a:schemeClr val="tx1"/>
                          </a:solidFill>
                          <a:latin typeface="宋体"/>
                          <a:ea typeface="宋体"/>
                        </a:defRPr>
                      </a:lvl3pPr>
                      <a:lvl4pPr marL="1371600" algn="l" defTabSz="914400" rtl="0" eaLnBrk="1" latinLnBrk="0" hangingPunct="1">
                        <a:defRPr sz="1800" kern="1200">
                          <a:solidFill>
                            <a:schemeClr val="tx1"/>
                          </a:solidFill>
                          <a:latin typeface="宋体"/>
                          <a:ea typeface="宋体"/>
                        </a:defRPr>
                      </a:lvl4pPr>
                      <a:lvl5pPr marL="1828800" algn="l" defTabSz="914400" rtl="0" eaLnBrk="1" latinLnBrk="0" hangingPunct="1">
                        <a:defRPr sz="1800" kern="1200">
                          <a:solidFill>
                            <a:schemeClr val="tx1"/>
                          </a:solidFill>
                          <a:latin typeface="宋体"/>
                          <a:ea typeface="宋体"/>
                        </a:defRPr>
                      </a:lvl5pPr>
                      <a:lvl6pPr marL="2286000" algn="l" defTabSz="914400" rtl="0" eaLnBrk="1" latinLnBrk="0" hangingPunct="1">
                        <a:defRPr sz="1800" kern="1200">
                          <a:solidFill>
                            <a:schemeClr val="tx1"/>
                          </a:solidFill>
                          <a:latin typeface="宋体"/>
                          <a:ea typeface="宋体"/>
                        </a:defRPr>
                      </a:lvl6pPr>
                      <a:lvl7pPr marL="2743200" algn="l" defTabSz="914400" rtl="0" eaLnBrk="1" latinLnBrk="0" hangingPunct="1">
                        <a:defRPr sz="1800" kern="1200">
                          <a:solidFill>
                            <a:schemeClr val="tx1"/>
                          </a:solidFill>
                          <a:latin typeface="宋体"/>
                          <a:ea typeface="宋体"/>
                        </a:defRPr>
                      </a:lvl7pPr>
                      <a:lvl8pPr marL="3200400" algn="l" defTabSz="914400" rtl="0" eaLnBrk="1" latinLnBrk="0" hangingPunct="1">
                        <a:defRPr sz="1800" kern="1200">
                          <a:solidFill>
                            <a:schemeClr val="tx1"/>
                          </a:solidFill>
                          <a:latin typeface="宋体"/>
                          <a:ea typeface="宋体"/>
                        </a:defRPr>
                      </a:lvl8pPr>
                      <a:lvl9pPr marL="3657600" algn="l" defTabSz="914400" rtl="0" eaLnBrk="1" latinLnBrk="0" hangingPunct="1">
                        <a:defRPr sz="1800" kern="1200">
                          <a:solidFill>
                            <a:schemeClr val="tx1"/>
                          </a:solidFill>
                          <a:latin typeface="宋体"/>
                          <a:ea typeface="宋体"/>
                        </a:defRPr>
                      </a:lvl9pPr>
                    </a:lstStyle>
                    <a:p>
                      <a:pPr marL="114300" marR="0" lvl="0" indent="0" algn="l" defTabSz="7600950" rtl="0" eaLnBrk="1" fontAlgn="base" latinLnBrk="0" hangingPunct="1">
                        <a:lnSpc>
                          <a:spcPct val="120000"/>
                        </a:lnSpc>
                        <a:spcBef>
                          <a:spcPct val="20000"/>
                        </a:spcBef>
                        <a:spcAft>
                          <a:spcPct val="20000"/>
                        </a:spcAft>
                        <a:buClrTx/>
                        <a:buSzTx/>
                        <a:buFontTx/>
                        <a:buNone/>
                        <a:tabLst/>
                        <a:defRPr/>
                      </a:pPr>
                      <a:r>
                        <a:rPr kumimoji="0" lang="zh-CN" altLang="en-US" sz="2000" b="1" i="0" u="none" strike="noStrike" kern="1200" cap="none" normalizeH="0" baseline="0" dirty="0" smtClean="0">
                          <a:ln>
                            <a:noFill/>
                          </a:ln>
                          <a:solidFill>
                            <a:schemeClr val="bg1"/>
                          </a:solidFill>
                          <a:effectLst/>
                          <a:latin typeface="微软雅黑" pitchFamily="34" charset="-122"/>
                          <a:ea typeface="微软雅黑" pitchFamily="34" charset="-122"/>
                          <a:cs typeface="+mn-cs"/>
                        </a:rPr>
                        <a:t>权限定义步骤</a:t>
                      </a:r>
                    </a:p>
                  </a:txBody>
                  <a:tcPr marL="91450" marR="91450" marT="45717" marB="45717" anchor="ctr" horzOverflow="overflow">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76200" cap="flat" cmpd="sng" algn="ctr">
                      <a:solidFill>
                        <a:srgbClr val="FFFFFF"/>
                      </a:solidFill>
                      <a:prstDash val="solid"/>
                      <a:round/>
                      <a:headEnd type="none" w="med" len="med"/>
                      <a:tailEnd type="none" w="med" len="med"/>
                    </a:lnT>
                    <a:lnB w="76200" cap="flat" cmpd="sng" algn="ctr">
                      <a:solidFill>
                        <a:srgbClr val="FFFFFF"/>
                      </a:solidFill>
                      <a:prstDash val="solid"/>
                      <a:round/>
                      <a:headEnd type="none" w="med" len="med"/>
                      <a:tailEnd type="none" w="med" len="med"/>
                    </a:lnB>
                    <a:lnTlToBr>
                      <a:noFill/>
                    </a:lnTlToBr>
                    <a:lnBlToTr>
                      <a:noFill/>
                    </a:lnBlToTr>
                    <a:solidFill>
                      <a:srgbClr val="CC00CC"/>
                    </a:solidFill>
                  </a:tcPr>
                </a:tc>
              </a:tr>
            </a:tbl>
          </a:graphicData>
        </a:graphic>
      </p:graphicFrame>
    </p:spTree>
    <p:extLst>
      <p:ext uri="{BB962C8B-B14F-4D97-AF65-F5344CB8AC3E}">
        <p14:creationId xmlns:p14="http://schemas.microsoft.com/office/powerpoint/2010/main" val="9739038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56337" y="3244334"/>
            <a:ext cx="248786" cy="369332"/>
          </a:xfrm>
          <a:prstGeom prst="rect">
            <a:avLst/>
          </a:prstGeom>
        </p:spPr>
        <p:txBody>
          <a:bodyPr wrap="none">
            <a:spAutoFit/>
          </a:bodyPr>
          <a:lstStyle/>
          <a:p>
            <a:r>
              <a:rPr lang="en-US" altLang="zh-CN" dirty="0" smtClean="0"/>
              <a:t> </a:t>
            </a:r>
            <a:endParaRPr lang="en-US" dirty="0"/>
          </a:p>
        </p:txBody>
      </p:sp>
      <p:graphicFrame>
        <p:nvGraphicFramePr>
          <p:cNvPr id="3" name="表格 2"/>
          <p:cNvGraphicFramePr>
            <a:graphicFrameLocks noGrp="1"/>
          </p:cNvGraphicFramePr>
          <p:nvPr>
            <p:extLst>
              <p:ext uri="{D42A27DB-BD31-4B8C-83A1-F6EECF244321}">
                <p14:modId xmlns:p14="http://schemas.microsoft.com/office/powerpoint/2010/main" val="3301044350"/>
              </p:ext>
            </p:extLst>
          </p:nvPr>
        </p:nvGraphicFramePr>
        <p:xfrm>
          <a:off x="1757361" y="548680"/>
          <a:ext cx="5629275" cy="713666"/>
        </p:xfrm>
        <a:graphic>
          <a:graphicData uri="http://schemas.openxmlformats.org/drawingml/2006/table">
            <a:tbl>
              <a:tblPr>
                <a:effectLst/>
              </a:tblPr>
              <a:tblGrid>
                <a:gridCol w="536609"/>
                <a:gridCol w="5092666"/>
              </a:tblGrid>
              <a:tr h="713666">
                <a:tc>
                  <a:txBody>
                    <a:bodyPr/>
                    <a:lstStyle>
                      <a:defPPr>
                        <a:defRPr lang="zh-CN"/>
                      </a:defPPr>
                      <a:lvl1pPr marL="0" algn="l" defTabSz="914400" rtl="0" eaLnBrk="1" latinLnBrk="0" hangingPunct="1">
                        <a:defRPr sz="1800" kern="1200">
                          <a:solidFill>
                            <a:schemeClr val="tx1"/>
                          </a:solidFill>
                          <a:latin typeface="宋体"/>
                          <a:ea typeface="宋体"/>
                        </a:defRPr>
                      </a:lvl1pPr>
                      <a:lvl2pPr marL="457200" algn="l" defTabSz="914400" rtl="0" eaLnBrk="1" latinLnBrk="0" hangingPunct="1">
                        <a:defRPr sz="1800" kern="1200">
                          <a:solidFill>
                            <a:schemeClr val="tx1"/>
                          </a:solidFill>
                          <a:latin typeface="宋体"/>
                          <a:ea typeface="宋体"/>
                        </a:defRPr>
                      </a:lvl2pPr>
                      <a:lvl3pPr marL="914400" algn="l" defTabSz="914400" rtl="0" eaLnBrk="1" latinLnBrk="0" hangingPunct="1">
                        <a:defRPr sz="1800" kern="1200">
                          <a:solidFill>
                            <a:schemeClr val="tx1"/>
                          </a:solidFill>
                          <a:latin typeface="宋体"/>
                          <a:ea typeface="宋体"/>
                        </a:defRPr>
                      </a:lvl3pPr>
                      <a:lvl4pPr marL="1371600" algn="l" defTabSz="914400" rtl="0" eaLnBrk="1" latinLnBrk="0" hangingPunct="1">
                        <a:defRPr sz="1800" kern="1200">
                          <a:solidFill>
                            <a:schemeClr val="tx1"/>
                          </a:solidFill>
                          <a:latin typeface="宋体"/>
                          <a:ea typeface="宋体"/>
                        </a:defRPr>
                      </a:lvl4pPr>
                      <a:lvl5pPr marL="1828800" algn="l" defTabSz="914400" rtl="0" eaLnBrk="1" latinLnBrk="0" hangingPunct="1">
                        <a:defRPr sz="1800" kern="1200">
                          <a:solidFill>
                            <a:schemeClr val="tx1"/>
                          </a:solidFill>
                          <a:latin typeface="宋体"/>
                          <a:ea typeface="宋体"/>
                        </a:defRPr>
                      </a:lvl5pPr>
                      <a:lvl6pPr marL="2286000" algn="l" defTabSz="914400" rtl="0" eaLnBrk="1" latinLnBrk="0" hangingPunct="1">
                        <a:defRPr sz="1800" kern="1200">
                          <a:solidFill>
                            <a:schemeClr val="tx1"/>
                          </a:solidFill>
                          <a:latin typeface="宋体"/>
                          <a:ea typeface="宋体"/>
                        </a:defRPr>
                      </a:lvl6pPr>
                      <a:lvl7pPr marL="2743200" algn="l" defTabSz="914400" rtl="0" eaLnBrk="1" latinLnBrk="0" hangingPunct="1">
                        <a:defRPr sz="1800" kern="1200">
                          <a:solidFill>
                            <a:schemeClr val="tx1"/>
                          </a:solidFill>
                          <a:latin typeface="宋体"/>
                          <a:ea typeface="宋体"/>
                        </a:defRPr>
                      </a:lvl7pPr>
                      <a:lvl8pPr marL="3200400" algn="l" defTabSz="914400" rtl="0" eaLnBrk="1" latinLnBrk="0" hangingPunct="1">
                        <a:defRPr sz="1800" kern="1200">
                          <a:solidFill>
                            <a:schemeClr val="tx1"/>
                          </a:solidFill>
                          <a:latin typeface="宋体"/>
                          <a:ea typeface="宋体"/>
                        </a:defRPr>
                      </a:lvl8pPr>
                      <a:lvl9pPr marL="3657600" algn="l" defTabSz="914400" rtl="0" eaLnBrk="1" latinLnBrk="0" hangingPunct="1">
                        <a:defRPr sz="1800" kern="1200">
                          <a:solidFill>
                            <a:schemeClr val="tx1"/>
                          </a:solidFill>
                          <a:latin typeface="宋体"/>
                          <a:ea typeface="宋体"/>
                        </a:defRPr>
                      </a:lvl9pPr>
                    </a:lstStyle>
                    <a:p>
                      <a:pPr marL="0" marR="0" lvl="0" indent="0" algn="ctr" defTabSz="7600950" rtl="0" eaLnBrk="1" fontAlgn="base" latinLnBrk="0" hangingPunct="1">
                        <a:lnSpc>
                          <a:spcPct val="120000"/>
                        </a:lnSpc>
                        <a:spcBef>
                          <a:spcPct val="20000"/>
                        </a:spcBef>
                        <a:spcAft>
                          <a:spcPct val="20000"/>
                        </a:spcAft>
                        <a:buClrTx/>
                        <a:buSzTx/>
                        <a:buFontTx/>
                        <a:buNone/>
                        <a:tabLst/>
                      </a:pPr>
                      <a:endParaRPr kumimoji="0" lang="zh-CN" altLang="zh-CN" sz="2000" b="1" i="0" u="none" strike="noStrike" cap="none" normalizeH="0" baseline="0" dirty="0" smtClean="0">
                        <a:ln>
                          <a:noFill/>
                        </a:ln>
                        <a:solidFill>
                          <a:schemeClr val="bg1"/>
                        </a:solidFill>
                        <a:effectLst/>
                        <a:latin typeface="微软雅黑" pitchFamily="34" charset="-122"/>
                        <a:ea typeface="微软雅黑" pitchFamily="34" charset="-122"/>
                      </a:endParaRPr>
                    </a:p>
                  </a:txBody>
                  <a:tcPr marL="91450" marR="91450" marT="45717" marB="45717" anchor="ctr" horzOverflow="overflow">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76200" cap="flat" cmpd="sng" algn="ctr">
                      <a:solidFill>
                        <a:srgbClr val="FFFFFF"/>
                      </a:solidFill>
                      <a:prstDash val="solid"/>
                      <a:round/>
                      <a:headEnd type="none" w="med" len="med"/>
                      <a:tailEnd type="none" w="med" len="med"/>
                    </a:lnT>
                    <a:lnB w="76200" cap="flat" cmpd="sng" algn="ctr">
                      <a:solidFill>
                        <a:srgbClr val="FFFFFF"/>
                      </a:solidFill>
                      <a:prstDash val="solid"/>
                      <a:round/>
                      <a:headEnd type="none" w="med" len="med"/>
                      <a:tailEnd type="none" w="med" len="med"/>
                    </a:lnB>
                    <a:lnTlToBr>
                      <a:noFill/>
                    </a:lnTlToBr>
                    <a:lnBlToTr>
                      <a:noFill/>
                    </a:lnBlToTr>
                    <a:solidFill>
                      <a:srgbClr val="00B0F0"/>
                    </a:solidFill>
                  </a:tcPr>
                </a:tc>
                <a:tc>
                  <a:txBody>
                    <a:bodyPr/>
                    <a:lstStyle>
                      <a:defPPr>
                        <a:defRPr lang="zh-CN"/>
                      </a:defPPr>
                      <a:lvl1pPr marL="0" algn="l" defTabSz="914400" rtl="0" eaLnBrk="1" latinLnBrk="0" hangingPunct="1">
                        <a:defRPr sz="1800" kern="1200">
                          <a:solidFill>
                            <a:schemeClr val="tx1"/>
                          </a:solidFill>
                          <a:latin typeface="宋体"/>
                          <a:ea typeface="宋体"/>
                        </a:defRPr>
                      </a:lvl1pPr>
                      <a:lvl2pPr marL="457200" algn="l" defTabSz="914400" rtl="0" eaLnBrk="1" latinLnBrk="0" hangingPunct="1">
                        <a:defRPr sz="1800" kern="1200">
                          <a:solidFill>
                            <a:schemeClr val="tx1"/>
                          </a:solidFill>
                          <a:latin typeface="宋体"/>
                          <a:ea typeface="宋体"/>
                        </a:defRPr>
                      </a:lvl2pPr>
                      <a:lvl3pPr marL="914400" algn="l" defTabSz="914400" rtl="0" eaLnBrk="1" latinLnBrk="0" hangingPunct="1">
                        <a:defRPr sz="1800" kern="1200">
                          <a:solidFill>
                            <a:schemeClr val="tx1"/>
                          </a:solidFill>
                          <a:latin typeface="宋体"/>
                          <a:ea typeface="宋体"/>
                        </a:defRPr>
                      </a:lvl3pPr>
                      <a:lvl4pPr marL="1371600" algn="l" defTabSz="914400" rtl="0" eaLnBrk="1" latinLnBrk="0" hangingPunct="1">
                        <a:defRPr sz="1800" kern="1200">
                          <a:solidFill>
                            <a:schemeClr val="tx1"/>
                          </a:solidFill>
                          <a:latin typeface="宋体"/>
                          <a:ea typeface="宋体"/>
                        </a:defRPr>
                      </a:lvl4pPr>
                      <a:lvl5pPr marL="1828800" algn="l" defTabSz="914400" rtl="0" eaLnBrk="1" latinLnBrk="0" hangingPunct="1">
                        <a:defRPr sz="1800" kern="1200">
                          <a:solidFill>
                            <a:schemeClr val="tx1"/>
                          </a:solidFill>
                          <a:latin typeface="宋体"/>
                          <a:ea typeface="宋体"/>
                        </a:defRPr>
                      </a:lvl5pPr>
                      <a:lvl6pPr marL="2286000" algn="l" defTabSz="914400" rtl="0" eaLnBrk="1" latinLnBrk="0" hangingPunct="1">
                        <a:defRPr sz="1800" kern="1200">
                          <a:solidFill>
                            <a:schemeClr val="tx1"/>
                          </a:solidFill>
                          <a:latin typeface="宋体"/>
                          <a:ea typeface="宋体"/>
                        </a:defRPr>
                      </a:lvl6pPr>
                      <a:lvl7pPr marL="2743200" algn="l" defTabSz="914400" rtl="0" eaLnBrk="1" latinLnBrk="0" hangingPunct="1">
                        <a:defRPr sz="1800" kern="1200">
                          <a:solidFill>
                            <a:schemeClr val="tx1"/>
                          </a:solidFill>
                          <a:latin typeface="宋体"/>
                          <a:ea typeface="宋体"/>
                        </a:defRPr>
                      </a:lvl7pPr>
                      <a:lvl8pPr marL="3200400" algn="l" defTabSz="914400" rtl="0" eaLnBrk="1" latinLnBrk="0" hangingPunct="1">
                        <a:defRPr sz="1800" kern="1200">
                          <a:solidFill>
                            <a:schemeClr val="tx1"/>
                          </a:solidFill>
                          <a:latin typeface="宋体"/>
                          <a:ea typeface="宋体"/>
                        </a:defRPr>
                      </a:lvl8pPr>
                      <a:lvl9pPr marL="3657600" algn="l" defTabSz="914400" rtl="0" eaLnBrk="1" latinLnBrk="0" hangingPunct="1">
                        <a:defRPr sz="1800" kern="1200">
                          <a:solidFill>
                            <a:schemeClr val="tx1"/>
                          </a:solidFill>
                          <a:latin typeface="宋体"/>
                          <a:ea typeface="宋体"/>
                        </a:defRPr>
                      </a:lvl9pPr>
                    </a:lstStyle>
                    <a:p>
                      <a:pPr marL="114300" marR="0" lvl="0" indent="0" algn="l" defTabSz="7600950" rtl="0" eaLnBrk="1" fontAlgn="base" latinLnBrk="0" hangingPunct="1">
                        <a:lnSpc>
                          <a:spcPct val="120000"/>
                        </a:lnSpc>
                        <a:spcBef>
                          <a:spcPct val="20000"/>
                        </a:spcBef>
                        <a:spcAft>
                          <a:spcPct val="20000"/>
                        </a:spcAft>
                        <a:buClrTx/>
                        <a:buSzTx/>
                        <a:buFontTx/>
                        <a:buNone/>
                        <a:tabLst/>
                        <a:defRPr/>
                      </a:pPr>
                      <a:r>
                        <a:rPr kumimoji="0" lang="en-US" altLang="zh-CN" sz="2000" b="1" i="0" u="none" strike="noStrike" kern="1200" cap="none" normalizeH="0" baseline="0" dirty="0" err="1" smtClean="0">
                          <a:ln>
                            <a:noFill/>
                          </a:ln>
                          <a:solidFill>
                            <a:schemeClr val="bg1"/>
                          </a:solidFill>
                          <a:effectLst/>
                          <a:latin typeface="微软雅黑" pitchFamily="34" charset="-122"/>
                          <a:ea typeface="微软雅黑" pitchFamily="34" charset="-122"/>
                          <a:cs typeface="+mn-cs"/>
                        </a:rPr>
                        <a:t>Liferay</a:t>
                      </a:r>
                      <a:r>
                        <a:rPr kumimoji="0" lang="zh-CN" altLang="en-US" sz="2000" b="1" i="0" u="none" strike="noStrike" kern="1200" cap="none" normalizeH="0" baseline="0" dirty="0" smtClean="0">
                          <a:ln>
                            <a:noFill/>
                          </a:ln>
                          <a:solidFill>
                            <a:schemeClr val="bg1"/>
                          </a:solidFill>
                          <a:effectLst/>
                          <a:latin typeface="微软雅黑" pitchFamily="34" charset="-122"/>
                          <a:ea typeface="微软雅黑" pitchFamily="34" charset="-122"/>
                          <a:cs typeface="+mn-cs"/>
                        </a:rPr>
                        <a:t>的源码调试、标签、分类、评论等</a:t>
                      </a:r>
                    </a:p>
                  </a:txBody>
                  <a:tcPr marL="91450" marR="91450" marT="45717" marB="45717" anchor="ctr" horzOverflow="overflow">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76200" cap="flat" cmpd="sng" algn="ctr">
                      <a:solidFill>
                        <a:srgbClr val="FFFFFF"/>
                      </a:solidFill>
                      <a:prstDash val="solid"/>
                      <a:round/>
                      <a:headEnd type="none" w="med" len="med"/>
                      <a:tailEnd type="none" w="med" len="med"/>
                    </a:lnT>
                    <a:lnB w="76200" cap="flat" cmpd="sng" algn="ctr">
                      <a:solidFill>
                        <a:srgbClr val="FFFFFF"/>
                      </a:solidFill>
                      <a:prstDash val="solid"/>
                      <a:round/>
                      <a:headEnd type="none" w="med" len="med"/>
                      <a:tailEnd type="none" w="med" len="med"/>
                    </a:lnB>
                    <a:lnTlToBr>
                      <a:noFill/>
                    </a:lnTlToBr>
                    <a:lnBlToTr>
                      <a:noFill/>
                    </a:lnBlToTr>
                    <a:solidFill>
                      <a:srgbClr val="00B0F0"/>
                    </a:solidFill>
                  </a:tcPr>
                </a:tc>
              </a:tr>
            </a:tbl>
          </a:graphicData>
        </a:graphic>
      </p:graphicFrame>
      <p:sp>
        <p:nvSpPr>
          <p:cNvPr id="4" name="矩形 3"/>
          <p:cNvSpPr/>
          <p:nvPr/>
        </p:nvSpPr>
        <p:spPr>
          <a:xfrm>
            <a:off x="450974" y="1393448"/>
            <a:ext cx="8280920" cy="2211952"/>
          </a:xfrm>
          <a:prstGeom prst="rect">
            <a:avLst/>
          </a:prstGeom>
        </p:spPr>
        <p:txBody>
          <a:bodyPr wrap="square">
            <a:spAutoFit/>
          </a:bodyPr>
          <a:lstStyle/>
          <a:p>
            <a:pPr>
              <a:lnSpc>
                <a:spcPts val="2800"/>
              </a:lnSpc>
            </a:pPr>
            <a:r>
              <a:rPr lang="en-US" altLang="zh-CN" dirty="0">
                <a:latin typeface="微软雅黑" pitchFamily="34" charset="-122"/>
                <a:ea typeface="微软雅黑" pitchFamily="34" charset="-122"/>
              </a:rPr>
              <a:t>1</a:t>
            </a:r>
            <a:r>
              <a:rPr lang="zh-CN" altLang="en-US" dirty="0">
                <a:latin typeface="微软雅黑" pitchFamily="34" charset="-122"/>
                <a:ea typeface="微软雅黑" pitchFamily="34" charset="-122"/>
              </a:rPr>
              <a:t>、打开</a:t>
            </a:r>
            <a:r>
              <a:rPr lang="en-US" altLang="zh-CN" dirty="0" err="1">
                <a:latin typeface="微软雅黑" pitchFamily="34" charset="-122"/>
                <a:ea typeface="微软雅黑" pitchFamily="34" charset="-122"/>
              </a:rPr>
              <a:t>liferay</a:t>
            </a:r>
            <a:r>
              <a:rPr lang="zh-CN" altLang="en-US" dirty="0">
                <a:latin typeface="微软雅黑" pitchFamily="34" charset="-122"/>
                <a:ea typeface="微软雅黑" pitchFamily="34" charset="-122"/>
              </a:rPr>
              <a:t>的源码目录，找到</a:t>
            </a:r>
            <a:r>
              <a:rPr lang="en-US" altLang="zh-CN" dirty="0" err="1">
                <a:latin typeface="微软雅黑" pitchFamily="34" charset="-122"/>
                <a:ea typeface="微软雅黑" pitchFamily="34" charset="-122"/>
              </a:rPr>
              <a:t>app.server.properties</a:t>
            </a:r>
            <a:r>
              <a:rPr lang="zh-CN" altLang="en-US" dirty="0">
                <a:latin typeface="微软雅黑" pitchFamily="34" charset="-122"/>
                <a:ea typeface="微软雅黑" pitchFamily="34" charset="-122"/>
              </a:rPr>
              <a:t>文件</a:t>
            </a:r>
            <a:r>
              <a:rPr lang="zh-CN" altLang="en-US" dirty="0" smtClean="0">
                <a:latin typeface="微软雅黑" pitchFamily="34" charset="-122"/>
                <a:ea typeface="微软雅黑" pitchFamily="34" charset="-122"/>
              </a:rPr>
              <a:t>。</a:t>
            </a:r>
            <a:endParaRPr lang="en-US" altLang="zh-CN" dirty="0" smtClean="0">
              <a:latin typeface="微软雅黑" pitchFamily="34" charset="-122"/>
              <a:ea typeface="微软雅黑" pitchFamily="34" charset="-122"/>
            </a:endParaRPr>
          </a:p>
          <a:p>
            <a:pPr>
              <a:lnSpc>
                <a:spcPts val="2800"/>
              </a:lnSpc>
            </a:pPr>
            <a:endParaRPr lang="zh-CN" altLang="en-US" dirty="0">
              <a:latin typeface="微软雅黑" pitchFamily="34" charset="-122"/>
              <a:ea typeface="微软雅黑" pitchFamily="34" charset="-122"/>
            </a:endParaRPr>
          </a:p>
          <a:p>
            <a:pPr>
              <a:lnSpc>
                <a:spcPts val="2800"/>
              </a:lnSpc>
            </a:pPr>
            <a:r>
              <a:rPr lang="en-US" altLang="zh-CN" dirty="0">
                <a:latin typeface="微软雅黑" pitchFamily="34" charset="-122"/>
                <a:ea typeface="微软雅黑" pitchFamily="34" charset="-122"/>
              </a:rPr>
              <a:t>2</a:t>
            </a:r>
            <a:r>
              <a:rPr lang="zh-CN" altLang="en-US" dirty="0">
                <a:latin typeface="微软雅黑" pitchFamily="34" charset="-122"/>
                <a:ea typeface="微软雅黑" pitchFamily="34" charset="-122"/>
              </a:rPr>
              <a:t>、将些文件复制一份，重命名为</a:t>
            </a:r>
            <a:r>
              <a:rPr lang="en-US" altLang="zh-CN" dirty="0" err="1">
                <a:latin typeface="微软雅黑" pitchFamily="34" charset="-122"/>
                <a:ea typeface="微软雅黑" pitchFamily="34" charset="-122"/>
              </a:rPr>
              <a:t>app.server</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a:t>
            </a:r>
            <a:r>
              <a:rPr lang="en-US" altLang="zh-CN" dirty="0">
                <a:latin typeface="微软雅黑" pitchFamily="34" charset="-122"/>
                <a:ea typeface="微软雅黑" pitchFamily="34" charset="-122"/>
              </a:rPr>
              <a:t>username</a:t>
            </a:r>
            <a:r>
              <a:rPr lang="zh-CN" altLang="en-US" dirty="0">
                <a:latin typeface="微软雅黑" pitchFamily="34" charset="-122"/>
                <a:ea typeface="微软雅黑" pitchFamily="34" charset="-122"/>
              </a:rPr>
              <a:t>｝</a:t>
            </a:r>
            <a:r>
              <a:rPr lang="en-US" altLang="zh-CN" dirty="0">
                <a:latin typeface="微软雅黑" pitchFamily="34" charset="-122"/>
                <a:ea typeface="微软雅黑" pitchFamily="34" charset="-122"/>
              </a:rPr>
              <a:t>.properties</a:t>
            </a:r>
            <a:r>
              <a:rPr lang="zh-CN" altLang="en-US" dirty="0">
                <a:latin typeface="微软雅黑" pitchFamily="34" charset="-122"/>
                <a:ea typeface="微软雅黑" pitchFamily="34" charset="-122"/>
              </a:rPr>
              <a:t>的文件，其中的</a:t>
            </a:r>
            <a:r>
              <a:rPr lang="en-US" altLang="zh-CN" dirty="0">
                <a:latin typeface="微软雅黑" pitchFamily="34" charset="-122"/>
                <a:ea typeface="微软雅黑" pitchFamily="34" charset="-122"/>
              </a:rPr>
              <a:t>{username}</a:t>
            </a:r>
            <a:r>
              <a:rPr lang="zh-CN" altLang="en-US" dirty="0">
                <a:latin typeface="微软雅黑" pitchFamily="34" charset="-122"/>
                <a:ea typeface="微软雅黑" pitchFamily="34" charset="-122"/>
              </a:rPr>
              <a:t>为当前系统的帐号名称。如我的系统帐号是</a:t>
            </a:r>
            <a:r>
              <a:rPr lang="en-US" altLang="zh-CN" dirty="0" err="1">
                <a:latin typeface="微软雅黑" pitchFamily="34" charset="-122"/>
                <a:ea typeface="微软雅黑" pitchFamily="34" charset="-122"/>
              </a:rPr>
              <a:t>huqiwen</a:t>
            </a:r>
            <a:r>
              <a:rPr lang="zh-CN" altLang="en-US" dirty="0">
                <a:latin typeface="微软雅黑" pitchFamily="34" charset="-122"/>
                <a:ea typeface="微软雅黑" pitchFamily="34" charset="-122"/>
              </a:rPr>
              <a:t>，则将其命名为</a:t>
            </a:r>
            <a:r>
              <a:rPr lang="en-US" altLang="zh-CN" dirty="0" err="1">
                <a:latin typeface="微软雅黑" pitchFamily="34" charset="-122"/>
                <a:ea typeface="微软雅黑" pitchFamily="34" charset="-122"/>
              </a:rPr>
              <a:t>app.server.huqiwen.properties</a:t>
            </a:r>
            <a:r>
              <a:rPr lang="zh-CN" altLang="en-US" dirty="0">
                <a:latin typeface="微软雅黑" pitchFamily="34" charset="-122"/>
                <a:ea typeface="微软雅黑" pitchFamily="34" charset="-122"/>
              </a:rPr>
              <a:t>即可。具体的可以打开</a:t>
            </a:r>
            <a:r>
              <a:rPr lang="en-US" altLang="zh-CN" dirty="0">
                <a:latin typeface="微软雅黑" pitchFamily="34" charset="-122"/>
                <a:ea typeface="微软雅黑" pitchFamily="34" charset="-122"/>
              </a:rPr>
              <a:t>CMD</a:t>
            </a:r>
            <a:r>
              <a:rPr lang="zh-CN" altLang="en-US" dirty="0">
                <a:latin typeface="微软雅黑" pitchFamily="34" charset="-122"/>
                <a:ea typeface="微软雅黑" pitchFamily="34" charset="-122"/>
              </a:rPr>
              <a:t>，以里面显示用户名为准。如下图：</a:t>
            </a:r>
          </a:p>
        </p:txBody>
      </p:sp>
      <p:sp>
        <p:nvSpPr>
          <p:cNvPr id="5" name="矩形 4"/>
          <p:cNvSpPr/>
          <p:nvPr/>
        </p:nvSpPr>
        <p:spPr>
          <a:xfrm>
            <a:off x="450974" y="3789040"/>
            <a:ext cx="8280920" cy="1852880"/>
          </a:xfrm>
          <a:prstGeom prst="rect">
            <a:avLst/>
          </a:prstGeom>
        </p:spPr>
        <p:txBody>
          <a:bodyPr wrap="square">
            <a:spAutoFit/>
          </a:bodyPr>
          <a:lstStyle/>
          <a:p>
            <a:pPr>
              <a:lnSpc>
                <a:spcPts val="2800"/>
              </a:lnSpc>
            </a:pPr>
            <a:r>
              <a:rPr lang="en-US" altLang="zh-CN" dirty="0">
                <a:latin typeface="微软雅黑" pitchFamily="34" charset="-122"/>
                <a:ea typeface="微软雅黑" pitchFamily="34" charset="-122"/>
              </a:rPr>
              <a:t>3</a:t>
            </a:r>
            <a:r>
              <a:rPr lang="zh-CN" altLang="en-US" dirty="0">
                <a:latin typeface="微软雅黑" pitchFamily="34" charset="-122"/>
                <a:ea typeface="微软雅黑" pitchFamily="34" charset="-122"/>
              </a:rPr>
              <a:t>、打开此文件，找到</a:t>
            </a:r>
            <a:r>
              <a:rPr lang="en-US" altLang="zh-CN" dirty="0" err="1">
                <a:latin typeface="微软雅黑" pitchFamily="34" charset="-122"/>
                <a:ea typeface="微软雅黑" pitchFamily="34" charset="-122"/>
              </a:rPr>
              <a:t>app.server.parent.dir</a:t>
            </a:r>
            <a:r>
              <a:rPr lang="en-US" altLang="zh-CN" dirty="0">
                <a:latin typeface="微软雅黑" pitchFamily="34" charset="-122"/>
                <a:ea typeface="微软雅黑" pitchFamily="34" charset="-122"/>
              </a:rPr>
              <a:t>=${</a:t>
            </a:r>
            <a:r>
              <a:rPr lang="en-US" altLang="zh-CN" dirty="0" err="1">
                <a:latin typeface="微软雅黑" pitchFamily="34" charset="-122"/>
                <a:ea typeface="微软雅黑" pitchFamily="34" charset="-122"/>
              </a:rPr>
              <a:t>project.dir</a:t>
            </a:r>
            <a:r>
              <a:rPr lang="en-US" altLang="zh-CN" dirty="0">
                <a:latin typeface="微软雅黑" pitchFamily="34" charset="-122"/>
                <a:ea typeface="微软雅黑" pitchFamily="34" charset="-122"/>
              </a:rPr>
              <a:t>}/../bundles</a:t>
            </a:r>
            <a:r>
              <a:rPr lang="zh-CN" altLang="en-US" dirty="0">
                <a:latin typeface="微软雅黑" pitchFamily="34" charset="-122"/>
                <a:ea typeface="微软雅黑" pitchFamily="34" charset="-122"/>
              </a:rPr>
              <a:t>。将后面的</a:t>
            </a:r>
            <a:r>
              <a:rPr lang="en-US" altLang="zh-CN" dirty="0">
                <a:latin typeface="微软雅黑" pitchFamily="34" charset="-122"/>
                <a:ea typeface="微软雅黑" pitchFamily="34" charset="-122"/>
              </a:rPr>
              <a:t>${</a:t>
            </a:r>
            <a:r>
              <a:rPr lang="en-US" altLang="zh-CN" dirty="0" err="1">
                <a:latin typeface="微软雅黑" pitchFamily="34" charset="-122"/>
                <a:ea typeface="微软雅黑" pitchFamily="34" charset="-122"/>
              </a:rPr>
              <a:t>project.dir</a:t>
            </a:r>
            <a:r>
              <a:rPr lang="en-US" altLang="zh-CN" dirty="0">
                <a:latin typeface="微软雅黑" pitchFamily="34" charset="-122"/>
                <a:ea typeface="微软雅黑" pitchFamily="34" charset="-122"/>
              </a:rPr>
              <a:t>}/../bundles</a:t>
            </a:r>
            <a:r>
              <a:rPr lang="zh-CN" altLang="en-US" dirty="0">
                <a:latin typeface="微软雅黑" pitchFamily="34" charset="-122"/>
                <a:ea typeface="微软雅黑" pitchFamily="34" charset="-122"/>
              </a:rPr>
              <a:t>替换为下载的绑定</a:t>
            </a:r>
            <a:r>
              <a:rPr lang="en-US" altLang="zh-CN" dirty="0" err="1">
                <a:latin typeface="微软雅黑" pitchFamily="34" charset="-122"/>
                <a:ea typeface="微软雅黑" pitchFamily="34" charset="-122"/>
              </a:rPr>
              <a:t>Liferay</a:t>
            </a:r>
            <a:r>
              <a:rPr lang="zh-CN" altLang="en-US" dirty="0">
                <a:latin typeface="微软雅黑" pitchFamily="34" charset="-122"/>
                <a:ea typeface="微软雅黑" pitchFamily="34" charset="-122"/>
              </a:rPr>
              <a:t>的</a:t>
            </a:r>
            <a:r>
              <a:rPr lang="en-US" altLang="zh-CN" dirty="0">
                <a:latin typeface="微软雅黑" pitchFamily="34" charset="-122"/>
                <a:ea typeface="微软雅黑" pitchFamily="34" charset="-122"/>
              </a:rPr>
              <a:t>Tomcat</a:t>
            </a:r>
            <a:r>
              <a:rPr lang="zh-CN" altLang="en-US" dirty="0">
                <a:latin typeface="微软雅黑" pitchFamily="34" charset="-122"/>
                <a:ea typeface="微软雅黑" pitchFamily="34" charset="-122"/>
              </a:rPr>
              <a:t>的路径，如我的为</a:t>
            </a:r>
            <a:r>
              <a:rPr lang="en-US" altLang="zh-CN" dirty="0">
                <a:latin typeface="微软雅黑" pitchFamily="34" charset="-122"/>
                <a:ea typeface="微软雅黑" pitchFamily="34" charset="-122"/>
              </a:rPr>
              <a:t>E:/code/liferay6.1/liferay-portal-6.1.1-ce-ga2</a:t>
            </a:r>
            <a:r>
              <a:rPr lang="zh-CN" altLang="en-US" dirty="0">
                <a:latin typeface="微软雅黑" pitchFamily="34" charset="-122"/>
                <a:ea typeface="微软雅黑" pitchFamily="34" charset="-122"/>
              </a:rPr>
              <a:t>，则修改后的地址为： </a:t>
            </a:r>
            <a:r>
              <a:rPr lang="en-US" altLang="zh-CN" dirty="0" err="1">
                <a:latin typeface="微软雅黑" pitchFamily="34" charset="-122"/>
                <a:ea typeface="微软雅黑" pitchFamily="34" charset="-122"/>
              </a:rPr>
              <a:t>app.server.parent.dir</a:t>
            </a:r>
            <a:r>
              <a:rPr lang="en-US" altLang="zh-CN" dirty="0">
                <a:latin typeface="微软雅黑" pitchFamily="34" charset="-122"/>
                <a:ea typeface="微软雅黑" pitchFamily="34" charset="-122"/>
              </a:rPr>
              <a:t>=E:/code/liferay6.1/liferay-portal-6.1.1-ce-ga2</a:t>
            </a:r>
            <a:r>
              <a:rPr lang="zh-CN" altLang="en-US" dirty="0">
                <a:latin typeface="微软雅黑" pitchFamily="34" charset="-122"/>
                <a:ea typeface="微软雅黑" pitchFamily="34" charset="-122"/>
              </a:rPr>
              <a:t>。</a:t>
            </a:r>
            <a:r>
              <a:rPr lang="zh-CN" altLang="en-US" b="1" dirty="0">
                <a:latin typeface="微软雅黑" pitchFamily="34" charset="-122"/>
                <a:ea typeface="微软雅黑" pitchFamily="34" charset="-122"/>
              </a:rPr>
              <a:t>注意</a:t>
            </a:r>
            <a:r>
              <a:rPr lang="zh-CN" altLang="en-US" dirty="0">
                <a:latin typeface="微软雅黑" pitchFamily="34" charset="-122"/>
                <a:ea typeface="微软雅黑" pitchFamily="34" charset="-122"/>
              </a:rPr>
              <a:t>：从地址栏里面复制的地址为正斜杠，请修改成反斜杠。</a:t>
            </a:r>
          </a:p>
        </p:txBody>
      </p:sp>
    </p:spTree>
    <p:extLst>
      <p:ext uri="{BB962C8B-B14F-4D97-AF65-F5344CB8AC3E}">
        <p14:creationId xmlns:p14="http://schemas.microsoft.com/office/powerpoint/2010/main" val="14096179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56337" y="3244334"/>
            <a:ext cx="248786" cy="369332"/>
          </a:xfrm>
          <a:prstGeom prst="rect">
            <a:avLst/>
          </a:prstGeom>
        </p:spPr>
        <p:txBody>
          <a:bodyPr wrap="none">
            <a:spAutoFit/>
          </a:bodyPr>
          <a:lstStyle/>
          <a:p>
            <a:r>
              <a:rPr lang="en-US" altLang="zh-CN" dirty="0" smtClean="0"/>
              <a:t> </a:t>
            </a:r>
            <a:endParaRPr lang="en-US" dirty="0"/>
          </a:p>
        </p:txBody>
      </p:sp>
      <p:graphicFrame>
        <p:nvGraphicFramePr>
          <p:cNvPr id="3" name="表格 2"/>
          <p:cNvGraphicFramePr>
            <a:graphicFrameLocks noGrp="1"/>
          </p:cNvGraphicFramePr>
          <p:nvPr>
            <p:extLst>
              <p:ext uri="{D42A27DB-BD31-4B8C-83A1-F6EECF244321}">
                <p14:modId xmlns:p14="http://schemas.microsoft.com/office/powerpoint/2010/main" val="36346396"/>
              </p:ext>
            </p:extLst>
          </p:nvPr>
        </p:nvGraphicFramePr>
        <p:xfrm>
          <a:off x="1757361" y="548680"/>
          <a:ext cx="5629275" cy="713666"/>
        </p:xfrm>
        <a:graphic>
          <a:graphicData uri="http://schemas.openxmlformats.org/drawingml/2006/table">
            <a:tbl>
              <a:tblPr>
                <a:effectLst/>
              </a:tblPr>
              <a:tblGrid>
                <a:gridCol w="536609"/>
                <a:gridCol w="5092666"/>
              </a:tblGrid>
              <a:tr h="713666">
                <a:tc>
                  <a:txBody>
                    <a:bodyPr/>
                    <a:lstStyle>
                      <a:defPPr>
                        <a:defRPr lang="zh-CN"/>
                      </a:defPPr>
                      <a:lvl1pPr marL="0" algn="l" defTabSz="914400" rtl="0" eaLnBrk="1" latinLnBrk="0" hangingPunct="1">
                        <a:defRPr sz="1800" kern="1200">
                          <a:solidFill>
                            <a:schemeClr val="tx1"/>
                          </a:solidFill>
                          <a:latin typeface="宋体"/>
                          <a:ea typeface="宋体"/>
                        </a:defRPr>
                      </a:lvl1pPr>
                      <a:lvl2pPr marL="457200" algn="l" defTabSz="914400" rtl="0" eaLnBrk="1" latinLnBrk="0" hangingPunct="1">
                        <a:defRPr sz="1800" kern="1200">
                          <a:solidFill>
                            <a:schemeClr val="tx1"/>
                          </a:solidFill>
                          <a:latin typeface="宋体"/>
                          <a:ea typeface="宋体"/>
                        </a:defRPr>
                      </a:lvl2pPr>
                      <a:lvl3pPr marL="914400" algn="l" defTabSz="914400" rtl="0" eaLnBrk="1" latinLnBrk="0" hangingPunct="1">
                        <a:defRPr sz="1800" kern="1200">
                          <a:solidFill>
                            <a:schemeClr val="tx1"/>
                          </a:solidFill>
                          <a:latin typeface="宋体"/>
                          <a:ea typeface="宋体"/>
                        </a:defRPr>
                      </a:lvl3pPr>
                      <a:lvl4pPr marL="1371600" algn="l" defTabSz="914400" rtl="0" eaLnBrk="1" latinLnBrk="0" hangingPunct="1">
                        <a:defRPr sz="1800" kern="1200">
                          <a:solidFill>
                            <a:schemeClr val="tx1"/>
                          </a:solidFill>
                          <a:latin typeface="宋体"/>
                          <a:ea typeface="宋体"/>
                        </a:defRPr>
                      </a:lvl4pPr>
                      <a:lvl5pPr marL="1828800" algn="l" defTabSz="914400" rtl="0" eaLnBrk="1" latinLnBrk="0" hangingPunct="1">
                        <a:defRPr sz="1800" kern="1200">
                          <a:solidFill>
                            <a:schemeClr val="tx1"/>
                          </a:solidFill>
                          <a:latin typeface="宋体"/>
                          <a:ea typeface="宋体"/>
                        </a:defRPr>
                      </a:lvl5pPr>
                      <a:lvl6pPr marL="2286000" algn="l" defTabSz="914400" rtl="0" eaLnBrk="1" latinLnBrk="0" hangingPunct="1">
                        <a:defRPr sz="1800" kern="1200">
                          <a:solidFill>
                            <a:schemeClr val="tx1"/>
                          </a:solidFill>
                          <a:latin typeface="宋体"/>
                          <a:ea typeface="宋体"/>
                        </a:defRPr>
                      </a:lvl6pPr>
                      <a:lvl7pPr marL="2743200" algn="l" defTabSz="914400" rtl="0" eaLnBrk="1" latinLnBrk="0" hangingPunct="1">
                        <a:defRPr sz="1800" kern="1200">
                          <a:solidFill>
                            <a:schemeClr val="tx1"/>
                          </a:solidFill>
                          <a:latin typeface="宋体"/>
                          <a:ea typeface="宋体"/>
                        </a:defRPr>
                      </a:lvl7pPr>
                      <a:lvl8pPr marL="3200400" algn="l" defTabSz="914400" rtl="0" eaLnBrk="1" latinLnBrk="0" hangingPunct="1">
                        <a:defRPr sz="1800" kern="1200">
                          <a:solidFill>
                            <a:schemeClr val="tx1"/>
                          </a:solidFill>
                          <a:latin typeface="宋体"/>
                          <a:ea typeface="宋体"/>
                        </a:defRPr>
                      </a:lvl8pPr>
                      <a:lvl9pPr marL="3657600" algn="l" defTabSz="914400" rtl="0" eaLnBrk="1" latinLnBrk="0" hangingPunct="1">
                        <a:defRPr sz="1800" kern="1200">
                          <a:solidFill>
                            <a:schemeClr val="tx1"/>
                          </a:solidFill>
                          <a:latin typeface="宋体"/>
                          <a:ea typeface="宋体"/>
                        </a:defRPr>
                      </a:lvl9pPr>
                    </a:lstStyle>
                    <a:p>
                      <a:pPr marL="0" marR="0" lvl="0" indent="0" algn="ctr" defTabSz="7600950" rtl="0" eaLnBrk="1" fontAlgn="base" latinLnBrk="0" hangingPunct="1">
                        <a:lnSpc>
                          <a:spcPct val="120000"/>
                        </a:lnSpc>
                        <a:spcBef>
                          <a:spcPct val="20000"/>
                        </a:spcBef>
                        <a:spcAft>
                          <a:spcPct val="20000"/>
                        </a:spcAft>
                        <a:buClrTx/>
                        <a:buSzTx/>
                        <a:buFontTx/>
                        <a:buNone/>
                        <a:tabLst/>
                      </a:pPr>
                      <a:endParaRPr kumimoji="0" lang="zh-CN" altLang="zh-CN" sz="2000" b="1" i="0" u="none" strike="noStrike" cap="none" normalizeH="0" baseline="0" dirty="0" smtClean="0">
                        <a:ln>
                          <a:noFill/>
                        </a:ln>
                        <a:solidFill>
                          <a:schemeClr val="bg1"/>
                        </a:solidFill>
                        <a:effectLst/>
                        <a:latin typeface="微软雅黑" pitchFamily="34" charset="-122"/>
                        <a:ea typeface="微软雅黑" pitchFamily="34" charset="-122"/>
                      </a:endParaRPr>
                    </a:p>
                  </a:txBody>
                  <a:tcPr marL="91450" marR="91450" marT="45717" marB="45717" anchor="ctr" horzOverflow="overflow">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76200" cap="flat" cmpd="sng" algn="ctr">
                      <a:solidFill>
                        <a:srgbClr val="FFFFFF"/>
                      </a:solidFill>
                      <a:prstDash val="solid"/>
                      <a:round/>
                      <a:headEnd type="none" w="med" len="med"/>
                      <a:tailEnd type="none" w="med" len="med"/>
                    </a:lnT>
                    <a:lnB w="76200" cap="flat" cmpd="sng" algn="ctr">
                      <a:solidFill>
                        <a:srgbClr val="FFFFFF"/>
                      </a:solidFill>
                      <a:prstDash val="solid"/>
                      <a:round/>
                      <a:headEnd type="none" w="med" len="med"/>
                      <a:tailEnd type="none" w="med" len="med"/>
                    </a:lnB>
                    <a:lnTlToBr>
                      <a:noFill/>
                    </a:lnTlToBr>
                    <a:lnBlToTr>
                      <a:noFill/>
                    </a:lnBlToTr>
                    <a:solidFill>
                      <a:srgbClr val="00B0F0"/>
                    </a:solidFill>
                  </a:tcPr>
                </a:tc>
                <a:tc>
                  <a:txBody>
                    <a:bodyPr/>
                    <a:lstStyle>
                      <a:defPPr>
                        <a:defRPr lang="zh-CN"/>
                      </a:defPPr>
                      <a:lvl1pPr marL="0" algn="l" defTabSz="914400" rtl="0" eaLnBrk="1" latinLnBrk="0" hangingPunct="1">
                        <a:defRPr sz="1800" kern="1200">
                          <a:solidFill>
                            <a:schemeClr val="tx1"/>
                          </a:solidFill>
                          <a:latin typeface="宋体"/>
                          <a:ea typeface="宋体"/>
                        </a:defRPr>
                      </a:lvl1pPr>
                      <a:lvl2pPr marL="457200" algn="l" defTabSz="914400" rtl="0" eaLnBrk="1" latinLnBrk="0" hangingPunct="1">
                        <a:defRPr sz="1800" kern="1200">
                          <a:solidFill>
                            <a:schemeClr val="tx1"/>
                          </a:solidFill>
                          <a:latin typeface="宋体"/>
                          <a:ea typeface="宋体"/>
                        </a:defRPr>
                      </a:lvl2pPr>
                      <a:lvl3pPr marL="914400" algn="l" defTabSz="914400" rtl="0" eaLnBrk="1" latinLnBrk="0" hangingPunct="1">
                        <a:defRPr sz="1800" kern="1200">
                          <a:solidFill>
                            <a:schemeClr val="tx1"/>
                          </a:solidFill>
                          <a:latin typeface="宋体"/>
                          <a:ea typeface="宋体"/>
                        </a:defRPr>
                      </a:lvl3pPr>
                      <a:lvl4pPr marL="1371600" algn="l" defTabSz="914400" rtl="0" eaLnBrk="1" latinLnBrk="0" hangingPunct="1">
                        <a:defRPr sz="1800" kern="1200">
                          <a:solidFill>
                            <a:schemeClr val="tx1"/>
                          </a:solidFill>
                          <a:latin typeface="宋体"/>
                          <a:ea typeface="宋体"/>
                        </a:defRPr>
                      </a:lvl4pPr>
                      <a:lvl5pPr marL="1828800" algn="l" defTabSz="914400" rtl="0" eaLnBrk="1" latinLnBrk="0" hangingPunct="1">
                        <a:defRPr sz="1800" kern="1200">
                          <a:solidFill>
                            <a:schemeClr val="tx1"/>
                          </a:solidFill>
                          <a:latin typeface="宋体"/>
                          <a:ea typeface="宋体"/>
                        </a:defRPr>
                      </a:lvl5pPr>
                      <a:lvl6pPr marL="2286000" algn="l" defTabSz="914400" rtl="0" eaLnBrk="1" latinLnBrk="0" hangingPunct="1">
                        <a:defRPr sz="1800" kern="1200">
                          <a:solidFill>
                            <a:schemeClr val="tx1"/>
                          </a:solidFill>
                          <a:latin typeface="宋体"/>
                          <a:ea typeface="宋体"/>
                        </a:defRPr>
                      </a:lvl6pPr>
                      <a:lvl7pPr marL="2743200" algn="l" defTabSz="914400" rtl="0" eaLnBrk="1" latinLnBrk="0" hangingPunct="1">
                        <a:defRPr sz="1800" kern="1200">
                          <a:solidFill>
                            <a:schemeClr val="tx1"/>
                          </a:solidFill>
                          <a:latin typeface="宋体"/>
                          <a:ea typeface="宋体"/>
                        </a:defRPr>
                      </a:lvl7pPr>
                      <a:lvl8pPr marL="3200400" algn="l" defTabSz="914400" rtl="0" eaLnBrk="1" latinLnBrk="0" hangingPunct="1">
                        <a:defRPr sz="1800" kern="1200">
                          <a:solidFill>
                            <a:schemeClr val="tx1"/>
                          </a:solidFill>
                          <a:latin typeface="宋体"/>
                          <a:ea typeface="宋体"/>
                        </a:defRPr>
                      </a:lvl8pPr>
                      <a:lvl9pPr marL="3657600" algn="l" defTabSz="914400" rtl="0" eaLnBrk="1" latinLnBrk="0" hangingPunct="1">
                        <a:defRPr sz="1800" kern="1200">
                          <a:solidFill>
                            <a:schemeClr val="tx1"/>
                          </a:solidFill>
                          <a:latin typeface="宋体"/>
                          <a:ea typeface="宋体"/>
                        </a:defRPr>
                      </a:lvl9pPr>
                    </a:lstStyle>
                    <a:p>
                      <a:pPr marL="114300" marR="0" lvl="0" indent="0" algn="l" defTabSz="7600950" rtl="0" eaLnBrk="1" fontAlgn="base" latinLnBrk="0" hangingPunct="1">
                        <a:lnSpc>
                          <a:spcPct val="120000"/>
                        </a:lnSpc>
                        <a:spcBef>
                          <a:spcPct val="20000"/>
                        </a:spcBef>
                        <a:spcAft>
                          <a:spcPct val="20000"/>
                        </a:spcAft>
                        <a:buClrTx/>
                        <a:buSzTx/>
                        <a:buFontTx/>
                        <a:buNone/>
                        <a:tabLst/>
                        <a:defRPr/>
                      </a:pPr>
                      <a:r>
                        <a:rPr kumimoji="0" lang="en-US" altLang="zh-CN" sz="2000" b="1" i="0" u="none" strike="noStrike" kern="1200" cap="none" normalizeH="0" baseline="0" dirty="0" err="1" smtClean="0">
                          <a:ln>
                            <a:noFill/>
                          </a:ln>
                          <a:solidFill>
                            <a:schemeClr val="bg1"/>
                          </a:solidFill>
                          <a:effectLst/>
                          <a:latin typeface="微软雅黑" pitchFamily="34" charset="-122"/>
                          <a:ea typeface="微软雅黑" pitchFamily="34" charset="-122"/>
                          <a:cs typeface="+mn-cs"/>
                        </a:rPr>
                        <a:t>Liferay</a:t>
                      </a:r>
                      <a:r>
                        <a:rPr kumimoji="0" lang="zh-CN" altLang="en-US" sz="2000" b="1" i="0" u="none" strike="noStrike" kern="1200" cap="none" normalizeH="0" baseline="0" dirty="0" smtClean="0">
                          <a:ln>
                            <a:noFill/>
                          </a:ln>
                          <a:solidFill>
                            <a:schemeClr val="bg1"/>
                          </a:solidFill>
                          <a:effectLst/>
                          <a:latin typeface="微软雅黑" pitchFamily="34" charset="-122"/>
                          <a:ea typeface="微软雅黑" pitchFamily="34" charset="-122"/>
                          <a:cs typeface="+mn-cs"/>
                        </a:rPr>
                        <a:t>的标签、分类、评论等</a:t>
                      </a:r>
                    </a:p>
                  </a:txBody>
                  <a:tcPr marL="91450" marR="91450" marT="45717" marB="45717" anchor="ctr" horzOverflow="overflow">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76200" cap="flat" cmpd="sng" algn="ctr">
                      <a:solidFill>
                        <a:srgbClr val="FFFFFF"/>
                      </a:solidFill>
                      <a:prstDash val="solid"/>
                      <a:round/>
                      <a:headEnd type="none" w="med" len="med"/>
                      <a:tailEnd type="none" w="med" len="med"/>
                    </a:lnT>
                    <a:lnB w="76200" cap="flat" cmpd="sng" algn="ctr">
                      <a:solidFill>
                        <a:srgbClr val="FFFFFF"/>
                      </a:solidFill>
                      <a:prstDash val="solid"/>
                      <a:round/>
                      <a:headEnd type="none" w="med" len="med"/>
                      <a:tailEnd type="none" w="med" len="med"/>
                    </a:lnB>
                    <a:lnTlToBr>
                      <a:noFill/>
                    </a:lnTlToBr>
                    <a:lnBlToTr>
                      <a:noFill/>
                    </a:lnBlToTr>
                    <a:solidFill>
                      <a:srgbClr val="00B0F0"/>
                    </a:solidFill>
                  </a:tcPr>
                </a:tc>
              </a:tr>
            </a:tbl>
          </a:graphicData>
        </a:graphic>
      </p:graphicFrame>
      <p:sp>
        <p:nvSpPr>
          <p:cNvPr id="6" name="标题 1"/>
          <p:cNvSpPr txBox="1">
            <a:spLocks/>
          </p:cNvSpPr>
          <p:nvPr/>
        </p:nvSpPr>
        <p:spPr>
          <a:xfrm>
            <a:off x="251520" y="579124"/>
            <a:ext cx="7620000" cy="446112"/>
          </a:xfrm>
          <a:prstGeom prst="rect">
            <a:avLst/>
          </a:prstGeo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eaLnBrk="0" fontAlgn="base" hangingPunct="0">
              <a:spcBef>
                <a:spcPct val="0"/>
              </a:spcBef>
              <a:spcAft>
                <a:spcPct val="0"/>
              </a:spcAft>
              <a:defRPr sz="4400">
                <a:solidFill>
                  <a:schemeClr val="tx2"/>
                </a:solidFill>
                <a:latin typeface="Arial" pitchFamily="34" charset="0"/>
                <a:ea typeface="宋体" pitchFamily="2" charset="-122"/>
              </a:defRPr>
            </a:lvl6pPr>
            <a:lvl7pPr marL="914400" algn="ctr" rtl="0" eaLnBrk="0" fontAlgn="base" hangingPunct="0">
              <a:spcBef>
                <a:spcPct val="0"/>
              </a:spcBef>
              <a:spcAft>
                <a:spcPct val="0"/>
              </a:spcAft>
              <a:defRPr sz="4400">
                <a:solidFill>
                  <a:schemeClr val="tx2"/>
                </a:solidFill>
                <a:latin typeface="Arial" pitchFamily="34" charset="0"/>
                <a:ea typeface="宋体" pitchFamily="2" charset="-122"/>
              </a:defRPr>
            </a:lvl7pPr>
            <a:lvl8pPr marL="1371600" algn="ctr" rtl="0" eaLnBrk="0" fontAlgn="base" hangingPunct="0">
              <a:spcBef>
                <a:spcPct val="0"/>
              </a:spcBef>
              <a:spcAft>
                <a:spcPct val="0"/>
              </a:spcAft>
              <a:defRPr sz="4400">
                <a:solidFill>
                  <a:schemeClr val="tx2"/>
                </a:solidFill>
                <a:latin typeface="Arial" pitchFamily="34" charset="0"/>
                <a:ea typeface="宋体" pitchFamily="2" charset="-122"/>
              </a:defRPr>
            </a:lvl8pPr>
            <a:lvl9pPr marL="1828800" algn="ctr" rtl="0" eaLnBrk="0" fontAlgn="base" hangingPunct="0">
              <a:spcBef>
                <a:spcPct val="0"/>
              </a:spcBef>
              <a:spcAft>
                <a:spcPct val="0"/>
              </a:spcAft>
              <a:defRPr sz="4400">
                <a:solidFill>
                  <a:schemeClr val="tx2"/>
                </a:solidFill>
                <a:latin typeface="Arial" pitchFamily="34" charset="0"/>
                <a:ea typeface="宋体" pitchFamily="2" charset="-122"/>
              </a:defRPr>
            </a:lvl9pPr>
          </a:lstStyle>
          <a:p>
            <a:endParaRPr lang="zh-CN" altLang="en-US" kern="0" dirty="0"/>
          </a:p>
        </p:txBody>
      </p:sp>
      <p:sp>
        <p:nvSpPr>
          <p:cNvPr id="7" name="内容占位符 2"/>
          <p:cNvSpPr txBox="1">
            <a:spLocks/>
          </p:cNvSpPr>
          <p:nvPr/>
        </p:nvSpPr>
        <p:spPr>
          <a:xfrm>
            <a:off x="251520" y="1219200"/>
            <a:ext cx="8659688" cy="5029200"/>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r>
              <a:rPr lang="zh-CN" altLang="en-US" kern="0" smtClean="0"/>
              <a:t>参考官方文档</a:t>
            </a:r>
            <a:endParaRPr lang="en-US" altLang="zh-CN" kern="0" smtClean="0"/>
          </a:p>
          <a:p>
            <a:r>
              <a:rPr lang="en-US" altLang="zh-CN" kern="0" smtClean="0">
                <a:hlinkClick r:id="rId2"/>
              </a:rPr>
              <a:t>http://www.liferay.com/zh/documentation/liferay-portal/6.1/development/-/ai/-asset-framewo-1</a:t>
            </a:r>
            <a:endParaRPr lang="zh-CN" altLang="en-US" kern="0" dirty="0"/>
          </a:p>
        </p:txBody>
      </p:sp>
    </p:spTree>
    <p:extLst>
      <p:ext uri="{BB962C8B-B14F-4D97-AF65-F5344CB8AC3E}">
        <p14:creationId xmlns:p14="http://schemas.microsoft.com/office/powerpoint/2010/main" val="11041294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a:spLocks/>
          </p:cNvSpPr>
          <p:nvPr/>
        </p:nvSpPr>
        <p:spPr>
          <a:xfrm>
            <a:off x="251520" y="579124"/>
            <a:ext cx="7620000" cy="446112"/>
          </a:xfrm>
          <a:prstGeom prst="rect">
            <a:avLst/>
          </a:prstGeo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eaLnBrk="0" fontAlgn="base" hangingPunct="0">
              <a:spcBef>
                <a:spcPct val="0"/>
              </a:spcBef>
              <a:spcAft>
                <a:spcPct val="0"/>
              </a:spcAft>
              <a:defRPr sz="4400">
                <a:solidFill>
                  <a:schemeClr val="tx2"/>
                </a:solidFill>
                <a:latin typeface="Arial" pitchFamily="34" charset="0"/>
                <a:ea typeface="宋体" pitchFamily="2" charset="-122"/>
              </a:defRPr>
            </a:lvl6pPr>
            <a:lvl7pPr marL="914400" algn="ctr" rtl="0" eaLnBrk="0" fontAlgn="base" hangingPunct="0">
              <a:spcBef>
                <a:spcPct val="0"/>
              </a:spcBef>
              <a:spcAft>
                <a:spcPct val="0"/>
              </a:spcAft>
              <a:defRPr sz="4400">
                <a:solidFill>
                  <a:schemeClr val="tx2"/>
                </a:solidFill>
                <a:latin typeface="Arial" pitchFamily="34" charset="0"/>
                <a:ea typeface="宋体" pitchFamily="2" charset="-122"/>
              </a:defRPr>
            </a:lvl7pPr>
            <a:lvl8pPr marL="1371600" algn="ctr" rtl="0" eaLnBrk="0" fontAlgn="base" hangingPunct="0">
              <a:spcBef>
                <a:spcPct val="0"/>
              </a:spcBef>
              <a:spcAft>
                <a:spcPct val="0"/>
              </a:spcAft>
              <a:defRPr sz="4400">
                <a:solidFill>
                  <a:schemeClr val="tx2"/>
                </a:solidFill>
                <a:latin typeface="Arial" pitchFamily="34" charset="0"/>
                <a:ea typeface="宋体" pitchFamily="2" charset="-122"/>
              </a:defRPr>
            </a:lvl8pPr>
            <a:lvl9pPr marL="1828800" algn="ctr" rtl="0" eaLnBrk="0" fontAlgn="base" hangingPunct="0">
              <a:spcBef>
                <a:spcPct val="0"/>
              </a:spcBef>
              <a:spcAft>
                <a:spcPct val="0"/>
              </a:spcAft>
              <a:defRPr sz="4400">
                <a:solidFill>
                  <a:schemeClr val="tx2"/>
                </a:solidFill>
                <a:latin typeface="Arial" pitchFamily="34" charset="0"/>
                <a:ea typeface="宋体" pitchFamily="2" charset="-122"/>
              </a:defRPr>
            </a:lvl9pPr>
          </a:lstStyle>
          <a:p>
            <a:r>
              <a:rPr lang="en-US" altLang="zh-CN" sz="2800" kern="0" dirty="0" smtClean="0">
                <a:latin typeface="方正姚体" panose="02010601030101010101" pitchFamily="2" charset="-122"/>
                <a:ea typeface="方正姚体" panose="02010601030101010101" pitchFamily="2" charset="-122"/>
              </a:rPr>
              <a:t>Portal</a:t>
            </a:r>
            <a:r>
              <a:rPr lang="zh-CN" altLang="en-US" sz="2800" kern="0" dirty="0" smtClean="0">
                <a:latin typeface="方正姚体" panose="02010601030101010101" pitchFamily="2" charset="-122"/>
                <a:ea typeface="方正姚体" panose="02010601030101010101" pitchFamily="2" charset="-122"/>
              </a:rPr>
              <a:t>在企业信息化中的定位</a:t>
            </a:r>
            <a:endParaRPr lang="zh-CN" altLang="en-US" sz="2800" kern="0" dirty="0">
              <a:latin typeface="方正姚体" panose="02010601030101010101" pitchFamily="2" charset="-122"/>
              <a:ea typeface="方正姚体" panose="02010601030101010101" pitchFamily="2" charset="-122"/>
            </a:endParaRPr>
          </a:p>
        </p:txBody>
      </p:sp>
      <p:pic>
        <p:nvPicPr>
          <p:cNvPr id="7" name="内容占位符 4"/>
          <p:cNvPicPr/>
          <p:nvPr/>
        </p:nvPicPr>
        <p:blipFill>
          <a:blip r:embed="rId3" cstate="print">
            <a:extLst>
              <a:ext uri="{28A0092B-C50C-407E-A947-70E740481C1C}">
                <a14:useLocalDpi xmlns:a14="http://schemas.microsoft.com/office/drawing/2010/main" val="0"/>
              </a:ext>
            </a:extLst>
          </a:blip>
          <a:stretch>
            <a:fillRect/>
          </a:stretch>
        </p:blipFill>
        <p:spPr>
          <a:xfrm>
            <a:off x="286544" y="1268760"/>
            <a:ext cx="7957864" cy="5256584"/>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251520" y="579124"/>
            <a:ext cx="7620000" cy="446112"/>
          </a:xfrm>
          <a:prstGeom prst="rect">
            <a:avLst/>
          </a:prstGeo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eaLnBrk="0" fontAlgn="base" hangingPunct="0">
              <a:spcBef>
                <a:spcPct val="0"/>
              </a:spcBef>
              <a:spcAft>
                <a:spcPct val="0"/>
              </a:spcAft>
              <a:defRPr sz="4400">
                <a:solidFill>
                  <a:schemeClr val="tx2"/>
                </a:solidFill>
                <a:latin typeface="Arial" pitchFamily="34" charset="0"/>
                <a:ea typeface="宋体" pitchFamily="2" charset="-122"/>
              </a:defRPr>
            </a:lvl6pPr>
            <a:lvl7pPr marL="914400" algn="ctr" rtl="0" eaLnBrk="0" fontAlgn="base" hangingPunct="0">
              <a:spcBef>
                <a:spcPct val="0"/>
              </a:spcBef>
              <a:spcAft>
                <a:spcPct val="0"/>
              </a:spcAft>
              <a:defRPr sz="4400">
                <a:solidFill>
                  <a:schemeClr val="tx2"/>
                </a:solidFill>
                <a:latin typeface="Arial" pitchFamily="34" charset="0"/>
                <a:ea typeface="宋体" pitchFamily="2" charset="-122"/>
              </a:defRPr>
            </a:lvl7pPr>
            <a:lvl8pPr marL="1371600" algn="ctr" rtl="0" eaLnBrk="0" fontAlgn="base" hangingPunct="0">
              <a:spcBef>
                <a:spcPct val="0"/>
              </a:spcBef>
              <a:spcAft>
                <a:spcPct val="0"/>
              </a:spcAft>
              <a:defRPr sz="4400">
                <a:solidFill>
                  <a:schemeClr val="tx2"/>
                </a:solidFill>
                <a:latin typeface="Arial" pitchFamily="34" charset="0"/>
                <a:ea typeface="宋体" pitchFamily="2" charset="-122"/>
              </a:defRPr>
            </a:lvl8pPr>
            <a:lvl9pPr marL="1828800" algn="ctr" rtl="0" eaLnBrk="0" fontAlgn="base" hangingPunct="0">
              <a:spcBef>
                <a:spcPct val="0"/>
              </a:spcBef>
              <a:spcAft>
                <a:spcPct val="0"/>
              </a:spcAft>
              <a:defRPr sz="4400">
                <a:solidFill>
                  <a:schemeClr val="tx2"/>
                </a:solidFill>
                <a:latin typeface="Arial" pitchFamily="34" charset="0"/>
                <a:ea typeface="宋体" pitchFamily="2" charset="-122"/>
              </a:defRPr>
            </a:lvl9pPr>
          </a:lstStyle>
          <a:p>
            <a:endParaRPr lang="zh-CN" altLang="en-US" sz="2800" kern="0" dirty="0">
              <a:latin typeface="方正姚体" panose="02010601030101010101" pitchFamily="2" charset="-122"/>
              <a:ea typeface="方正姚体" panose="02010601030101010101" pitchFamily="2" charset="-122"/>
            </a:endParaRPr>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910" y="1340768"/>
            <a:ext cx="7573482" cy="4777836"/>
          </a:xfrm>
          <a:prstGeom prst="rect">
            <a:avLst/>
          </a:prstGeom>
        </p:spPr>
      </p:pic>
      <p:graphicFrame>
        <p:nvGraphicFramePr>
          <p:cNvPr id="4" name="表格 3"/>
          <p:cNvGraphicFramePr>
            <a:graphicFrameLocks noGrp="1"/>
          </p:cNvGraphicFramePr>
          <p:nvPr>
            <p:extLst>
              <p:ext uri="{D42A27DB-BD31-4B8C-83A1-F6EECF244321}">
                <p14:modId xmlns:p14="http://schemas.microsoft.com/office/powerpoint/2010/main" val="3684384529"/>
              </p:ext>
            </p:extLst>
          </p:nvPr>
        </p:nvGraphicFramePr>
        <p:xfrm>
          <a:off x="1246882" y="547411"/>
          <a:ext cx="5629275" cy="713666"/>
        </p:xfrm>
        <a:graphic>
          <a:graphicData uri="http://schemas.openxmlformats.org/drawingml/2006/table">
            <a:tbl>
              <a:tblPr>
                <a:effectLst/>
              </a:tblPr>
              <a:tblGrid>
                <a:gridCol w="536609"/>
                <a:gridCol w="5092666"/>
              </a:tblGrid>
              <a:tr h="713666">
                <a:tc>
                  <a:txBody>
                    <a:bodyPr/>
                    <a:lstStyle>
                      <a:defPPr>
                        <a:defRPr lang="zh-CN"/>
                      </a:defPPr>
                      <a:lvl1pPr marL="0" algn="l" defTabSz="914400" rtl="0" eaLnBrk="1" latinLnBrk="0" hangingPunct="1">
                        <a:defRPr sz="1800" kern="1200">
                          <a:solidFill>
                            <a:schemeClr val="tx1"/>
                          </a:solidFill>
                          <a:latin typeface="宋体"/>
                          <a:ea typeface="宋体"/>
                        </a:defRPr>
                      </a:lvl1pPr>
                      <a:lvl2pPr marL="457200" algn="l" defTabSz="914400" rtl="0" eaLnBrk="1" latinLnBrk="0" hangingPunct="1">
                        <a:defRPr sz="1800" kern="1200">
                          <a:solidFill>
                            <a:schemeClr val="tx1"/>
                          </a:solidFill>
                          <a:latin typeface="宋体"/>
                          <a:ea typeface="宋体"/>
                        </a:defRPr>
                      </a:lvl2pPr>
                      <a:lvl3pPr marL="914400" algn="l" defTabSz="914400" rtl="0" eaLnBrk="1" latinLnBrk="0" hangingPunct="1">
                        <a:defRPr sz="1800" kern="1200">
                          <a:solidFill>
                            <a:schemeClr val="tx1"/>
                          </a:solidFill>
                          <a:latin typeface="宋体"/>
                          <a:ea typeface="宋体"/>
                        </a:defRPr>
                      </a:lvl3pPr>
                      <a:lvl4pPr marL="1371600" algn="l" defTabSz="914400" rtl="0" eaLnBrk="1" latinLnBrk="0" hangingPunct="1">
                        <a:defRPr sz="1800" kern="1200">
                          <a:solidFill>
                            <a:schemeClr val="tx1"/>
                          </a:solidFill>
                          <a:latin typeface="宋体"/>
                          <a:ea typeface="宋体"/>
                        </a:defRPr>
                      </a:lvl4pPr>
                      <a:lvl5pPr marL="1828800" algn="l" defTabSz="914400" rtl="0" eaLnBrk="1" latinLnBrk="0" hangingPunct="1">
                        <a:defRPr sz="1800" kern="1200">
                          <a:solidFill>
                            <a:schemeClr val="tx1"/>
                          </a:solidFill>
                          <a:latin typeface="宋体"/>
                          <a:ea typeface="宋体"/>
                        </a:defRPr>
                      </a:lvl5pPr>
                      <a:lvl6pPr marL="2286000" algn="l" defTabSz="914400" rtl="0" eaLnBrk="1" latinLnBrk="0" hangingPunct="1">
                        <a:defRPr sz="1800" kern="1200">
                          <a:solidFill>
                            <a:schemeClr val="tx1"/>
                          </a:solidFill>
                          <a:latin typeface="宋体"/>
                          <a:ea typeface="宋体"/>
                        </a:defRPr>
                      </a:lvl6pPr>
                      <a:lvl7pPr marL="2743200" algn="l" defTabSz="914400" rtl="0" eaLnBrk="1" latinLnBrk="0" hangingPunct="1">
                        <a:defRPr sz="1800" kern="1200">
                          <a:solidFill>
                            <a:schemeClr val="tx1"/>
                          </a:solidFill>
                          <a:latin typeface="宋体"/>
                          <a:ea typeface="宋体"/>
                        </a:defRPr>
                      </a:lvl7pPr>
                      <a:lvl8pPr marL="3200400" algn="l" defTabSz="914400" rtl="0" eaLnBrk="1" latinLnBrk="0" hangingPunct="1">
                        <a:defRPr sz="1800" kern="1200">
                          <a:solidFill>
                            <a:schemeClr val="tx1"/>
                          </a:solidFill>
                          <a:latin typeface="宋体"/>
                          <a:ea typeface="宋体"/>
                        </a:defRPr>
                      </a:lvl8pPr>
                      <a:lvl9pPr marL="3657600" algn="l" defTabSz="914400" rtl="0" eaLnBrk="1" latinLnBrk="0" hangingPunct="1">
                        <a:defRPr sz="1800" kern="1200">
                          <a:solidFill>
                            <a:schemeClr val="tx1"/>
                          </a:solidFill>
                          <a:latin typeface="宋体"/>
                          <a:ea typeface="宋体"/>
                        </a:defRPr>
                      </a:lvl9pPr>
                    </a:lstStyle>
                    <a:p>
                      <a:pPr marL="0" marR="0" lvl="0" indent="0" algn="ctr" defTabSz="7600950" rtl="0" eaLnBrk="1" fontAlgn="base" latinLnBrk="0" hangingPunct="1">
                        <a:lnSpc>
                          <a:spcPct val="120000"/>
                        </a:lnSpc>
                        <a:spcBef>
                          <a:spcPct val="20000"/>
                        </a:spcBef>
                        <a:spcAft>
                          <a:spcPct val="20000"/>
                        </a:spcAft>
                        <a:buClrTx/>
                        <a:buSzTx/>
                        <a:buFontTx/>
                        <a:buNone/>
                        <a:tabLst/>
                      </a:pPr>
                      <a:endParaRPr kumimoji="0" lang="zh-CN" altLang="zh-CN" sz="2000" b="1" i="0" u="none" strike="noStrike" cap="none" normalizeH="0" baseline="0" dirty="0" smtClean="0">
                        <a:ln>
                          <a:noFill/>
                        </a:ln>
                        <a:solidFill>
                          <a:schemeClr val="bg1"/>
                        </a:solidFill>
                        <a:effectLst/>
                        <a:latin typeface="微软雅黑" pitchFamily="34" charset="-122"/>
                        <a:ea typeface="微软雅黑" pitchFamily="34" charset="-122"/>
                      </a:endParaRPr>
                    </a:p>
                  </a:txBody>
                  <a:tcPr marL="91450" marR="91450" marT="45717" marB="45717" anchor="ctr" horzOverflow="overflow">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76200" cap="flat" cmpd="sng" algn="ctr">
                      <a:solidFill>
                        <a:srgbClr val="FFFFFF"/>
                      </a:solidFill>
                      <a:prstDash val="solid"/>
                      <a:round/>
                      <a:headEnd type="none" w="med" len="med"/>
                      <a:tailEnd type="none" w="med" len="med"/>
                    </a:lnT>
                    <a:lnB w="76200" cap="flat" cmpd="sng" algn="ctr">
                      <a:solidFill>
                        <a:srgbClr val="FFFFFF"/>
                      </a:solidFill>
                      <a:prstDash val="solid"/>
                      <a:round/>
                      <a:headEnd type="none" w="med" len="med"/>
                      <a:tailEnd type="none" w="med" len="med"/>
                    </a:lnB>
                    <a:lnTlToBr>
                      <a:noFill/>
                    </a:lnTlToBr>
                    <a:lnBlToTr>
                      <a:noFill/>
                    </a:lnBlToTr>
                    <a:solidFill>
                      <a:schemeClr val="tx2">
                        <a:lumMod val="60000"/>
                        <a:lumOff val="40000"/>
                      </a:schemeClr>
                    </a:solidFill>
                  </a:tcPr>
                </a:tc>
                <a:tc>
                  <a:txBody>
                    <a:bodyPr/>
                    <a:lstStyle>
                      <a:defPPr>
                        <a:defRPr lang="zh-CN"/>
                      </a:defPPr>
                      <a:lvl1pPr marL="0" algn="l" defTabSz="914400" rtl="0" eaLnBrk="1" latinLnBrk="0" hangingPunct="1">
                        <a:defRPr sz="1800" kern="1200">
                          <a:solidFill>
                            <a:schemeClr val="tx1"/>
                          </a:solidFill>
                          <a:latin typeface="宋体"/>
                          <a:ea typeface="宋体"/>
                        </a:defRPr>
                      </a:lvl1pPr>
                      <a:lvl2pPr marL="457200" algn="l" defTabSz="914400" rtl="0" eaLnBrk="1" latinLnBrk="0" hangingPunct="1">
                        <a:defRPr sz="1800" kern="1200">
                          <a:solidFill>
                            <a:schemeClr val="tx1"/>
                          </a:solidFill>
                          <a:latin typeface="宋体"/>
                          <a:ea typeface="宋体"/>
                        </a:defRPr>
                      </a:lvl2pPr>
                      <a:lvl3pPr marL="914400" algn="l" defTabSz="914400" rtl="0" eaLnBrk="1" latinLnBrk="0" hangingPunct="1">
                        <a:defRPr sz="1800" kern="1200">
                          <a:solidFill>
                            <a:schemeClr val="tx1"/>
                          </a:solidFill>
                          <a:latin typeface="宋体"/>
                          <a:ea typeface="宋体"/>
                        </a:defRPr>
                      </a:lvl3pPr>
                      <a:lvl4pPr marL="1371600" algn="l" defTabSz="914400" rtl="0" eaLnBrk="1" latinLnBrk="0" hangingPunct="1">
                        <a:defRPr sz="1800" kern="1200">
                          <a:solidFill>
                            <a:schemeClr val="tx1"/>
                          </a:solidFill>
                          <a:latin typeface="宋体"/>
                          <a:ea typeface="宋体"/>
                        </a:defRPr>
                      </a:lvl4pPr>
                      <a:lvl5pPr marL="1828800" algn="l" defTabSz="914400" rtl="0" eaLnBrk="1" latinLnBrk="0" hangingPunct="1">
                        <a:defRPr sz="1800" kern="1200">
                          <a:solidFill>
                            <a:schemeClr val="tx1"/>
                          </a:solidFill>
                          <a:latin typeface="宋体"/>
                          <a:ea typeface="宋体"/>
                        </a:defRPr>
                      </a:lvl5pPr>
                      <a:lvl6pPr marL="2286000" algn="l" defTabSz="914400" rtl="0" eaLnBrk="1" latinLnBrk="0" hangingPunct="1">
                        <a:defRPr sz="1800" kern="1200">
                          <a:solidFill>
                            <a:schemeClr val="tx1"/>
                          </a:solidFill>
                          <a:latin typeface="宋体"/>
                          <a:ea typeface="宋体"/>
                        </a:defRPr>
                      </a:lvl6pPr>
                      <a:lvl7pPr marL="2743200" algn="l" defTabSz="914400" rtl="0" eaLnBrk="1" latinLnBrk="0" hangingPunct="1">
                        <a:defRPr sz="1800" kern="1200">
                          <a:solidFill>
                            <a:schemeClr val="tx1"/>
                          </a:solidFill>
                          <a:latin typeface="宋体"/>
                          <a:ea typeface="宋体"/>
                        </a:defRPr>
                      </a:lvl7pPr>
                      <a:lvl8pPr marL="3200400" algn="l" defTabSz="914400" rtl="0" eaLnBrk="1" latinLnBrk="0" hangingPunct="1">
                        <a:defRPr sz="1800" kern="1200">
                          <a:solidFill>
                            <a:schemeClr val="tx1"/>
                          </a:solidFill>
                          <a:latin typeface="宋体"/>
                          <a:ea typeface="宋体"/>
                        </a:defRPr>
                      </a:lvl8pPr>
                      <a:lvl9pPr marL="3657600" algn="l" defTabSz="914400" rtl="0" eaLnBrk="1" latinLnBrk="0" hangingPunct="1">
                        <a:defRPr sz="1800" kern="1200">
                          <a:solidFill>
                            <a:schemeClr val="tx1"/>
                          </a:solidFill>
                          <a:latin typeface="宋体"/>
                          <a:ea typeface="宋体"/>
                        </a:defRPr>
                      </a:lvl9pPr>
                    </a:lstStyle>
                    <a:p>
                      <a:pPr marL="114300" marR="0" lvl="0" indent="0" algn="l" defTabSz="7600950" rtl="0" eaLnBrk="1" fontAlgn="base" latinLnBrk="0" hangingPunct="1">
                        <a:lnSpc>
                          <a:spcPct val="120000"/>
                        </a:lnSpc>
                        <a:spcBef>
                          <a:spcPct val="20000"/>
                        </a:spcBef>
                        <a:spcAft>
                          <a:spcPct val="20000"/>
                        </a:spcAft>
                        <a:buClrTx/>
                        <a:buSzTx/>
                        <a:buFontTx/>
                        <a:buNone/>
                        <a:tabLst/>
                        <a:defRPr/>
                      </a:pPr>
                      <a:r>
                        <a:rPr kumimoji="0" lang="zh-CN" altLang="en-US" sz="2000" b="1" i="0" u="none" strike="noStrike" kern="1200" cap="none" normalizeH="0" baseline="0" dirty="0" smtClean="0">
                          <a:ln>
                            <a:noFill/>
                          </a:ln>
                          <a:solidFill>
                            <a:schemeClr val="bg1"/>
                          </a:solidFill>
                          <a:effectLst/>
                          <a:latin typeface="微软雅黑" pitchFamily="34" charset="-122"/>
                          <a:ea typeface="微软雅黑" pitchFamily="34" charset="-122"/>
                          <a:cs typeface="+mn-cs"/>
                        </a:rPr>
                        <a:t>什么是</a:t>
                      </a:r>
                      <a:r>
                        <a:rPr kumimoji="0" lang="en-US" altLang="zh-CN" sz="2000" b="1" i="0" u="none" strike="noStrike" kern="1200" cap="none" normalizeH="0" baseline="0" dirty="0" err="1" smtClean="0">
                          <a:ln>
                            <a:noFill/>
                          </a:ln>
                          <a:solidFill>
                            <a:schemeClr val="bg1"/>
                          </a:solidFill>
                          <a:effectLst/>
                          <a:latin typeface="微软雅黑" pitchFamily="34" charset="-122"/>
                          <a:ea typeface="微软雅黑" pitchFamily="34" charset="-122"/>
                          <a:cs typeface="+mn-cs"/>
                        </a:rPr>
                        <a:t>Portlet</a:t>
                      </a:r>
                      <a:endParaRPr kumimoji="0" lang="en-US" altLang="zh-CN" sz="2000" b="1" i="0" u="none" strike="noStrike" kern="1200" cap="none" normalizeH="0" baseline="0" dirty="0" smtClean="0">
                        <a:ln>
                          <a:noFill/>
                        </a:ln>
                        <a:solidFill>
                          <a:schemeClr val="bg1"/>
                        </a:solidFill>
                        <a:effectLst/>
                        <a:latin typeface="微软雅黑" pitchFamily="34" charset="-122"/>
                        <a:ea typeface="微软雅黑" pitchFamily="34" charset="-122"/>
                        <a:cs typeface="+mn-cs"/>
                      </a:endParaRPr>
                    </a:p>
                  </a:txBody>
                  <a:tcPr marL="91450" marR="91450" marT="45717" marB="45717" anchor="ctr" horzOverflow="overflow">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76200" cap="flat" cmpd="sng" algn="ctr">
                      <a:solidFill>
                        <a:srgbClr val="FFFFFF"/>
                      </a:solidFill>
                      <a:prstDash val="solid"/>
                      <a:round/>
                      <a:headEnd type="none" w="med" len="med"/>
                      <a:tailEnd type="none" w="med" len="med"/>
                    </a:lnT>
                    <a:lnB w="76200" cap="flat" cmpd="sng" algn="ctr">
                      <a:solidFill>
                        <a:srgbClr val="FFFFFF"/>
                      </a:solidFill>
                      <a:prstDash val="solid"/>
                      <a:round/>
                      <a:headEnd type="none" w="med" len="med"/>
                      <a:tailEnd type="none" w="med" len="med"/>
                    </a:lnB>
                    <a:lnTlToBr>
                      <a:noFill/>
                    </a:lnTlToBr>
                    <a:lnBlToTr>
                      <a:noFill/>
                    </a:lnBlToTr>
                    <a:solidFill>
                      <a:schemeClr val="tx2">
                        <a:lumMod val="60000"/>
                        <a:lumOff val="40000"/>
                      </a:schemeClr>
                    </a:solidFill>
                  </a:tcPr>
                </a:tc>
              </a:tr>
            </a:tbl>
          </a:graphicData>
        </a:graphic>
      </p:graphicFrame>
    </p:spTree>
    <p:extLst>
      <p:ext uri="{BB962C8B-B14F-4D97-AF65-F5344CB8AC3E}">
        <p14:creationId xmlns:p14="http://schemas.microsoft.com/office/powerpoint/2010/main" val="10448030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extLst>
              <p:ext uri="{D42A27DB-BD31-4B8C-83A1-F6EECF244321}">
                <p14:modId xmlns:p14="http://schemas.microsoft.com/office/powerpoint/2010/main" val="1136675380"/>
              </p:ext>
            </p:extLst>
          </p:nvPr>
        </p:nvGraphicFramePr>
        <p:xfrm>
          <a:off x="1331640" y="548680"/>
          <a:ext cx="5629275" cy="713666"/>
        </p:xfrm>
        <a:graphic>
          <a:graphicData uri="http://schemas.openxmlformats.org/drawingml/2006/table">
            <a:tbl>
              <a:tblPr>
                <a:effectLst/>
              </a:tblPr>
              <a:tblGrid>
                <a:gridCol w="536609"/>
                <a:gridCol w="5092666"/>
              </a:tblGrid>
              <a:tr h="713666">
                <a:tc>
                  <a:txBody>
                    <a:bodyPr/>
                    <a:lstStyle>
                      <a:defPPr>
                        <a:defRPr lang="zh-CN"/>
                      </a:defPPr>
                      <a:lvl1pPr marL="0" algn="l" defTabSz="914400" rtl="0" eaLnBrk="1" latinLnBrk="0" hangingPunct="1">
                        <a:defRPr sz="1800" kern="1200">
                          <a:solidFill>
                            <a:schemeClr val="tx1"/>
                          </a:solidFill>
                          <a:latin typeface="宋体"/>
                          <a:ea typeface="宋体"/>
                        </a:defRPr>
                      </a:lvl1pPr>
                      <a:lvl2pPr marL="457200" algn="l" defTabSz="914400" rtl="0" eaLnBrk="1" latinLnBrk="0" hangingPunct="1">
                        <a:defRPr sz="1800" kern="1200">
                          <a:solidFill>
                            <a:schemeClr val="tx1"/>
                          </a:solidFill>
                          <a:latin typeface="宋体"/>
                          <a:ea typeface="宋体"/>
                        </a:defRPr>
                      </a:lvl2pPr>
                      <a:lvl3pPr marL="914400" algn="l" defTabSz="914400" rtl="0" eaLnBrk="1" latinLnBrk="0" hangingPunct="1">
                        <a:defRPr sz="1800" kern="1200">
                          <a:solidFill>
                            <a:schemeClr val="tx1"/>
                          </a:solidFill>
                          <a:latin typeface="宋体"/>
                          <a:ea typeface="宋体"/>
                        </a:defRPr>
                      </a:lvl3pPr>
                      <a:lvl4pPr marL="1371600" algn="l" defTabSz="914400" rtl="0" eaLnBrk="1" latinLnBrk="0" hangingPunct="1">
                        <a:defRPr sz="1800" kern="1200">
                          <a:solidFill>
                            <a:schemeClr val="tx1"/>
                          </a:solidFill>
                          <a:latin typeface="宋体"/>
                          <a:ea typeface="宋体"/>
                        </a:defRPr>
                      </a:lvl4pPr>
                      <a:lvl5pPr marL="1828800" algn="l" defTabSz="914400" rtl="0" eaLnBrk="1" latinLnBrk="0" hangingPunct="1">
                        <a:defRPr sz="1800" kern="1200">
                          <a:solidFill>
                            <a:schemeClr val="tx1"/>
                          </a:solidFill>
                          <a:latin typeface="宋体"/>
                          <a:ea typeface="宋体"/>
                        </a:defRPr>
                      </a:lvl5pPr>
                      <a:lvl6pPr marL="2286000" algn="l" defTabSz="914400" rtl="0" eaLnBrk="1" latinLnBrk="0" hangingPunct="1">
                        <a:defRPr sz="1800" kern="1200">
                          <a:solidFill>
                            <a:schemeClr val="tx1"/>
                          </a:solidFill>
                          <a:latin typeface="宋体"/>
                          <a:ea typeface="宋体"/>
                        </a:defRPr>
                      </a:lvl6pPr>
                      <a:lvl7pPr marL="2743200" algn="l" defTabSz="914400" rtl="0" eaLnBrk="1" latinLnBrk="0" hangingPunct="1">
                        <a:defRPr sz="1800" kern="1200">
                          <a:solidFill>
                            <a:schemeClr val="tx1"/>
                          </a:solidFill>
                          <a:latin typeface="宋体"/>
                          <a:ea typeface="宋体"/>
                        </a:defRPr>
                      </a:lvl7pPr>
                      <a:lvl8pPr marL="3200400" algn="l" defTabSz="914400" rtl="0" eaLnBrk="1" latinLnBrk="0" hangingPunct="1">
                        <a:defRPr sz="1800" kern="1200">
                          <a:solidFill>
                            <a:schemeClr val="tx1"/>
                          </a:solidFill>
                          <a:latin typeface="宋体"/>
                          <a:ea typeface="宋体"/>
                        </a:defRPr>
                      </a:lvl8pPr>
                      <a:lvl9pPr marL="3657600" algn="l" defTabSz="914400" rtl="0" eaLnBrk="1" latinLnBrk="0" hangingPunct="1">
                        <a:defRPr sz="1800" kern="1200">
                          <a:solidFill>
                            <a:schemeClr val="tx1"/>
                          </a:solidFill>
                          <a:latin typeface="宋体"/>
                          <a:ea typeface="宋体"/>
                        </a:defRPr>
                      </a:lvl9pPr>
                    </a:lstStyle>
                    <a:p>
                      <a:pPr marL="0" marR="0" lvl="0" indent="0" algn="ctr" defTabSz="7600950" rtl="0" eaLnBrk="1" fontAlgn="base" latinLnBrk="0" hangingPunct="1">
                        <a:lnSpc>
                          <a:spcPct val="120000"/>
                        </a:lnSpc>
                        <a:spcBef>
                          <a:spcPct val="20000"/>
                        </a:spcBef>
                        <a:spcAft>
                          <a:spcPct val="20000"/>
                        </a:spcAft>
                        <a:buClrTx/>
                        <a:buSzTx/>
                        <a:buFontTx/>
                        <a:buNone/>
                        <a:tabLst/>
                      </a:pPr>
                      <a:endParaRPr kumimoji="0" lang="zh-CN" altLang="zh-CN" sz="2000" b="1" i="0" u="none" strike="noStrike" cap="none" normalizeH="0" baseline="0" dirty="0" smtClean="0">
                        <a:ln>
                          <a:noFill/>
                        </a:ln>
                        <a:solidFill>
                          <a:schemeClr val="bg1"/>
                        </a:solidFill>
                        <a:effectLst/>
                        <a:latin typeface="微软雅黑" pitchFamily="34" charset="-122"/>
                        <a:ea typeface="微软雅黑" pitchFamily="34" charset="-122"/>
                      </a:endParaRPr>
                    </a:p>
                  </a:txBody>
                  <a:tcPr marL="91450" marR="91450" marT="45717" marB="45717" anchor="ctr" horzOverflow="overflow">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76200" cap="flat" cmpd="sng" algn="ctr">
                      <a:solidFill>
                        <a:srgbClr val="FFFFFF"/>
                      </a:solidFill>
                      <a:prstDash val="solid"/>
                      <a:round/>
                      <a:headEnd type="none" w="med" len="med"/>
                      <a:tailEnd type="none" w="med" len="med"/>
                    </a:lnT>
                    <a:lnB w="76200" cap="flat" cmpd="sng" algn="ctr">
                      <a:solidFill>
                        <a:srgbClr val="FFFFFF"/>
                      </a:solidFill>
                      <a:prstDash val="solid"/>
                      <a:round/>
                      <a:headEnd type="none" w="med" len="med"/>
                      <a:tailEnd type="none" w="med" len="med"/>
                    </a:lnB>
                    <a:lnTlToBr>
                      <a:noFill/>
                    </a:lnTlToBr>
                    <a:lnBlToTr>
                      <a:noFill/>
                    </a:lnBlToTr>
                    <a:solidFill>
                      <a:schemeClr val="tx2">
                        <a:lumMod val="60000"/>
                        <a:lumOff val="40000"/>
                      </a:schemeClr>
                    </a:solidFill>
                  </a:tcPr>
                </a:tc>
                <a:tc>
                  <a:txBody>
                    <a:bodyPr/>
                    <a:lstStyle>
                      <a:defPPr>
                        <a:defRPr lang="zh-CN"/>
                      </a:defPPr>
                      <a:lvl1pPr marL="0" algn="l" defTabSz="914400" rtl="0" eaLnBrk="1" latinLnBrk="0" hangingPunct="1">
                        <a:defRPr sz="1800" kern="1200">
                          <a:solidFill>
                            <a:schemeClr val="tx1"/>
                          </a:solidFill>
                          <a:latin typeface="宋体"/>
                          <a:ea typeface="宋体"/>
                        </a:defRPr>
                      </a:lvl1pPr>
                      <a:lvl2pPr marL="457200" algn="l" defTabSz="914400" rtl="0" eaLnBrk="1" latinLnBrk="0" hangingPunct="1">
                        <a:defRPr sz="1800" kern="1200">
                          <a:solidFill>
                            <a:schemeClr val="tx1"/>
                          </a:solidFill>
                          <a:latin typeface="宋体"/>
                          <a:ea typeface="宋体"/>
                        </a:defRPr>
                      </a:lvl2pPr>
                      <a:lvl3pPr marL="914400" algn="l" defTabSz="914400" rtl="0" eaLnBrk="1" latinLnBrk="0" hangingPunct="1">
                        <a:defRPr sz="1800" kern="1200">
                          <a:solidFill>
                            <a:schemeClr val="tx1"/>
                          </a:solidFill>
                          <a:latin typeface="宋体"/>
                          <a:ea typeface="宋体"/>
                        </a:defRPr>
                      </a:lvl3pPr>
                      <a:lvl4pPr marL="1371600" algn="l" defTabSz="914400" rtl="0" eaLnBrk="1" latinLnBrk="0" hangingPunct="1">
                        <a:defRPr sz="1800" kern="1200">
                          <a:solidFill>
                            <a:schemeClr val="tx1"/>
                          </a:solidFill>
                          <a:latin typeface="宋体"/>
                          <a:ea typeface="宋体"/>
                        </a:defRPr>
                      </a:lvl4pPr>
                      <a:lvl5pPr marL="1828800" algn="l" defTabSz="914400" rtl="0" eaLnBrk="1" latinLnBrk="0" hangingPunct="1">
                        <a:defRPr sz="1800" kern="1200">
                          <a:solidFill>
                            <a:schemeClr val="tx1"/>
                          </a:solidFill>
                          <a:latin typeface="宋体"/>
                          <a:ea typeface="宋体"/>
                        </a:defRPr>
                      </a:lvl5pPr>
                      <a:lvl6pPr marL="2286000" algn="l" defTabSz="914400" rtl="0" eaLnBrk="1" latinLnBrk="0" hangingPunct="1">
                        <a:defRPr sz="1800" kern="1200">
                          <a:solidFill>
                            <a:schemeClr val="tx1"/>
                          </a:solidFill>
                          <a:latin typeface="宋体"/>
                          <a:ea typeface="宋体"/>
                        </a:defRPr>
                      </a:lvl6pPr>
                      <a:lvl7pPr marL="2743200" algn="l" defTabSz="914400" rtl="0" eaLnBrk="1" latinLnBrk="0" hangingPunct="1">
                        <a:defRPr sz="1800" kern="1200">
                          <a:solidFill>
                            <a:schemeClr val="tx1"/>
                          </a:solidFill>
                          <a:latin typeface="宋体"/>
                          <a:ea typeface="宋体"/>
                        </a:defRPr>
                      </a:lvl7pPr>
                      <a:lvl8pPr marL="3200400" algn="l" defTabSz="914400" rtl="0" eaLnBrk="1" latinLnBrk="0" hangingPunct="1">
                        <a:defRPr sz="1800" kern="1200">
                          <a:solidFill>
                            <a:schemeClr val="tx1"/>
                          </a:solidFill>
                          <a:latin typeface="宋体"/>
                          <a:ea typeface="宋体"/>
                        </a:defRPr>
                      </a:lvl8pPr>
                      <a:lvl9pPr marL="3657600" algn="l" defTabSz="914400" rtl="0" eaLnBrk="1" latinLnBrk="0" hangingPunct="1">
                        <a:defRPr sz="1800" kern="1200">
                          <a:solidFill>
                            <a:schemeClr val="tx1"/>
                          </a:solidFill>
                          <a:latin typeface="宋体"/>
                          <a:ea typeface="宋体"/>
                        </a:defRPr>
                      </a:lvl9pPr>
                    </a:lstStyle>
                    <a:p>
                      <a:pPr marL="114300" marR="0" lvl="0" indent="0" algn="l" defTabSz="7600950" rtl="0" eaLnBrk="1" fontAlgn="base" latinLnBrk="0" hangingPunct="1">
                        <a:lnSpc>
                          <a:spcPct val="120000"/>
                        </a:lnSpc>
                        <a:spcBef>
                          <a:spcPct val="20000"/>
                        </a:spcBef>
                        <a:spcAft>
                          <a:spcPct val="20000"/>
                        </a:spcAft>
                        <a:buClrTx/>
                        <a:buSzTx/>
                        <a:buFontTx/>
                        <a:buNone/>
                        <a:tabLst/>
                        <a:defRPr/>
                      </a:pPr>
                      <a:r>
                        <a:rPr kumimoji="0" lang="en-US" altLang="zh-CN" sz="2000" b="1" i="0" u="none" strike="noStrike" kern="1200" cap="none" normalizeH="0" baseline="0" dirty="0" err="1" smtClean="0">
                          <a:ln>
                            <a:noFill/>
                          </a:ln>
                          <a:solidFill>
                            <a:schemeClr val="bg1"/>
                          </a:solidFill>
                          <a:effectLst/>
                          <a:latin typeface="微软雅黑" pitchFamily="34" charset="-122"/>
                          <a:ea typeface="微软雅黑" pitchFamily="34" charset="-122"/>
                          <a:cs typeface="+mn-cs"/>
                        </a:rPr>
                        <a:t>Portlet</a:t>
                      </a:r>
                      <a:r>
                        <a:rPr kumimoji="0" lang="zh-CN" altLang="en-US" sz="2000" b="1" i="0" u="none" strike="noStrike" kern="1200" cap="none" normalizeH="0" baseline="0" dirty="0" smtClean="0">
                          <a:ln>
                            <a:noFill/>
                          </a:ln>
                          <a:solidFill>
                            <a:schemeClr val="bg1"/>
                          </a:solidFill>
                          <a:effectLst/>
                          <a:latin typeface="微软雅黑" pitchFamily="34" charset="-122"/>
                          <a:ea typeface="微软雅黑" pitchFamily="34" charset="-122"/>
                          <a:cs typeface="+mn-cs"/>
                        </a:rPr>
                        <a:t>与</a:t>
                      </a:r>
                      <a:r>
                        <a:rPr kumimoji="0" lang="en-US" altLang="zh-CN" sz="2000" b="1" i="0" u="none" strike="noStrike" kern="1200" cap="none" normalizeH="0" baseline="0" dirty="0" smtClean="0">
                          <a:ln>
                            <a:noFill/>
                          </a:ln>
                          <a:solidFill>
                            <a:schemeClr val="bg1"/>
                          </a:solidFill>
                          <a:effectLst/>
                          <a:latin typeface="微软雅黑" pitchFamily="34" charset="-122"/>
                          <a:ea typeface="微软雅黑" pitchFamily="34" charset="-122"/>
                          <a:cs typeface="+mn-cs"/>
                        </a:rPr>
                        <a:t>Portal</a:t>
                      </a:r>
                    </a:p>
                  </a:txBody>
                  <a:tcPr marL="91450" marR="91450" marT="45717" marB="45717" anchor="ctr" horzOverflow="overflow">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76200" cap="flat" cmpd="sng" algn="ctr">
                      <a:solidFill>
                        <a:srgbClr val="FFFFFF"/>
                      </a:solidFill>
                      <a:prstDash val="solid"/>
                      <a:round/>
                      <a:headEnd type="none" w="med" len="med"/>
                      <a:tailEnd type="none" w="med" len="med"/>
                    </a:lnT>
                    <a:lnB w="76200" cap="flat" cmpd="sng" algn="ctr">
                      <a:solidFill>
                        <a:srgbClr val="FFFFFF"/>
                      </a:solidFill>
                      <a:prstDash val="solid"/>
                      <a:round/>
                      <a:headEnd type="none" w="med" len="med"/>
                      <a:tailEnd type="none" w="med" len="med"/>
                    </a:lnB>
                    <a:lnTlToBr>
                      <a:noFill/>
                    </a:lnTlToBr>
                    <a:lnBlToTr>
                      <a:noFill/>
                    </a:lnBlToTr>
                    <a:solidFill>
                      <a:schemeClr val="tx2">
                        <a:lumMod val="60000"/>
                        <a:lumOff val="40000"/>
                      </a:schemeClr>
                    </a:solidFill>
                  </a:tcPr>
                </a:tc>
              </a:tr>
            </a:tbl>
          </a:graphicData>
        </a:graphic>
      </p:graphicFrame>
      <p:pic>
        <p:nvPicPr>
          <p:cNvPr id="4" name="内容占位符 3"/>
          <p:cNvPicPr>
            <a:picLocks noChangeAspect="1"/>
          </p:cNvPicPr>
          <p:nvPr/>
        </p:nvPicPr>
        <p:blipFill>
          <a:blip r:embed="rId2"/>
          <a:stretch>
            <a:fillRect/>
          </a:stretch>
        </p:blipFill>
        <p:spPr>
          <a:xfrm>
            <a:off x="250825" y="2312636"/>
            <a:ext cx="8659813" cy="2842328"/>
          </a:xfrm>
          <a:prstGeom prst="rect">
            <a:avLst/>
          </a:prstGeom>
        </p:spPr>
      </p:pic>
    </p:spTree>
    <p:extLst>
      <p:ext uri="{BB962C8B-B14F-4D97-AF65-F5344CB8AC3E}">
        <p14:creationId xmlns:p14="http://schemas.microsoft.com/office/powerpoint/2010/main" val="8227855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p:nvPr/>
        </p:nvPicPr>
        <p:blipFill>
          <a:blip r:embed="rId3"/>
          <a:stretch>
            <a:fillRect/>
          </a:stretch>
        </p:blipFill>
        <p:spPr>
          <a:xfrm>
            <a:off x="251520" y="1196752"/>
            <a:ext cx="8640960" cy="4968552"/>
          </a:xfrm>
          <a:prstGeom prst="rect">
            <a:avLst/>
          </a:prstGeom>
        </p:spPr>
      </p:pic>
      <p:graphicFrame>
        <p:nvGraphicFramePr>
          <p:cNvPr id="7" name="表格 6"/>
          <p:cNvGraphicFramePr>
            <a:graphicFrameLocks noGrp="1"/>
          </p:cNvGraphicFramePr>
          <p:nvPr>
            <p:extLst>
              <p:ext uri="{D42A27DB-BD31-4B8C-83A1-F6EECF244321}">
                <p14:modId xmlns:p14="http://schemas.microsoft.com/office/powerpoint/2010/main" val="101765402"/>
              </p:ext>
            </p:extLst>
          </p:nvPr>
        </p:nvGraphicFramePr>
        <p:xfrm>
          <a:off x="1547664" y="483086"/>
          <a:ext cx="5629275" cy="713666"/>
        </p:xfrm>
        <a:graphic>
          <a:graphicData uri="http://schemas.openxmlformats.org/drawingml/2006/table">
            <a:tbl>
              <a:tblPr>
                <a:effectLst/>
              </a:tblPr>
              <a:tblGrid>
                <a:gridCol w="536609"/>
                <a:gridCol w="5092666"/>
              </a:tblGrid>
              <a:tr h="713666">
                <a:tc>
                  <a:txBody>
                    <a:bodyPr/>
                    <a:lstStyle>
                      <a:defPPr>
                        <a:defRPr lang="zh-CN"/>
                      </a:defPPr>
                      <a:lvl1pPr marL="0" algn="l" defTabSz="914400" rtl="0" eaLnBrk="1" latinLnBrk="0" hangingPunct="1">
                        <a:defRPr sz="1800" kern="1200">
                          <a:solidFill>
                            <a:schemeClr val="tx1"/>
                          </a:solidFill>
                          <a:latin typeface="宋体"/>
                          <a:ea typeface="宋体"/>
                        </a:defRPr>
                      </a:lvl1pPr>
                      <a:lvl2pPr marL="457200" algn="l" defTabSz="914400" rtl="0" eaLnBrk="1" latinLnBrk="0" hangingPunct="1">
                        <a:defRPr sz="1800" kern="1200">
                          <a:solidFill>
                            <a:schemeClr val="tx1"/>
                          </a:solidFill>
                          <a:latin typeface="宋体"/>
                          <a:ea typeface="宋体"/>
                        </a:defRPr>
                      </a:lvl2pPr>
                      <a:lvl3pPr marL="914400" algn="l" defTabSz="914400" rtl="0" eaLnBrk="1" latinLnBrk="0" hangingPunct="1">
                        <a:defRPr sz="1800" kern="1200">
                          <a:solidFill>
                            <a:schemeClr val="tx1"/>
                          </a:solidFill>
                          <a:latin typeface="宋体"/>
                          <a:ea typeface="宋体"/>
                        </a:defRPr>
                      </a:lvl3pPr>
                      <a:lvl4pPr marL="1371600" algn="l" defTabSz="914400" rtl="0" eaLnBrk="1" latinLnBrk="0" hangingPunct="1">
                        <a:defRPr sz="1800" kern="1200">
                          <a:solidFill>
                            <a:schemeClr val="tx1"/>
                          </a:solidFill>
                          <a:latin typeface="宋体"/>
                          <a:ea typeface="宋体"/>
                        </a:defRPr>
                      </a:lvl4pPr>
                      <a:lvl5pPr marL="1828800" algn="l" defTabSz="914400" rtl="0" eaLnBrk="1" latinLnBrk="0" hangingPunct="1">
                        <a:defRPr sz="1800" kern="1200">
                          <a:solidFill>
                            <a:schemeClr val="tx1"/>
                          </a:solidFill>
                          <a:latin typeface="宋体"/>
                          <a:ea typeface="宋体"/>
                        </a:defRPr>
                      </a:lvl5pPr>
                      <a:lvl6pPr marL="2286000" algn="l" defTabSz="914400" rtl="0" eaLnBrk="1" latinLnBrk="0" hangingPunct="1">
                        <a:defRPr sz="1800" kern="1200">
                          <a:solidFill>
                            <a:schemeClr val="tx1"/>
                          </a:solidFill>
                          <a:latin typeface="宋体"/>
                          <a:ea typeface="宋体"/>
                        </a:defRPr>
                      </a:lvl6pPr>
                      <a:lvl7pPr marL="2743200" algn="l" defTabSz="914400" rtl="0" eaLnBrk="1" latinLnBrk="0" hangingPunct="1">
                        <a:defRPr sz="1800" kern="1200">
                          <a:solidFill>
                            <a:schemeClr val="tx1"/>
                          </a:solidFill>
                          <a:latin typeface="宋体"/>
                          <a:ea typeface="宋体"/>
                        </a:defRPr>
                      </a:lvl7pPr>
                      <a:lvl8pPr marL="3200400" algn="l" defTabSz="914400" rtl="0" eaLnBrk="1" latinLnBrk="0" hangingPunct="1">
                        <a:defRPr sz="1800" kern="1200">
                          <a:solidFill>
                            <a:schemeClr val="tx1"/>
                          </a:solidFill>
                          <a:latin typeface="宋体"/>
                          <a:ea typeface="宋体"/>
                        </a:defRPr>
                      </a:lvl8pPr>
                      <a:lvl9pPr marL="3657600" algn="l" defTabSz="914400" rtl="0" eaLnBrk="1" latinLnBrk="0" hangingPunct="1">
                        <a:defRPr sz="1800" kern="1200">
                          <a:solidFill>
                            <a:schemeClr val="tx1"/>
                          </a:solidFill>
                          <a:latin typeface="宋体"/>
                          <a:ea typeface="宋体"/>
                        </a:defRPr>
                      </a:lvl9pPr>
                    </a:lstStyle>
                    <a:p>
                      <a:pPr marL="0" marR="0" lvl="0" indent="0" algn="ctr" defTabSz="7600950" rtl="0" eaLnBrk="1" fontAlgn="base" latinLnBrk="0" hangingPunct="1">
                        <a:lnSpc>
                          <a:spcPct val="120000"/>
                        </a:lnSpc>
                        <a:spcBef>
                          <a:spcPct val="20000"/>
                        </a:spcBef>
                        <a:spcAft>
                          <a:spcPct val="20000"/>
                        </a:spcAft>
                        <a:buClrTx/>
                        <a:buSzTx/>
                        <a:buFontTx/>
                        <a:buNone/>
                        <a:tabLst/>
                      </a:pPr>
                      <a:endParaRPr kumimoji="0" lang="zh-CN" altLang="zh-CN" sz="2000" b="1" i="0" u="none" strike="noStrike" cap="none" normalizeH="0" baseline="0" dirty="0" smtClean="0">
                        <a:ln>
                          <a:noFill/>
                        </a:ln>
                        <a:solidFill>
                          <a:schemeClr val="bg1"/>
                        </a:solidFill>
                        <a:effectLst/>
                        <a:latin typeface="微软雅黑" pitchFamily="34" charset="-122"/>
                        <a:ea typeface="微软雅黑" pitchFamily="34" charset="-122"/>
                      </a:endParaRPr>
                    </a:p>
                  </a:txBody>
                  <a:tcPr marL="91450" marR="91450" marT="45717" marB="45717" anchor="ctr" horzOverflow="overflow">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76200" cap="flat" cmpd="sng" algn="ctr">
                      <a:solidFill>
                        <a:srgbClr val="FFFFFF"/>
                      </a:solidFill>
                      <a:prstDash val="solid"/>
                      <a:round/>
                      <a:headEnd type="none" w="med" len="med"/>
                      <a:tailEnd type="none" w="med" len="med"/>
                    </a:lnT>
                    <a:lnB w="76200" cap="flat" cmpd="sng" algn="ctr">
                      <a:solidFill>
                        <a:srgbClr val="FFFFFF"/>
                      </a:solidFill>
                      <a:prstDash val="solid"/>
                      <a:round/>
                      <a:headEnd type="none" w="med" len="med"/>
                      <a:tailEnd type="none" w="med" len="med"/>
                    </a:lnB>
                    <a:lnTlToBr>
                      <a:noFill/>
                    </a:lnTlToBr>
                    <a:lnBlToTr>
                      <a:noFill/>
                    </a:lnBlToTr>
                    <a:solidFill>
                      <a:schemeClr val="tx2">
                        <a:lumMod val="60000"/>
                        <a:lumOff val="40000"/>
                      </a:schemeClr>
                    </a:solidFill>
                  </a:tcPr>
                </a:tc>
                <a:tc>
                  <a:txBody>
                    <a:bodyPr/>
                    <a:lstStyle>
                      <a:defPPr>
                        <a:defRPr lang="zh-CN"/>
                      </a:defPPr>
                      <a:lvl1pPr marL="0" algn="l" defTabSz="914400" rtl="0" eaLnBrk="1" latinLnBrk="0" hangingPunct="1">
                        <a:defRPr sz="1800" kern="1200">
                          <a:solidFill>
                            <a:schemeClr val="tx1"/>
                          </a:solidFill>
                          <a:latin typeface="宋体"/>
                          <a:ea typeface="宋体"/>
                        </a:defRPr>
                      </a:lvl1pPr>
                      <a:lvl2pPr marL="457200" algn="l" defTabSz="914400" rtl="0" eaLnBrk="1" latinLnBrk="0" hangingPunct="1">
                        <a:defRPr sz="1800" kern="1200">
                          <a:solidFill>
                            <a:schemeClr val="tx1"/>
                          </a:solidFill>
                          <a:latin typeface="宋体"/>
                          <a:ea typeface="宋体"/>
                        </a:defRPr>
                      </a:lvl2pPr>
                      <a:lvl3pPr marL="914400" algn="l" defTabSz="914400" rtl="0" eaLnBrk="1" latinLnBrk="0" hangingPunct="1">
                        <a:defRPr sz="1800" kern="1200">
                          <a:solidFill>
                            <a:schemeClr val="tx1"/>
                          </a:solidFill>
                          <a:latin typeface="宋体"/>
                          <a:ea typeface="宋体"/>
                        </a:defRPr>
                      </a:lvl3pPr>
                      <a:lvl4pPr marL="1371600" algn="l" defTabSz="914400" rtl="0" eaLnBrk="1" latinLnBrk="0" hangingPunct="1">
                        <a:defRPr sz="1800" kern="1200">
                          <a:solidFill>
                            <a:schemeClr val="tx1"/>
                          </a:solidFill>
                          <a:latin typeface="宋体"/>
                          <a:ea typeface="宋体"/>
                        </a:defRPr>
                      </a:lvl4pPr>
                      <a:lvl5pPr marL="1828800" algn="l" defTabSz="914400" rtl="0" eaLnBrk="1" latinLnBrk="0" hangingPunct="1">
                        <a:defRPr sz="1800" kern="1200">
                          <a:solidFill>
                            <a:schemeClr val="tx1"/>
                          </a:solidFill>
                          <a:latin typeface="宋体"/>
                          <a:ea typeface="宋体"/>
                        </a:defRPr>
                      </a:lvl5pPr>
                      <a:lvl6pPr marL="2286000" algn="l" defTabSz="914400" rtl="0" eaLnBrk="1" latinLnBrk="0" hangingPunct="1">
                        <a:defRPr sz="1800" kern="1200">
                          <a:solidFill>
                            <a:schemeClr val="tx1"/>
                          </a:solidFill>
                          <a:latin typeface="宋体"/>
                          <a:ea typeface="宋体"/>
                        </a:defRPr>
                      </a:lvl6pPr>
                      <a:lvl7pPr marL="2743200" algn="l" defTabSz="914400" rtl="0" eaLnBrk="1" latinLnBrk="0" hangingPunct="1">
                        <a:defRPr sz="1800" kern="1200">
                          <a:solidFill>
                            <a:schemeClr val="tx1"/>
                          </a:solidFill>
                          <a:latin typeface="宋体"/>
                          <a:ea typeface="宋体"/>
                        </a:defRPr>
                      </a:lvl7pPr>
                      <a:lvl8pPr marL="3200400" algn="l" defTabSz="914400" rtl="0" eaLnBrk="1" latinLnBrk="0" hangingPunct="1">
                        <a:defRPr sz="1800" kern="1200">
                          <a:solidFill>
                            <a:schemeClr val="tx1"/>
                          </a:solidFill>
                          <a:latin typeface="宋体"/>
                          <a:ea typeface="宋体"/>
                        </a:defRPr>
                      </a:lvl8pPr>
                      <a:lvl9pPr marL="3657600" algn="l" defTabSz="914400" rtl="0" eaLnBrk="1" latinLnBrk="0" hangingPunct="1">
                        <a:defRPr sz="1800" kern="1200">
                          <a:solidFill>
                            <a:schemeClr val="tx1"/>
                          </a:solidFill>
                          <a:latin typeface="宋体"/>
                          <a:ea typeface="宋体"/>
                        </a:defRPr>
                      </a:lvl9pPr>
                    </a:lstStyle>
                    <a:p>
                      <a:pPr marL="114300" marR="0" lvl="0" indent="0" algn="l" defTabSz="7600950" rtl="0" eaLnBrk="1" fontAlgn="base" latinLnBrk="0" hangingPunct="1">
                        <a:lnSpc>
                          <a:spcPct val="120000"/>
                        </a:lnSpc>
                        <a:spcBef>
                          <a:spcPct val="20000"/>
                        </a:spcBef>
                        <a:spcAft>
                          <a:spcPct val="20000"/>
                        </a:spcAft>
                        <a:buClrTx/>
                        <a:buSzTx/>
                        <a:buFontTx/>
                        <a:buNone/>
                        <a:tabLst/>
                        <a:defRPr/>
                      </a:pPr>
                      <a:r>
                        <a:rPr kumimoji="0" lang="en-US" altLang="zh-CN" sz="2000" b="1" i="0" u="none" strike="noStrike" kern="1200" cap="none" normalizeH="0" baseline="0" dirty="0" err="1" smtClean="0">
                          <a:ln>
                            <a:noFill/>
                          </a:ln>
                          <a:solidFill>
                            <a:schemeClr val="bg1"/>
                          </a:solidFill>
                          <a:effectLst/>
                          <a:latin typeface="微软雅黑" pitchFamily="34" charset="-122"/>
                          <a:ea typeface="微软雅黑" pitchFamily="34" charset="-122"/>
                          <a:cs typeface="+mn-cs"/>
                        </a:rPr>
                        <a:t>Liferay</a:t>
                      </a:r>
                      <a:r>
                        <a:rPr kumimoji="0" lang="en-US" altLang="zh-CN" sz="2000" b="1" i="0" u="none" strike="noStrike" kern="1200" cap="none" normalizeH="0" baseline="0" dirty="0" smtClean="0">
                          <a:ln>
                            <a:noFill/>
                          </a:ln>
                          <a:solidFill>
                            <a:schemeClr val="bg1"/>
                          </a:solidFill>
                          <a:effectLst/>
                          <a:latin typeface="微软雅黑" pitchFamily="34" charset="-122"/>
                          <a:ea typeface="微软雅黑" pitchFamily="34" charset="-122"/>
                          <a:cs typeface="+mn-cs"/>
                        </a:rPr>
                        <a:t> Portal</a:t>
                      </a:r>
                      <a:r>
                        <a:rPr kumimoji="0" lang="zh-CN" altLang="en-US" sz="2000" b="1" i="0" u="none" strike="noStrike" kern="1200" cap="none" normalizeH="0" baseline="0" dirty="0" smtClean="0">
                          <a:ln>
                            <a:noFill/>
                          </a:ln>
                          <a:solidFill>
                            <a:schemeClr val="bg1"/>
                          </a:solidFill>
                          <a:effectLst/>
                          <a:latin typeface="微软雅黑" pitchFamily="34" charset="-122"/>
                          <a:ea typeface="微软雅黑" pitchFamily="34" charset="-122"/>
                          <a:cs typeface="+mn-cs"/>
                        </a:rPr>
                        <a:t>的架构</a:t>
                      </a:r>
                    </a:p>
                  </a:txBody>
                  <a:tcPr marL="91450" marR="91450" marT="45717" marB="45717" anchor="ctr" horzOverflow="overflow">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76200" cap="flat" cmpd="sng" algn="ctr">
                      <a:solidFill>
                        <a:srgbClr val="FFFFFF"/>
                      </a:solidFill>
                      <a:prstDash val="solid"/>
                      <a:round/>
                      <a:headEnd type="none" w="med" len="med"/>
                      <a:tailEnd type="none" w="med" len="med"/>
                    </a:lnT>
                    <a:lnB w="76200" cap="flat" cmpd="sng" algn="ctr">
                      <a:solidFill>
                        <a:srgbClr val="FFFFFF"/>
                      </a:solidFill>
                      <a:prstDash val="solid"/>
                      <a:round/>
                      <a:headEnd type="none" w="med" len="med"/>
                      <a:tailEnd type="none" w="med" len="med"/>
                    </a:lnB>
                    <a:lnTlToBr>
                      <a:noFill/>
                    </a:lnTlToBr>
                    <a:lnBlToTr>
                      <a:noFill/>
                    </a:lnBlToTr>
                    <a:solidFill>
                      <a:schemeClr val="tx2">
                        <a:lumMod val="60000"/>
                        <a:lumOff val="40000"/>
                      </a:schemeClr>
                    </a:solidFill>
                  </a:tcPr>
                </a:tc>
              </a:tr>
            </a:tbl>
          </a:graphicData>
        </a:graphic>
      </p:graphicFrame>
    </p:spTree>
    <p:extLst>
      <p:ext uri="{BB962C8B-B14F-4D97-AF65-F5344CB8AC3E}">
        <p14:creationId xmlns:p14="http://schemas.microsoft.com/office/powerpoint/2010/main" val="6922496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251520" y="579124"/>
            <a:ext cx="7620000" cy="446112"/>
          </a:xfrm>
          <a:prstGeom prst="rect">
            <a:avLst/>
          </a:prstGeo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eaLnBrk="0" fontAlgn="base" hangingPunct="0">
              <a:spcBef>
                <a:spcPct val="0"/>
              </a:spcBef>
              <a:spcAft>
                <a:spcPct val="0"/>
              </a:spcAft>
              <a:defRPr sz="4400">
                <a:solidFill>
                  <a:schemeClr val="tx2"/>
                </a:solidFill>
                <a:latin typeface="Arial" pitchFamily="34" charset="0"/>
                <a:ea typeface="宋体" pitchFamily="2" charset="-122"/>
              </a:defRPr>
            </a:lvl6pPr>
            <a:lvl7pPr marL="914400" algn="ctr" rtl="0" eaLnBrk="0" fontAlgn="base" hangingPunct="0">
              <a:spcBef>
                <a:spcPct val="0"/>
              </a:spcBef>
              <a:spcAft>
                <a:spcPct val="0"/>
              </a:spcAft>
              <a:defRPr sz="4400">
                <a:solidFill>
                  <a:schemeClr val="tx2"/>
                </a:solidFill>
                <a:latin typeface="Arial" pitchFamily="34" charset="0"/>
                <a:ea typeface="宋体" pitchFamily="2" charset="-122"/>
              </a:defRPr>
            </a:lvl7pPr>
            <a:lvl8pPr marL="1371600" algn="ctr" rtl="0" eaLnBrk="0" fontAlgn="base" hangingPunct="0">
              <a:spcBef>
                <a:spcPct val="0"/>
              </a:spcBef>
              <a:spcAft>
                <a:spcPct val="0"/>
              </a:spcAft>
              <a:defRPr sz="4400">
                <a:solidFill>
                  <a:schemeClr val="tx2"/>
                </a:solidFill>
                <a:latin typeface="Arial" pitchFamily="34" charset="0"/>
                <a:ea typeface="宋体" pitchFamily="2" charset="-122"/>
              </a:defRPr>
            </a:lvl8pPr>
            <a:lvl9pPr marL="1828800" algn="ctr" rtl="0" eaLnBrk="0" fontAlgn="base" hangingPunct="0">
              <a:spcBef>
                <a:spcPct val="0"/>
              </a:spcBef>
              <a:spcAft>
                <a:spcPct val="0"/>
              </a:spcAft>
              <a:defRPr sz="4400">
                <a:solidFill>
                  <a:schemeClr val="tx2"/>
                </a:solidFill>
                <a:latin typeface="Arial" pitchFamily="34" charset="0"/>
                <a:ea typeface="宋体" pitchFamily="2" charset="-122"/>
              </a:defRPr>
            </a:lvl9pPr>
          </a:lstStyle>
          <a:p>
            <a:r>
              <a:rPr lang="en-US" altLang="zh-CN" sz="2800" kern="0" dirty="0" err="1" smtClean="0">
                <a:latin typeface="方正姚体" panose="02010601030101010101" pitchFamily="2" charset="-122"/>
                <a:ea typeface="方正姚体" panose="02010601030101010101" pitchFamily="2" charset="-122"/>
              </a:rPr>
              <a:t>Portlets</a:t>
            </a:r>
            <a:r>
              <a:rPr lang="zh-CN" altLang="en-US" sz="2800" kern="0" dirty="0" smtClean="0">
                <a:latin typeface="方正姚体" panose="02010601030101010101" pitchFamily="2" charset="-122"/>
                <a:ea typeface="方正姚体" panose="02010601030101010101" pitchFamily="2" charset="-122"/>
              </a:rPr>
              <a:t>与框架</a:t>
            </a:r>
            <a:endParaRPr lang="zh-CN" altLang="en-US" sz="2800" kern="0" dirty="0">
              <a:latin typeface="方正姚体" panose="02010601030101010101" pitchFamily="2" charset="-122"/>
              <a:ea typeface="方正姚体" panose="02010601030101010101" pitchFamily="2" charset="-122"/>
            </a:endParaRPr>
          </a:p>
        </p:txBody>
      </p:sp>
      <p:pic>
        <p:nvPicPr>
          <p:cNvPr id="3" name="图片 2"/>
          <p:cNvPicPr>
            <a:picLocks noChangeAspect="1"/>
          </p:cNvPicPr>
          <p:nvPr/>
        </p:nvPicPr>
        <p:blipFill>
          <a:blip r:embed="rId2"/>
          <a:stretch>
            <a:fillRect/>
          </a:stretch>
        </p:blipFill>
        <p:spPr>
          <a:xfrm>
            <a:off x="80640" y="1340768"/>
            <a:ext cx="9063360" cy="5316095"/>
          </a:xfrm>
          <a:prstGeom prst="rect">
            <a:avLst/>
          </a:prstGeom>
        </p:spPr>
      </p:pic>
    </p:spTree>
    <p:extLst>
      <p:ext uri="{BB962C8B-B14F-4D97-AF65-F5344CB8AC3E}">
        <p14:creationId xmlns:p14="http://schemas.microsoft.com/office/powerpoint/2010/main" val="26288221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251520" y="579124"/>
            <a:ext cx="7620000" cy="446112"/>
          </a:xfrm>
          <a:prstGeom prst="rect">
            <a:avLst/>
          </a:prstGeo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eaLnBrk="0" fontAlgn="base" hangingPunct="0">
              <a:spcBef>
                <a:spcPct val="0"/>
              </a:spcBef>
              <a:spcAft>
                <a:spcPct val="0"/>
              </a:spcAft>
              <a:defRPr sz="4400">
                <a:solidFill>
                  <a:schemeClr val="tx2"/>
                </a:solidFill>
                <a:latin typeface="Arial" pitchFamily="34" charset="0"/>
                <a:ea typeface="宋体" pitchFamily="2" charset="-122"/>
              </a:defRPr>
            </a:lvl6pPr>
            <a:lvl7pPr marL="914400" algn="ctr" rtl="0" eaLnBrk="0" fontAlgn="base" hangingPunct="0">
              <a:spcBef>
                <a:spcPct val="0"/>
              </a:spcBef>
              <a:spcAft>
                <a:spcPct val="0"/>
              </a:spcAft>
              <a:defRPr sz="4400">
                <a:solidFill>
                  <a:schemeClr val="tx2"/>
                </a:solidFill>
                <a:latin typeface="Arial" pitchFamily="34" charset="0"/>
                <a:ea typeface="宋体" pitchFamily="2" charset="-122"/>
              </a:defRPr>
            </a:lvl7pPr>
            <a:lvl8pPr marL="1371600" algn="ctr" rtl="0" eaLnBrk="0" fontAlgn="base" hangingPunct="0">
              <a:spcBef>
                <a:spcPct val="0"/>
              </a:spcBef>
              <a:spcAft>
                <a:spcPct val="0"/>
              </a:spcAft>
              <a:defRPr sz="4400">
                <a:solidFill>
                  <a:schemeClr val="tx2"/>
                </a:solidFill>
                <a:latin typeface="Arial" pitchFamily="34" charset="0"/>
                <a:ea typeface="宋体" pitchFamily="2" charset="-122"/>
              </a:defRPr>
            </a:lvl8pPr>
            <a:lvl9pPr marL="1828800" algn="ctr" rtl="0" eaLnBrk="0" fontAlgn="base" hangingPunct="0">
              <a:spcBef>
                <a:spcPct val="0"/>
              </a:spcBef>
              <a:spcAft>
                <a:spcPct val="0"/>
              </a:spcAft>
              <a:defRPr sz="4400">
                <a:solidFill>
                  <a:schemeClr val="tx2"/>
                </a:solidFill>
                <a:latin typeface="Arial" pitchFamily="34" charset="0"/>
                <a:ea typeface="宋体" pitchFamily="2" charset="-122"/>
              </a:defRPr>
            </a:lvl9pPr>
          </a:lstStyle>
          <a:p>
            <a:r>
              <a:rPr lang="en-US" altLang="zh-CN" sz="2800" kern="0" dirty="0" smtClean="0">
                <a:latin typeface="方正姚体" panose="02010601030101010101" pitchFamily="2" charset="-122"/>
                <a:ea typeface="方正姚体" panose="02010601030101010101" pitchFamily="2" charset="-122"/>
              </a:rPr>
              <a:t>API</a:t>
            </a:r>
            <a:r>
              <a:rPr lang="zh-CN" altLang="en-US" sz="2800" kern="0" dirty="0" smtClean="0">
                <a:latin typeface="方正姚体" panose="02010601030101010101" pitchFamily="2" charset="-122"/>
                <a:ea typeface="方正姚体" panose="02010601030101010101" pitchFamily="2" charset="-122"/>
              </a:rPr>
              <a:t>与通用服务</a:t>
            </a:r>
            <a:endParaRPr lang="zh-CN" altLang="en-US" sz="2800" kern="0" dirty="0">
              <a:latin typeface="方正姚体" panose="02010601030101010101" pitchFamily="2" charset="-122"/>
              <a:ea typeface="方正姚体" panose="02010601030101010101" pitchFamily="2" charset="-122"/>
            </a:endParaRPr>
          </a:p>
        </p:txBody>
      </p:sp>
      <p:pic>
        <p:nvPicPr>
          <p:cNvPr id="3" name="图片 2"/>
          <p:cNvPicPr>
            <a:picLocks noChangeAspect="1"/>
          </p:cNvPicPr>
          <p:nvPr/>
        </p:nvPicPr>
        <p:blipFill>
          <a:blip r:embed="rId2"/>
          <a:stretch>
            <a:fillRect/>
          </a:stretch>
        </p:blipFill>
        <p:spPr>
          <a:xfrm>
            <a:off x="1" y="1196752"/>
            <a:ext cx="9139846" cy="5591109"/>
          </a:xfrm>
          <a:prstGeom prst="rect">
            <a:avLst/>
          </a:prstGeom>
        </p:spPr>
      </p:pic>
    </p:spTree>
    <p:extLst>
      <p:ext uri="{BB962C8B-B14F-4D97-AF65-F5344CB8AC3E}">
        <p14:creationId xmlns:p14="http://schemas.microsoft.com/office/powerpoint/2010/main" val="2908791719"/>
      </p:ext>
    </p:extLst>
  </p:cSld>
  <p:clrMapOvr>
    <a:masterClrMapping/>
  </p:clrMapOvr>
  <p:timing>
    <p:tnLst>
      <p:par>
        <p:cTn id="1" dur="indefinite" restart="never" nodeType="tmRoot"/>
      </p:par>
    </p:tnLst>
  </p:timing>
</p:sld>
</file>

<file path=ppt/theme/theme1.xml><?xml version="1.0" encoding="utf-8"?>
<a:theme xmlns:a="http://schemas.openxmlformats.org/drawingml/2006/main" name="1_默认设计模板">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1_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a:spPr>
      <a:bodyPr/>
      <a:lstStyle/>
    </a:lnDef>
  </a:objectDefaults>
  <a:extraClrSchemeLst>
    <a:extraClrScheme>
      <a:clrScheme name="1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themeOverride>
</file>

<file path=ppt/theme/themeOverride2.xml><?xml version="1.0" encoding="utf-8"?>
<a:themeOverride xmlns:a="http://schemas.openxmlformats.org/drawingml/2006/main">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themeOverride>
</file>

<file path=ppt/theme/themeOverride3.xml><?xml version="1.0" encoding="utf-8"?>
<a:themeOverride xmlns:a="http://schemas.openxmlformats.org/drawingml/2006/main">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5562</TotalTime>
  <Pages>0</Pages>
  <Words>3542</Words>
  <Characters>0</Characters>
  <Application>Microsoft Office PowerPoint</Application>
  <DocSecurity>0</DocSecurity>
  <PresentationFormat>全屏显示(4:3)</PresentationFormat>
  <Lines>0</Lines>
  <Paragraphs>307</Paragraphs>
  <Slides>33</Slides>
  <Notes>12</Notes>
  <HiddenSlides>0</HiddenSlides>
  <MMClips>0</MMClips>
  <ScaleCrop>false</ScaleCrop>
  <HeadingPairs>
    <vt:vector size="4" baseType="variant">
      <vt:variant>
        <vt:lpstr>主题</vt:lpstr>
      </vt:variant>
      <vt:variant>
        <vt:i4>1</vt:i4>
      </vt:variant>
      <vt:variant>
        <vt:lpstr>幻灯片标题</vt:lpstr>
      </vt:variant>
      <vt:variant>
        <vt:i4>33</vt:i4>
      </vt:variant>
    </vt:vector>
  </HeadingPairs>
  <TitlesOfParts>
    <vt:vector size="34" baseType="lpstr">
      <vt:lpstr>1_默认设计模板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aa</Company>
  <LinksUpToDate>false</LinksUpToDate>
  <CharactersWithSpaces>0</CharactersWithSpaces>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dc:creator>
  <cp:lastModifiedBy>chenteng</cp:lastModifiedBy>
  <cp:revision>1229</cp:revision>
  <cp:lastPrinted>1899-12-30T00:00:00Z</cp:lastPrinted>
  <dcterms:created xsi:type="dcterms:W3CDTF">2009-06-23T13:53:46Z</dcterms:created>
  <dcterms:modified xsi:type="dcterms:W3CDTF">2013-11-27T08:56:49Z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
    <vt:lpwstr>文档</vt:lpwstr>
  </property>
  <property fmtid="{D5CDD505-2E9C-101B-9397-08002B2CF9AE}" pid="3" name="分类">
    <vt:lpwstr>标识类</vt:lpwstr>
  </property>
  <property fmtid="{D5CDD505-2E9C-101B-9397-08002B2CF9AE}" pid="4" name="适用说明">
    <vt:lpwstr/>
  </property>
  <property fmtid="{D5CDD505-2E9C-101B-9397-08002B2CF9AE}" pid="5" name="KSOProductBuildVer">
    <vt:lpwstr>2052-8.1.0.2998</vt:lpwstr>
  </property>
</Properties>
</file>