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8" autoAdjust="0"/>
    <p:restoredTop sz="94660"/>
  </p:normalViewPr>
  <p:slideViewPr>
    <p:cSldViewPr>
      <p:cViewPr>
        <p:scale>
          <a:sx n="66" d="100"/>
          <a:sy n="66" d="100"/>
        </p:scale>
        <p:origin x="-157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D0E1A-8504-47CD-ABFD-CC6C8E9EA6EB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1FA02-BEB6-4A18-9E3E-8AE7DA9BC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79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DEA(Droplet Execution Agency)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 Foundry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Droplet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指把提交的源代码及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 Foundry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配置好的运行环境（如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就是一个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Tomcat），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再加一些控制脚本，如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start/stop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等，全部打包在一起的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文件。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Staging 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是指制作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Droplet，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然后把它存储起来的过程。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 Foundry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会保存这个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Droplet，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直到启动（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时，一台部署了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模块的服务器会来拿这个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Droplet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的副本去运行。因此，如果将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个实例（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instance），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那么这个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Droplet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就会被复制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份，供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服务器运行。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FA02-BEB6-4A18-9E3E-8AE7DA9BC8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50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3AB7-348F-4F49-886F-7D5AB0B0CC54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CA32-CC99-4BC0-AA9B-B6A0A46F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8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3AB7-348F-4F49-886F-7D5AB0B0CC54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CA32-CC99-4BC0-AA9B-B6A0A46F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8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3AB7-348F-4F49-886F-7D5AB0B0CC54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CA32-CC99-4BC0-AA9B-B6A0A46F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5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3AB7-348F-4F49-886F-7D5AB0B0CC54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CA32-CC99-4BC0-AA9B-B6A0A46F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6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3AB7-348F-4F49-886F-7D5AB0B0CC54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CA32-CC99-4BC0-AA9B-B6A0A46F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2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3AB7-348F-4F49-886F-7D5AB0B0CC54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CA32-CC99-4BC0-AA9B-B6A0A46F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9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3AB7-348F-4F49-886F-7D5AB0B0CC54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CA32-CC99-4BC0-AA9B-B6A0A46F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4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3AB7-348F-4F49-886F-7D5AB0B0CC54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CA32-CC99-4BC0-AA9B-B6A0A46F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2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3AB7-348F-4F49-886F-7D5AB0B0CC54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CA32-CC99-4BC0-AA9B-B6A0A46F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2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3AB7-348F-4F49-886F-7D5AB0B0CC54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CA32-CC99-4BC0-AA9B-B6A0A46F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6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3AB7-348F-4F49-886F-7D5AB0B0CC54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CA32-CC99-4BC0-AA9B-B6A0A46F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8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3AB7-348F-4F49-886F-7D5AB0B0CC54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BCA32-CC99-4BC0-AA9B-B6A0A46F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/>
          <p:cNvSpPr/>
          <p:nvPr/>
        </p:nvSpPr>
        <p:spPr>
          <a:xfrm>
            <a:off x="3503042" y="1268761"/>
            <a:ext cx="1728192" cy="1418288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43908" y="2029682"/>
            <a:ext cx="118813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</a:t>
            </a:r>
            <a:r>
              <a:rPr lang="en-US" dirty="0" err="1" smtClean="0">
                <a:solidFill>
                  <a:schemeClr val="tx1"/>
                </a:solidFill>
              </a:rPr>
              <a:t>outer.rb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流程图: 直接访问存储器 1"/>
          <p:cNvSpPr/>
          <p:nvPr/>
        </p:nvSpPr>
        <p:spPr>
          <a:xfrm>
            <a:off x="3563888" y="3281114"/>
            <a:ext cx="1404156" cy="576064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NATS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6443612" y="3065089"/>
            <a:ext cx="1260736" cy="1548173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57157" y="4037175"/>
            <a:ext cx="86409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6685149" y="4101422"/>
            <a:ext cx="86409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6613141" y="4173430"/>
            <a:ext cx="86409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apps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肘形连接符 14"/>
          <p:cNvCxnSpPr>
            <a:stCxn id="6" idx="3"/>
            <a:endCxn id="5" idx="0"/>
          </p:cNvCxnSpPr>
          <p:nvPr/>
        </p:nvCxnSpPr>
        <p:spPr>
          <a:xfrm>
            <a:off x="4932040" y="2209702"/>
            <a:ext cx="2141940" cy="855387"/>
          </a:xfrm>
          <a:prstGeom prst="bentConnector2">
            <a:avLst/>
          </a:prstGeom>
          <a:ln w="31750" cmpd="sng">
            <a:solidFill>
              <a:srgbClr val="00B050"/>
            </a:solidFill>
            <a:tailEnd type="arrow"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34" idx="1"/>
          </p:cNvCxnSpPr>
          <p:nvPr/>
        </p:nvCxnSpPr>
        <p:spPr>
          <a:xfrm rot="10800000">
            <a:off x="4968045" y="3567408"/>
            <a:ext cx="1645097" cy="1740"/>
          </a:xfrm>
          <a:prstGeom prst="bentConnector3">
            <a:avLst>
              <a:gd name="adj1" fmla="val 50000"/>
            </a:avLst>
          </a:prstGeom>
          <a:ln w="31750" cmpd="sng">
            <a:solidFill>
              <a:schemeClr val="tx1"/>
            </a:solidFill>
            <a:tailEnd type="arrow"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851920" y="4793282"/>
            <a:ext cx="1260736" cy="1152128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Service lifecycle management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39952" y="5377107"/>
            <a:ext cx="86409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矩形 42"/>
          <p:cNvSpPr/>
          <p:nvPr/>
        </p:nvSpPr>
        <p:spPr>
          <a:xfrm>
            <a:off x="4067944" y="5441354"/>
            <a:ext cx="86409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矩形 43"/>
          <p:cNvSpPr/>
          <p:nvPr/>
        </p:nvSpPr>
        <p:spPr>
          <a:xfrm>
            <a:off x="3995936" y="5513362"/>
            <a:ext cx="86409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Service Instances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9" idx="1"/>
            <a:endCxn id="41" idx="3"/>
          </p:cNvCxnSpPr>
          <p:nvPr/>
        </p:nvCxnSpPr>
        <p:spPr>
          <a:xfrm rot="10800000" flipV="1">
            <a:off x="5112657" y="4353450"/>
            <a:ext cx="1500485" cy="1015896"/>
          </a:xfrm>
          <a:prstGeom prst="bentConnector3">
            <a:avLst>
              <a:gd name="adj1" fmla="val 50000"/>
            </a:avLst>
          </a:prstGeom>
          <a:ln w="31750" cmpd="sng">
            <a:solidFill>
              <a:srgbClr val="00B050"/>
            </a:solidFill>
            <a:tailEnd type="arrow"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1943708" y="3313731"/>
            <a:ext cx="936104" cy="4962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App </a:t>
            </a:r>
            <a:r>
              <a:rPr lang="en-US" altLang="zh-CN" sz="1000" dirty="0" smtClean="0">
                <a:solidFill>
                  <a:schemeClr val="tx1"/>
                </a:solidFill>
              </a:rPr>
              <a:t>lifecycle </a:t>
            </a:r>
            <a:r>
              <a:rPr lang="en-US" altLang="zh-CN" sz="1000" dirty="0">
                <a:solidFill>
                  <a:schemeClr val="tx1"/>
                </a:solidFill>
              </a:rPr>
              <a:t>management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" name="肘形连接符 53"/>
          <p:cNvCxnSpPr/>
          <p:nvPr/>
        </p:nvCxnSpPr>
        <p:spPr>
          <a:xfrm>
            <a:off x="2879812" y="3567405"/>
            <a:ext cx="684076" cy="1743"/>
          </a:xfrm>
          <a:prstGeom prst="bentConnector3">
            <a:avLst>
              <a:gd name="adj1" fmla="val 50000"/>
            </a:avLst>
          </a:prstGeom>
          <a:ln w="31750" cmpd="sng">
            <a:solidFill>
              <a:schemeClr val="tx1"/>
            </a:solidFill>
            <a:tailEnd type="arrow"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979712" y="4001194"/>
            <a:ext cx="86409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database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979712" y="4433242"/>
            <a:ext cx="86409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redis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979712" y="4937298"/>
            <a:ext cx="86409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blobstore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0" name="肘形连接符 69"/>
          <p:cNvCxnSpPr/>
          <p:nvPr/>
        </p:nvCxnSpPr>
        <p:spPr>
          <a:xfrm>
            <a:off x="2879812" y="3649000"/>
            <a:ext cx="972108" cy="1807467"/>
          </a:xfrm>
          <a:prstGeom prst="bentConnector3">
            <a:avLst>
              <a:gd name="adj1" fmla="val 46450"/>
            </a:avLst>
          </a:prstGeom>
          <a:ln w="31750" cmpd="sng">
            <a:solidFill>
              <a:srgbClr val="00B050"/>
            </a:solidFill>
            <a:tailEnd type="arrow"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6" idx="1"/>
            <a:endCxn id="50" idx="0"/>
          </p:cNvCxnSpPr>
          <p:nvPr/>
        </p:nvCxnSpPr>
        <p:spPr>
          <a:xfrm rot="10800000" flipV="1">
            <a:off x="2411760" y="2209701"/>
            <a:ext cx="1332148" cy="1104029"/>
          </a:xfrm>
          <a:prstGeom prst="bentConnector2">
            <a:avLst/>
          </a:prstGeom>
          <a:ln w="31750" cmpd="sng">
            <a:solidFill>
              <a:srgbClr val="00B050"/>
            </a:solidFill>
            <a:tailEnd type="arrow"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655676" y="1797885"/>
            <a:ext cx="86409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auth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3" name="肘形连接符 82"/>
          <p:cNvCxnSpPr>
            <a:endCxn id="82" idx="2"/>
          </p:cNvCxnSpPr>
          <p:nvPr/>
        </p:nvCxnSpPr>
        <p:spPr>
          <a:xfrm rot="16200000" flipV="1">
            <a:off x="1512298" y="2733352"/>
            <a:ext cx="1150855" cy="1"/>
          </a:xfrm>
          <a:prstGeom prst="bentConnector3">
            <a:avLst>
              <a:gd name="adj1" fmla="val 50000"/>
            </a:avLst>
          </a:prstGeom>
          <a:ln w="31750" cmpd="sng">
            <a:solidFill>
              <a:srgbClr val="00B050"/>
            </a:solidFill>
            <a:tailEnd type="arrow"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 92"/>
          <p:cNvCxnSpPr/>
          <p:nvPr/>
        </p:nvCxnSpPr>
        <p:spPr>
          <a:xfrm rot="5400000" flipH="1" flipV="1">
            <a:off x="3910280" y="2835419"/>
            <a:ext cx="891394" cy="1"/>
          </a:xfrm>
          <a:prstGeom prst="bentConnector3">
            <a:avLst>
              <a:gd name="adj1" fmla="val 50000"/>
            </a:avLst>
          </a:prstGeom>
          <a:ln w="31750" cmpd="sng">
            <a:solidFill>
              <a:schemeClr val="tx1"/>
            </a:solidFill>
            <a:tailEnd type="arrow"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378609" y="899429"/>
            <a:ext cx="818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14" name="矩形 113"/>
          <p:cNvSpPr/>
          <p:nvPr/>
        </p:nvSpPr>
        <p:spPr>
          <a:xfrm>
            <a:off x="3851920" y="1412776"/>
            <a:ext cx="86409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nginx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9" name="肘形连接符 118"/>
          <p:cNvCxnSpPr/>
          <p:nvPr/>
        </p:nvCxnSpPr>
        <p:spPr>
          <a:xfrm rot="5400000">
            <a:off x="4174930" y="1900595"/>
            <a:ext cx="326085" cy="2"/>
          </a:xfrm>
          <a:prstGeom prst="bentConnector3">
            <a:avLst>
              <a:gd name="adj1" fmla="val 50000"/>
            </a:avLst>
          </a:prstGeom>
          <a:ln w="31750" cmpd="sng">
            <a:solidFill>
              <a:srgbClr val="00B050"/>
            </a:solidFill>
            <a:tailEnd type="arrow"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125"/>
          <p:cNvCxnSpPr/>
          <p:nvPr/>
        </p:nvCxnSpPr>
        <p:spPr>
          <a:xfrm rot="16200000" flipH="1">
            <a:off x="4056818" y="1129792"/>
            <a:ext cx="565968" cy="1"/>
          </a:xfrm>
          <a:prstGeom prst="bentConnector3">
            <a:avLst>
              <a:gd name="adj1" fmla="val 50000"/>
            </a:avLst>
          </a:prstGeom>
          <a:ln w="31750" cmpd="sng">
            <a:solidFill>
              <a:srgbClr val="00B050"/>
            </a:solidFill>
            <a:tailEnd type="arrow"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4486925" y="899429"/>
            <a:ext cx="1345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 request</a:t>
            </a:r>
          </a:p>
        </p:txBody>
      </p:sp>
      <p:sp>
        <p:nvSpPr>
          <p:cNvPr id="134" name="矩形 133"/>
          <p:cNvSpPr/>
          <p:nvPr/>
        </p:nvSpPr>
        <p:spPr>
          <a:xfrm>
            <a:off x="6613141" y="3389128"/>
            <a:ext cx="86409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dea.rb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370583" y="2687049"/>
            <a:ext cx="570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DEA</a:t>
            </a:r>
            <a:endParaRPr lang="en-US" dirty="0"/>
          </a:p>
        </p:txBody>
      </p:sp>
      <p:sp>
        <p:nvSpPr>
          <p:cNvPr id="137" name="矩形 136"/>
          <p:cNvSpPr/>
          <p:nvPr/>
        </p:nvSpPr>
        <p:spPr>
          <a:xfrm>
            <a:off x="5453588" y="3213874"/>
            <a:ext cx="10147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Fetch droplet</a:t>
            </a:r>
            <a:endParaRPr lang="en-US" sz="1200" dirty="0"/>
          </a:p>
        </p:txBody>
      </p:sp>
      <p:sp>
        <p:nvSpPr>
          <p:cNvPr id="138" name="矩形 137"/>
          <p:cNvSpPr/>
          <p:nvPr/>
        </p:nvSpPr>
        <p:spPr>
          <a:xfrm>
            <a:off x="7117197" y="2637395"/>
            <a:ext cx="9475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管理</a:t>
            </a:r>
            <a:r>
              <a:rPr lang="en-US" altLang="zh-CN" sz="1200" dirty="0" smtClean="0"/>
              <a:t>droplet</a:t>
            </a:r>
            <a:endParaRPr lang="en-US" sz="1200" dirty="0"/>
          </a:p>
        </p:txBody>
      </p:sp>
      <p:sp>
        <p:nvSpPr>
          <p:cNvPr id="139" name="矩形 138"/>
          <p:cNvSpPr/>
          <p:nvPr/>
        </p:nvSpPr>
        <p:spPr>
          <a:xfrm>
            <a:off x="5455707" y="4061323"/>
            <a:ext cx="9314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使用</a:t>
            </a:r>
            <a:r>
              <a:rPr lang="en-US" altLang="zh-CN" sz="1200" dirty="0" smtClean="0"/>
              <a:t>service</a:t>
            </a:r>
            <a:endParaRPr lang="en-US" sz="1200" dirty="0"/>
          </a:p>
        </p:txBody>
      </p:sp>
      <p:sp>
        <p:nvSpPr>
          <p:cNvPr id="141" name="矩形 140"/>
          <p:cNvSpPr/>
          <p:nvPr/>
        </p:nvSpPr>
        <p:spPr>
          <a:xfrm>
            <a:off x="6472623" y="5128959"/>
            <a:ext cx="1148630" cy="56442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Blobstore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（存储</a:t>
            </a:r>
            <a:r>
              <a:rPr lang="en-US" altLang="zh-CN" sz="1200" dirty="0" smtClean="0">
                <a:solidFill>
                  <a:schemeClr val="tx1"/>
                </a:solidFill>
              </a:rPr>
              <a:t>droplet</a:t>
            </a:r>
            <a:r>
              <a:rPr lang="zh-CN" altLang="en-US" sz="1200" dirty="0" smtClean="0">
                <a:solidFill>
                  <a:schemeClr val="tx1"/>
                </a:solidFill>
              </a:rPr>
              <a:t>）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370568"/>
            <a:ext cx="10220325" cy="615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51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reference\PAAS\指令传递图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0"/>
            <a:ext cx="7416824" cy="658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04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164</Words>
  <Application>Microsoft Office PowerPoint</Application>
  <PresentationFormat>全屏显示(4:3)</PresentationFormat>
  <Paragraphs>23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chenteng</dc:creator>
  <cp:lastModifiedBy>chenteng</cp:lastModifiedBy>
  <cp:revision>52</cp:revision>
  <dcterms:created xsi:type="dcterms:W3CDTF">2013-01-14T00:57:34Z</dcterms:created>
  <dcterms:modified xsi:type="dcterms:W3CDTF">2013-01-14T08:44:53Z</dcterms:modified>
</cp:coreProperties>
</file>