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74" r:id="rId5"/>
    <p:sldId id="265" r:id="rId6"/>
    <p:sldId id="264" r:id="rId7"/>
    <p:sldId id="275" r:id="rId8"/>
    <p:sldId id="276" r:id="rId9"/>
    <p:sldId id="263" r:id="rId10"/>
    <p:sldId id="277" r:id="rId11"/>
    <p:sldId id="278" r:id="rId12"/>
    <p:sldId id="279" r:id="rId13"/>
    <p:sldId id="280" r:id="rId14"/>
    <p:sldId id="273" r:id="rId15"/>
    <p:sldId id="271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1541A-1A92-4B64-920C-55F5509D39A6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13E4F-FB06-4C71-B62B-7F439983248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384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模板来自 </a:t>
            </a:r>
            <a:r>
              <a:rPr lang="en-US" smtClean="0"/>
              <a:t>http://docer.mysoeasy.com/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8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0" y="6445250"/>
            <a:ext cx="796529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0" y="-4746"/>
            <a:ext cx="9144000" cy="2827321"/>
          </a:xfrm>
          <a:custGeom>
            <a:avLst/>
            <a:gdLst>
              <a:gd name="connsiteX0" fmla="*/ 0 w 9144000"/>
              <a:gd name="connsiteY0" fmla="*/ 0 h 2827321"/>
              <a:gd name="connsiteX1" fmla="*/ 9144000 w 9144000"/>
              <a:gd name="connsiteY1" fmla="*/ 0 h 2827321"/>
              <a:gd name="connsiteX2" fmla="*/ 9144000 w 9144000"/>
              <a:gd name="connsiteY2" fmla="*/ 2827321 h 2827321"/>
              <a:gd name="connsiteX3" fmla="*/ 3784788 w 9144000"/>
              <a:gd name="connsiteY3" fmla="*/ 2827321 h 2827321"/>
              <a:gd name="connsiteX4" fmla="*/ 3765124 w 9144000"/>
              <a:gd name="connsiteY4" fmla="*/ 2632222 h 2827321"/>
              <a:gd name="connsiteX5" fmla="*/ 2620941 w 9144000"/>
              <a:gd name="connsiteY5" fmla="*/ 1699560 h 2827321"/>
              <a:gd name="connsiteX6" fmla="*/ 1476759 w 9144000"/>
              <a:gd name="connsiteY6" fmla="*/ 2632222 h 2827321"/>
              <a:gd name="connsiteX7" fmla="*/ 1457094 w 9144000"/>
              <a:gd name="connsiteY7" fmla="*/ 2827321 h 2827321"/>
              <a:gd name="connsiteX8" fmla="*/ 0 w 9144000"/>
              <a:gd name="connsiteY8" fmla="*/ 2827321 h 282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827321">
                <a:moveTo>
                  <a:pt x="0" y="0"/>
                </a:moveTo>
                <a:lnTo>
                  <a:pt x="9144000" y="0"/>
                </a:lnTo>
                <a:lnTo>
                  <a:pt x="9144000" y="2827321"/>
                </a:lnTo>
                <a:lnTo>
                  <a:pt x="3784788" y="2827321"/>
                </a:lnTo>
                <a:lnTo>
                  <a:pt x="3765124" y="2632222"/>
                </a:lnTo>
                <a:cubicBezTo>
                  <a:pt x="3656220" y="2099953"/>
                  <a:pt x="3185333" y="1699560"/>
                  <a:pt x="2620941" y="1699560"/>
                </a:cubicBezTo>
                <a:cubicBezTo>
                  <a:pt x="2056549" y="1699560"/>
                  <a:pt x="1585662" y="2099953"/>
                  <a:pt x="1476759" y="2632222"/>
                </a:cubicBezTo>
                <a:lnTo>
                  <a:pt x="1457094" y="2827321"/>
                </a:lnTo>
                <a:lnTo>
                  <a:pt x="0" y="2827321"/>
                </a:lnTo>
                <a:close/>
              </a:path>
            </a:pathLst>
          </a:cu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3" name="椭圆 12"/>
          <p:cNvSpPr/>
          <p:nvPr userDrawn="1"/>
        </p:nvSpPr>
        <p:spPr>
          <a:xfrm>
            <a:off x="1778260" y="2069292"/>
            <a:ext cx="1688580" cy="1688580"/>
          </a:xfrm>
          <a:prstGeom prst="ellipse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33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49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47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7628467" y="365125"/>
            <a:ext cx="88688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1585381" y="365125"/>
            <a:ext cx="5949952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63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8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1574006" y="2108199"/>
            <a:ext cx="5995988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038169" y="3400425"/>
            <a:ext cx="3067663" cy="357478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61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extLst mod="1">
    <p:ext uri="{DCECCB84-F9BA-43D5-87BE-67443E8EF086}">
      <p15:sldGuideLst xmlns:p15="http://schemas.microsoft.com/office/powerpoint/2012/main" xmlns="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1049867" y="1244600"/>
            <a:ext cx="3810000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4889499" y="1244600"/>
            <a:ext cx="3820587" cy="49323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09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727199" y="118532"/>
            <a:ext cx="6984076" cy="71702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576" y="1376362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824576" y="2200274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3884" y="1376362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4823884" y="2200274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12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72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7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858442" y="533402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4115992" y="1063628"/>
            <a:ext cx="462915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858442" y="2133602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5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934644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4082125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934644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9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CF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0" y="6445250"/>
            <a:ext cx="9144000" cy="419100"/>
          </a:xfrm>
          <a:prstGeom prst="rect">
            <a:avLst/>
          </a:prstGeom>
          <a:solidFill>
            <a:srgbClr val="E74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0" y="6445250"/>
            <a:ext cx="796529" cy="419100"/>
          </a:xfrm>
          <a:prstGeom prst="rect">
            <a:avLst/>
          </a:prstGeom>
          <a:solidFill>
            <a:srgbClr val="1314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2020/5/20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425977" y="339794"/>
            <a:ext cx="8292045" cy="6535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419098" y="1162050"/>
            <a:ext cx="8292045" cy="5194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200366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/>
          </a:solidFill>
          <a:effectLst/>
          <a:latin typeface="+mj-ea"/>
          <a:ea typeface="+mj-ea"/>
          <a:cs typeface="+mj-cs"/>
        </a:defRPr>
      </a:lvl1pPr>
    </p:titleStyle>
    <p:bodyStyle>
      <a:lvl1pPr marL="357188" indent="-357188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lang="zh-CN" altLang="en-US" sz="2400" b="1" kern="1200" baseline="0" dirty="0" smtClean="0">
          <a:solidFill>
            <a:schemeClr val="accent1"/>
          </a:solidFill>
          <a:latin typeface="+mn-ea"/>
          <a:ea typeface="+mn-ea"/>
          <a:cs typeface="+mn-cs"/>
        </a:defRPr>
      </a:lvl1pPr>
      <a:lvl2pPr marL="357188" indent="-357188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8962" y="4143380"/>
            <a:ext cx="75009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8000" b="1" dirty="0" smtClean="0"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  <a:latin typeface="幼圆" panose="02010509060101010101" pitchFamily="49" charset="-122"/>
                <a:ea typeface="幼圆" panose="02010509060101010101" pitchFamily="49" charset="-122"/>
              </a:rPr>
              <a:t>Fast </a:t>
            </a:r>
            <a:r>
              <a:rPr lang="en-US" altLang="zh-CN" sz="8000" b="1" dirty="0" err="1" smtClean="0"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  <a:latin typeface="幼圆" panose="02010509060101010101" pitchFamily="49" charset="-122"/>
                <a:ea typeface="幼圆" panose="02010509060101010101" pitchFamily="49" charset="-122"/>
              </a:rPr>
              <a:t>AutoAgument</a:t>
            </a:r>
            <a:endParaRPr lang="zh-CN" altLang="en-US" sz="8000" b="1" dirty="0"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6600000" scaled="0"/>
              </a:gra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08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411551" y="2350107"/>
            <a:ext cx="5497762" cy="369332"/>
            <a:chOff x="1691680" y="1481663"/>
            <a:chExt cx="5497762" cy="369332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1556792"/>
              <a:ext cx="3495675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5187355" y="1481663"/>
              <a:ext cx="20020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parameterized </a:t>
              </a:r>
              <a:r>
                <a:rPr lang="en-US" altLang="zh-CN" dirty="0" smtClean="0"/>
                <a:t>by θ</a:t>
              </a:r>
              <a:endParaRPr lang="en-US" altLang="zh-CN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03648" y="2924944"/>
            <a:ext cx="1965464" cy="666750"/>
            <a:chOff x="1683777" y="2056500"/>
            <a:chExt cx="1965464" cy="666750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816" y="2056500"/>
              <a:ext cx="733425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1570" y="2427975"/>
              <a:ext cx="714375" cy="295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矩形 5"/>
            <p:cNvSpPr/>
            <p:nvPr/>
          </p:nvSpPr>
          <p:spPr>
            <a:xfrm>
              <a:off x="1683777" y="2060848"/>
              <a:ext cx="105355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accuracy </a:t>
              </a:r>
              <a:endParaRPr lang="en-US" altLang="zh-CN" dirty="0" smtClean="0"/>
            </a:p>
            <a:p>
              <a:r>
                <a:rPr lang="en-US" altLang="zh-CN" dirty="0" smtClean="0"/>
                <a:t>loss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87624" y="1412776"/>
            <a:ext cx="7128792" cy="646331"/>
            <a:chOff x="467544" y="2967335"/>
            <a:chExt cx="7128792" cy="646331"/>
          </a:xfrm>
        </p:grpSpPr>
        <p:sp>
          <p:nvSpPr>
            <p:cNvPr id="7" name="矩形 6"/>
            <p:cNvSpPr/>
            <p:nvPr/>
          </p:nvSpPr>
          <p:spPr>
            <a:xfrm>
              <a:off x="467544" y="2967335"/>
              <a:ext cx="71287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/>
                <a:t>Let </a:t>
              </a:r>
              <a:r>
                <a:rPr lang="en-US" altLang="zh-CN" dirty="0" smtClean="0"/>
                <a:t>    </a:t>
              </a:r>
              <a:r>
                <a:rPr lang="en-US" altLang="zh-CN" dirty="0"/>
                <a:t>be a probability distribution on  </a:t>
              </a:r>
              <a:r>
                <a:rPr lang="en-US" altLang="zh-CN" dirty="0" smtClean="0"/>
                <a:t>          and </a:t>
              </a:r>
              <a:r>
                <a:rPr lang="en-US" altLang="zh-CN" dirty="0"/>
                <a:t>assume dataset D is </a:t>
              </a:r>
              <a:r>
                <a:rPr lang="en-US" altLang="zh-CN" dirty="0" err="1" smtClean="0"/>
                <a:t>sampledfrom</a:t>
              </a:r>
              <a:r>
                <a:rPr lang="en-US" altLang="zh-CN" dirty="0" smtClean="0"/>
                <a:t> </a:t>
              </a:r>
              <a:r>
                <a:rPr lang="en-US" altLang="zh-CN" dirty="0"/>
                <a:t>this distribution.</a:t>
              </a:r>
              <a:endParaRPr lang="zh-CN" altLang="en-US" dirty="0"/>
            </a:p>
          </p:txBody>
        </p:sp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123" y="3068960"/>
              <a:ext cx="190500" cy="190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1940" y="3066474"/>
              <a:ext cx="542925" cy="2190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425977" y="339794"/>
            <a:ext cx="8292045" cy="653552"/>
          </a:xfrm>
        </p:spPr>
        <p:txBody>
          <a:bodyPr/>
          <a:lstStyle/>
          <a:p>
            <a:r>
              <a:rPr lang="zh-CN" altLang="en-US" dirty="0"/>
              <a:t>命名</a:t>
            </a:r>
          </a:p>
        </p:txBody>
      </p:sp>
    </p:spTree>
    <p:extLst>
      <p:ext uri="{BB962C8B-B14F-4D97-AF65-F5344CB8AC3E}">
        <p14:creationId xmlns:p14="http://schemas.microsoft.com/office/powerpoint/2010/main" val="310195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987824" y="1300118"/>
            <a:ext cx="2454045" cy="932563"/>
            <a:chOff x="2838320" y="2962718"/>
            <a:chExt cx="2454045" cy="932563"/>
          </a:xfrm>
        </p:grpSpPr>
        <p:sp>
          <p:nvSpPr>
            <p:cNvPr id="4" name="矩形 3"/>
            <p:cNvSpPr/>
            <p:nvPr/>
          </p:nvSpPr>
          <p:spPr>
            <a:xfrm>
              <a:off x="2838320" y="3244334"/>
              <a:ext cx="245404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err="1" smtClean="0"/>
                <a:t>D</a:t>
              </a:r>
              <a:r>
                <a:rPr lang="en-US" altLang="zh-CN" baseline="-25000" dirty="0" err="1" smtClean="0"/>
                <a:t>train</a:t>
              </a:r>
              <a:r>
                <a:rPr lang="en-US" altLang="zh-CN" dirty="0" smtClean="0"/>
                <a:t>          </a:t>
              </a:r>
              <a:r>
                <a:rPr lang="en-US" altLang="zh-CN" dirty="0" smtClean="0">
                  <a:sym typeface="Wingdings" pitchFamily="2" charset="2"/>
                </a:rPr>
                <a:t></a:t>
              </a:r>
              <a:r>
                <a:rPr lang="en-US" altLang="zh-CN" dirty="0" smtClean="0"/>
                <a:t>           </a:t>
              </a:r>
              <a:r>
                <a:rPr lang="en-US" altLang="zh-CN" dirty="0" err="1" smtClean="0"/>
                <a:t>D</a:t>
              </a:r>
              <a:r>
                <a:rPr lang="en-US" altLang="zh-CN" baseline="-25000" dirty="0" err="1" smtClean="0"/>
                <a:t>valid</a:t>
              </a:r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03848" y="2962718"/>
              <a:ext cx="1800200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400" dirty="0"/>
                <a:t>augmentation </a:t>
              </a:r>
              <a:r>
                <a:rPr lang="en-US" altLang="zh-CN" sz="1400" dirty="0" smtClean="0"/>
                <a:t>policies</a:t>
              </a:r>
            </a:p>
            <a:p>
              <a:pPr>
                <a:lnSpc>
                  <a:spcPct val="130000"/>
                </a:lnSpc>
              </a:pPr>
              <a:endPara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1400" dirty="0" smtClean="0">
                  <a:latin typeface="Arial" panose="020B0604020202020204" pitchFamily="34" charset="0"/>
                  <a:ea typeface="微软雅黑" panose="020B0503020204020204" pitchFamily="34" charset="-122"/>
                </a:rPr>
                <a:t>          match</a:t>
              </a:r>
              <a:endPara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1652964" y="2564904"/>
            <a:ext cx="5200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</a:t>
            </a:r>
            <a:r>
              <a:rPr lang="en-US" altLang="zh-CN" baseline="-25000" dirty="0" err="1"/>
              <a:t>train</a:t>
            </a:r>
            <a:r>
              <a:rPr lang="en-US" altLang="zh-CN" dirty="0" smtClean="0"/>
              <a:t> </a:t>
            </a:r>
            <a:r>
              <a:rPr lang="en-US" altLang="zh-CN" dirty="0" smtClean="0">
                <a:sym typeface="Wingdings" pitchFamily="2" charset="2"/>
              </a:rPr>
              <a:t>  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M </a:t>
            </a:r>
            <a:r>
              <a:rPr lang="en-US" altLang="zh-CN" dirty="0" smtClean="0"/>
              <a:t>  </a:t>
            </a:r>
            <a:r>
              <a:rPr lang="en-US" altLang="zh-CN" dirty="0" smtClean="0">
                <a:sym typeface="Wingdings" pitchFamily="2" charset="2"/>
              </a:rPr>
              <a:t>   learn </a:t>
            </a:r>
            <a:r>
              <a:rPr lang="en-US" altLang="zh-CN" dirty="0" smtClean="0"/>
              <a:t>θ</a:t>
            </a:r>
            <a:r>
              <a:rPr lang="zh-CN" altLang="en-US" dirty="0" smtClean="0"/>
              <a:t>；</a:t>
            </a:r>
            <a:r>
              <a:rPr lang="en-US" altLang="zh-CN" dirty="0" smtClean="0"/>
              <a:t> classify model</a:t>
            </a:r>
          </a:p>
          <a:p>
            <a:r>
              <a:rPr lang="en-US" altLang="zh-CN" dirty="0" smtClean="0"/>
              <a:t>         </a:t>
            </a:r>
            <a:r>
              <a:rPr lang="en-US" altLang="zh-CN" dirty="0" smtClean="0">
                <a:sym typeface="Wingdings" pitchFamily="2" charset="2"/>
              </a:rPr>
              <a:t>  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A</a:t>
            </a:r>
            <a:r>
              <a:rPr lang="en-US" altLang="zh-CN" dirty="0" smtClean="0"/>
              <a:t>    </a:t>
            </a:r>
            <a:r>
              <a:rPr lang="en-US" altLang="zh-CN" dirty="0" smtClean="0">
                <a:sym typeface="Wingdings" pitchFamily="2" charset="2"/>
              </a:rPr>
              <a:t> </a:t>
            </a:r>
            <a:r>
              <a:rPr lang="en-US" altLang="zh-CN" dirty="0"/>
              <a:t>exploring the augmentation policy T </a:t>
            </a:r>
            <a:endParaRPr lang="zh-CN" altLang="en-US" baseline="-25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06" y="3789040"/>
            <a:ext cx="287655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425977" y="339794"/>
            <a:ext cx="8292045" cy="653552"/>
          </a:xfrm>
        </p:spPr>
        <p:txBody>
          <a:bodyPr/>
          <a:lstStyle/>
          <a:p>
            <a:r>
              <a:rPr lang="zh-CN" altLang="en-US" dirty="0" smtClean="0"/>
              <a:t>定义策略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79512" y="4437112"/>
            <a:ext cx="8846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θ</a:t>
            </a:r>
            <a:r>
              <a:rPr lang="zh-CN" altLang="en-US" dirty="0" smtClean="0"/>
              <a:t>* </a:t>
            </a:r>
            <a:r>
              <a:rPr lang="en-US" altLang="zh-CN" dirty="0" smtClean="0"/>
              <a:t>is </a:t>
            </a:r>
            <a:r>
              <a:rPr lang="en-US" altLang="zh-CN" dirty="0"/>
              <a:t>trained on </a:t>
            </a:r>
            <a:r>
              <a:rPr lang="en-US" altLang="zh-CN" dirty="0" smtClean="0"/>
              <a:t>D</a:t>
            </a:r>
            <a:r>
              <a:rPr lang="en-US" altLang="zh-CN" baseline="-25000" dirty="0" smtClean="0"/>
              <a:t>M</a:t>
            </a:r>
            <a:r>
              <a:rPr lang="en-US" altLang="zh-CN" dirty="0" smtClean="0"/>
              <a:t> , T</a:t>
            </a:r>
            <a:r>
              <a:rPr lang="zh-CN" altLang="en-US" baseline="-25000" dirty="0" smtClean="0"/>
              <a:t>*</a:t>
            </a:r>
            <a:r>
              <a:rPr lang="zh-CN" altLang="en-US" dirty="0" smtClean="0"/>
              <a:t> </a:t>
            </a:r>
            <a:r>
              <a:rPr lang="en-US" altLang="zh-CN" dirty="0"/>
              <a:t>minimizes the distance between density of D</a:t>
            </a:r>
            <a:r>
              <a:rPr lang="en-US" altLang="zh-CN" baseline="-25000" dirty="0"/>
              <a:t>M</a:t>
            </a:r>
            <a:r>
              <a:rPr lang="en-US" altLang="zh-CN" dirty="0" smtClean="0"/>
              <a:t> </a:t>
            </a:r>
            <a:r>
              <a:rPr lang="en-US" altLang="zh-CN" dirty="0"/>
              <a:t>and density of T </a:t>
            </a:r>
            <a:r>
              <a:rPr lang="en-US" altLang="zh-CN" dirty="0" smtClean="0"/>
              <a:t>(</a:t>
            </a:r>
            <a:r>
              <a:rPr lang="en-US" altLang="zh-CN" dirty="0"/>
              <a:t>D</a:t>
            </a:r>
            <a:r>
              <a:rPr lang="en-US" altLang="zh-CN" baseline="-25000" dirty="0"/>
              <a:t>A</a:t>
            </a:r>
            <a:r>
              <a:rPr lang="en-US" altLang="zh-CN" dirty="0" smtClean="0"/>
              <a:t>)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86067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823913"/>
            <a:ext cx="7934325" cy="521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98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692696"/>
            <a:ext cx="779145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4216625"/>
            <a:ext cx="742950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48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贝叶</a:t>
            </a:r>
            <a:r>
              <a:rPr lang="zh-CN" altLang="en-US" dirty="0" smtClean="0"/>
              <a:t>斯优化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2538413"/>
            <a:ext cx="7410450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419" y="1944764"/>
            <a:ext cx="21431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87824" y="1700808"/>
            <a:ext cx="3168352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Expected improvement</a:t>
            </a:r>
            <a:endParaRPr lang="zh-CN" altLang="en-US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91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conveyor dir="l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743200" y="2816225"/>
            <a:ext cx="33067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6000">
                <a:solidFill>
                  <a:srgbClr val="C00000"/>
                </a:solidFill>
                <a:latin typeface="Arial" charset="0"/>
                <a:ea typeface="Kozuka Gothic Pr6N B" pitchFamily="34" charset="-128"/>
                <a:cs typeface="Arial" charset="0"/>
              </a:rPr>
              <a:t>THANKS</a:t>
            </a:r>
          </a:p>
        </p:txBody>
      </p:sp>
      <p:sp>
        <p:nvSpPr>
          <p:cNvPr id="5" name="空心弧 4"/>
          <p:cNvSpPr/>
          <p:nvPr/>
        </p:nvSpPr>
        <p:spPr bwMode="auto">
          <a:xfrm rot="7086271">
            <a:off x="5027613" y="2576513"/>
            <a:ext cx="1482725" cy="1482725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TextBox 8"/>
          <p:cNvSpPr txBox="1">
            <a:spLocks noChangeArrowheads="1"/>
          </p:cNvSpPr>
          <p:nvPr/>
        </p:nvSpPr>
        <p:spPr bwMode="auto">
          <a:xfrm>
            <a:off x="2890838" y="3660775"/>
            <a:ext cx="2192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di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2987400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2000">
        <p14:honeycomb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4"/>
          <p:cNvSpPr txBox="1">
            <a:spLocks/>
          </p:cNvSpPr>
          <p:nvPr/>
        </p:nvSpPr>
        <p:spPr>
          <a:xfrm>
            <a:off x="1418175" y="1672937"/>
            <a:ext cx="2286000" cy="275972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1143000" indent="-1143000" algn="r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 typeface="Arial" panose="020B0604020202020204" pitchFamily="34" charset="0"/>
              <a:buNone/>
              <a:defRPr lang="zh-CN" altLang="en-US" sz="23900" b="1" i="1" kern="1200" baseline="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357188" indent="-28575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Char char=" "/>
              <a:defRPr sz="16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500" b="1" i="1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5400000" scaled="0"/>
                </a:gradFill>
                <a:effectLst/>
                <a:uLnTx/>
                <a:uFillTx/>
                <a:latin typeface="Felix Titling" panose="04060505060202020A04" pitchFamily="82" charset="0"/>
                <a:ea typeface="幼圆" panose="02010509060101010101" pitchFamily="49" charset="-122"/>
              </a:rPr>
              <a:t>1</a:t>
            </a:r>
            <a:endParaRPr kumimoji="0" lang="en-US" altLang="en-US" sz="185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5400000" scaled="0"/>
              </a:gra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</a:endParaRPr>
          </a:p>
        </p:txBody>
      </p:sp>
      <p:sp>
        <p:nvSpPr>
          <p:cNvPr id="5" name="标题 5"/>
          <p:cNvSpPr txBox="1">
            <a:spLocks/>
          </p:cNvSpPr>
          <p:nvPr/>
        </p:nvSpPr>
        <p:spPr>
          <a:xfrm>
            <a:off x="3123375" y="3369681"/>
            <a:ext cx="4687200" cy="609599"/>
          </a:xfrm>
          <a:prstGeom prst="roundRect">
            <a:avLst>
              <a:gd name="adj" fmla="val 50000"/>
            </a:avLst>
          </a:prstGeom>
          <a:noFill/>
          <a:ln w="12700">
            <a:gradFill>
              <a:gsLst>
                <a:gs pos="0">
                  <a:srgbClr val="00A1C7"/>
                </a:gs>
                <a:gs pos="100000">
                  <a:srgbClr val="A3C902"/>
                </a:gs>
              </a:gsLst>
              <a:lin ang="7800000" scaled="0"/>
            </a:gra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  <a:latin typeface="幼圆" panose="02010509060101010101" pitchFamily="49" charset="-122"/>
                <a:ea typeface="幼圆" panose="02010509060101010101" pitchFamily="49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简介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6600000" scaled="0"/>
              </a:gra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占位符 6"/>
          <p:cNvSpPr txBox="1">
            <a:spLocks/>
          </p:cNvSpPr>
          <p:nvPr/>
        </p:nvSpPr>
        <p:spPr>
          <a:xfrm>
            <a:off x="2031042" y="2853614"/>
            <a:ext cx="3137264" cy="39837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Tx/>
              <a:buNone/>
              <a:defRPr sz="1600" b="1" kern="1200" baseline="0">
                <a:solidFill>
                  <a:schemeClr val="accent1"/>
                </a:soli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3C902"/>
                </a:solidFill>
                <a:effectLst/>
                <a:uLnTx/>
                <a:uFillTx/>
                <a:latin typeface="Felix Titling" panose="04060505060202020A04" pitchFamily="82" charset="0"/>
                <a:ea typeface="幼圆" panose="02010509060101010101" pitchFamily="49" charset="-122"/>
              </a:rPr>
              <a:t>Introduce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A3C902"/>
              </a:soli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738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Tm="2000">
        <p:circle/>
      </p:transition>
    </mc:Choice>
    <mc:Fallback xmlns="">
      <p:transition spd="slow" advTm="2000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/>
          <p:cNvSpPr>
            <a:spLocks/>
          </p:cNvSpPr>
          <p:nvPr/>
        </p:nvSpPr>
        <p:spPr bwMode="auto">
          <a:xfrm>
            <a:off x="2736850" y="2265363"/>
            <a:ext cx="3692525" cy="3198812"/>
          </a:xfrm>
          <a:custGeom>
            <a:avLst/>
            <a:gdLst>
              <a:gd name="T0" fmla="*/ 2770585 w 3100"/>
              <a:gd name="T1" fmla="*/ 0 h 2686"/>
              <a:gd name="T2" fmla="*/ 3692525 w 3100"/>
              <a:gd name="T3" fmla="*/ 1600597 h 2686"/>
              <a:gd name="T4" fmla="*/ 2770585 w 3100"/>
              <a:gd name="T5" fmla="*/ 3198812 h 2686"/>
              <a:gd name="T6" fmla="*/ 921940 w 3100"/>
              <a:gd name="T7" fmla="*/ 3198812 h 2686"/>
              <a:gd name="T8" fmla="*/ 0 w 3100"/>
              <a:gd name="T9" fmla="*/ 1600597 h 2686"/>
              <a:gd name="T10" fmla="*/ 921940 w 3100"/>
              <a:gd name="T11" fmla="*/ 0 h 2686"/>
              <a:gd name="T12" fmla="*/ 2770585 w 3100"/>
              <a:gd name="T13" fmla="*/ 0 h 26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100" h="2686">
                <a:moveTo>
                  <a:pt x="2326" y="0"/>
                </a:moveTo>
                <a:lnTo>
                  <a:pt x="3100" y="1344"/>
                </a:lnTo>
                <a:lnTo>
                  <a:pt x="2326" y="2686"/>
                </a:lnTo>
                <a:lnTo>
                  <a:pt x="774" y="2686"/>
                </a:lnTo>
                <a:lnTo>
                  <a:pt x="0" y="1344"/>
                </a:lnTo>
                <a:lnTo>
                  <a:pt x="774" y="0"/>
                </a:lnTo>
                <a:lnTo>
                  <a:pt x="2326" y="0"/>
                </a:lnTo>
                <a:close/>
              </a:path>
            </a:pathLst>
          </a:custGeom>
          <a:solidFill>
            <a:srgbClr val="4F81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345"/>
          <p:cNvSpPr>
            <a:spLocks/>
          </p:cNvSpPr>
          <p:nvPr/>
        </p:nvSpPr>
        <p:spPr bwMode="auto">
          <a:xfrm>
            <a:off x="3660775" y="2268538"/>
            <a:ext cx="2770188" cy="1600200"/>
          </a:xfrm>
          <a:custGeom>
            <a:avLst/>
            <a:gdLst>
              <a:gd name="T0" fmla="*/ 1848147 w 3407"/>
              <a:gd name="T1" fmla="*/ 0 h 1968"/>
              <a:gd name="T2" fmla="*/ 0 w 3407"/>
              <a:gd name="T3" fmla="*/ 0 h 1968"/>
              <a:gd name="T4" fmla="*/ 2770188 w 3407"/>
              <a:gd name="T5" fmla="*/ 1600200 h 1968"/>
              <a:gd name="T6" fmla="*/ 1848147 w 3407"/>
              <a:gd name="T7" fmla="*/ 0 h 19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7" h="1968">
                <a:moveTo>
                  <a:pt x="2273" y="0"/>
                </a:moveTo>
                <a:lnTo>
                  <a:pt x="0" y="0"/>
                </a:lnTo>
                <a:lnTo>
                  <a:pt x="3407" y="1968"/>
                </a:lnTo>
                <a:lnTo>
                  <a:pt x="2273" y="0"/>
                </a:lnTo>
                <a:close/>
              </a:path>
            </a:pathLst>
          </a:custGeom>
          <a:solidFill>
            <a:srgbClr val="FFFFFF">
              <a:alpha val="2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22"/>
          <p:cNvSpPr>
            <a:spLocks/>
          </p:cNvSpPr>
          <p:nvPr/>
        </p:nvSpPr>
        <p:spPr bwMode="auto">
          <a:xfrm>
            <a:off x="2736850" y="2266950"/>
            <a:ext cx="2771775" cy="1600200"/>
          </a:xfrm>
          <a:custGeom>
            <a:avLst/>
            <a:gdLst>
              <a:gd name="T0" fmla="*/ 2771775 w 3407"/>
              <a:gd name="T1" fmla="*/ 0 h 1968"/>
              <a:gd name="T2" fmla="*/ 922569 w 3407"/>
              <a:gd name="T3" fmla="*/ 0 h 1968"/>
              <a:gd name="T4" fmla="*/ 0 w 3407"/>
              <a:gd name="T5" fmla="*/ 1600200 h 1968"/>
              <a:gd name="T6" fmla="*/ 2771775 w 3407"/>
              <a:gd name="T7" fmla="*/ 0 h 19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7" h="1968">
                <a:moveTo>
                  <a:pt x="3407" y="0"/>
                </a:moveTo>
                <a:lnTo>
                  <a:pt x="1134" y="0"/>
                </a:lnTo>
                <a:lnTo>
                  <a:pt x="0" y="1968"/>
                </a:lnTo>
                <a:lnTo>
                  <a:pt x="3407" y="0"/>
                </a:lnTo>
                <a:close/>
              </a:path>
            </a:pathLst>
          </a:custGeom>
          <a:solidFill>
            <a:srgbClr val="FFFFFF">
              <a:alpha val="2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25"/>
          <p:cNvSpPr>
            <a:spLocks/>
          </p:cNvSpPr>
          <p:nvPr/>
        </p:nvSpPr>
        <p:spPr bwMode="auto">
          <a:xfrm>
            <a:off x="2736850" y="3868738"/>
            <a:ext cx="2771775" cy="1598612"/>
          </a:xfrm>
          <a:custGeom>
            <a:avLst/>
            <a:gdLst>
              <a:gd name="T0" fmla="*/ 0 w 3407"/>
              <a:gd name="T1" fmla="*/ 0 h 1965"/>
              <a:gd name="T2" fmla="*/ 922569 w 3407"/>
              <a:gd name="T3" fmla="*/ 1598612 h 1965"/>
              <a:gd name="T4" fmla="*/ 2771775 w 3407"/>
              <a:gd name="T5" fmla="*/ 1598612 h 1965"/>
              <a:gd name="T6" fmla="*/ 0 w 3407"/>
              <a:gd name="T7" fmla="*/ 0 h 19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7" h="1965">
                <a:moveTo>
                  <a:pt x="0" y="0"/>
                </a:moveTo>
                <a:lnTo>
                  <a:pt x="1134" y="1965"/>
                </a:lnTo>
                <a:lnTo>
                  <a:pt x="3407" y="196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2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33"/>
          <p:cNvSpPr>
            <a:spLocks/>
          </p:cNvSpPr>
          <p:nvPr/>
        </p:nvSpPr>
        <p:spPr bwMode="auto">
          <a:xfrm>
            <a:off x="3660775" y="3868738"/>
            <a:ext cx="2770188" cy="1598612"/>
          </a:xfrm>
          <a:custGeom>
            <a:avLst/>
            <a:gdLst>
              <a:gd name="T0" fmla="*/ 2770188 w 3407"/>
              <a:gd name="T1" fmla="*/ 0 h 1965"/>
              <a:gd name="T2" fmla="*/ 0 w 3407"/>
              <a:gd name="T3" fmla="*/ 1598612 h 1965"/>
              <a:gd name="T4" fmla="*/ 1848147 w 3407"/>
              <a:gd name="T5" fmla="*/ 1598612 h 1965"/>
              <a:gd name="T6" fmla="*/ 2770188 w 3407"/>
              <a:gd name="T7" fmla="*/ 0 h 196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07" h="1965">
                <a:moveTo>
                  <a:pt x="3407" y="0"/>
                </a:moveTo>
                <a:lnTo>
                  <a:pt x="0" y="1965"/>
                </a:lnTo>
                <a:lnTo>
                  <a:pt x="2273" y="1965"/>
                </a:lnTo>
                <a:lnTo>
                  <a:pt x="3407" y="0"/>
                </a:lnTo>
                <a:close/>
              </a:path>
            </a:pathLst>
          </a:custGeom>
          <a:solidFill>
            <a:srgbClr val="FFFFFF">
              <a:alpha val="2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31"/>
          <p:cNvSpPr>
            <a:spLocks/>
          </p:cNvSpPr>
          <p:nvPr/>
        </p:nvSpPr>
        <p:spPr bwMode="auto">
          <a:xfrm>
            <a:off x="2735263" y="2257425"/>
            <a:ext cx="3644900" cy="3154363"/>
          </a:xfrm>
          <a:custGeom>
            <a:avLst/>
            <a:gdLst>
              <a:gd name="T0" fmla="*/ 2735163 w 3061"/>
              <a:gd name="T1" fmla="*/ 0 h 2649"/>
              <a:gd name="T2" fmla="*/ 3644900 w 3061"/>
              <a:gd name="T3" fmla="*/ 1577777 h 2649"/>
              <a:gd name="T4" fmla="*/ 2735163 w 3061"/>
              <a:gd name="T5" fmla="*/ 3154363 h 2649"/>
              <a:gd name="T6" fmla="*/ 909737 w 3061"/>
              <a:gd name="T7" fmla="*/ 3154363 h 2649"/>
              <a:gd name="T8" fmla="*/ 0 w 3061"/>
              <a:gd name="T9" fmla="*/ 1577777 h 2649"/>
              <a:gd name="T10" fmla="*/ 909737 w 3061"/>
              <a:gd name="T11" fmla="*/ 0 h 2649"/>
              <a:gd name="T12" fmla="*/ 2735163 w 3061"/>
              <a:gd name="T13" fmla="*/ 0 h 26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61" h="2649">
                <a:moveTo>
                  <a:pt x="2297" y="0"/>
                </a:moveTo>
                <a:lnTo>
                  <a:pt x="3061" y="1325"/>
                </a:lnTo>
                <a:lnTo>
                  <a:pt x="2297" y="2649"/>
                </a:lnTo>
                <a:lnTo>
                  <a:pt x="764" y="2649"/>
                </a:lnTo>
                <a:lnTo>
                  <a:pt x="0" y="1325"/>
                </a:lnTo>
                <a:lnTo>
                  <a:pt x="764" y="0"/>
                </a:lnTo>
                <a:lnTo>
                  <a:pt x="229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33"/>
          <p:cNvSpPr>
            <a:spLocks/>
          </p:cNvSpPr>
          <p:nvPr/>
        </p:nvSpPr>
        <p:spPr bwMode="auto">
          <a:xfrm>
            <a:off x="4557713" y="2257425"/>
            <a:ext cx="1822450" cy="1577975"/>
          </a:xfrm>
          <a:custGeom>
            <a:avLst/>
            <a:gdLst>
              <a:gd name="T0" fmla="*/ 913011 w 1531"/>
              <a:gd name="T1" fmla="*/ 0 h 1325"/>
              <a:gd name="T2" fmla="*/ 913011 w 1531"/>
              <a:gd name="T3" fmla="*/ 0 h 1325"/>
              <a:gd name="T4" fmla="*/ 0 w 1531"/>
              <a:gd name="T5" fmla="*/ 526389 h 1325"/>
              <a:gd name="T6" fmla="*/ 1822450 w 1531"/>
              <a:gd name="T7" fmla="*/ 1577975 h 1325"/>
              <a:gd name="T8" fmla="*/ 913011 w 1531"/>
              <a:gd name="T9" fmla="*/ 0 h 1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1" h="1325">
                <a:moveTo>
                  <a:pt x="767" y="0"/>
                </a:moveTo>
                <a:lnTo>
                  <a:pt x="767" y="0"/>
                </a:lnTo>
                <a:lnTo>
                  <a:pt x="0" y="442"/>
                </a:lnTo>
                <a:lnTo>
                  <a:pt x="1531" y="1325"/>
                </a:lnTo>
                <a:lnTo>
                  <a:pt x="767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35"/>
          <p:cNvSpPr>
            <a:spLocks/>
          </p:cNvSpPr>
          <p:nvPr/>
        </p:nvSpPr>
        <p:spPr bwMode="auto">
          <a:xfrm>
            <a:off x="2735263" y="3835400"/>
            <a:ext cx="2735262" cy="1576388"/>
          </a:xfrm>
          <a:custGeom>
            <a:avLst/>
            <a:gdLst>
              <a:gd name="T0" fmla="*/ 0 w 2297"/>
              <a:gd name="T1" fmla="*/ 0 h 1324"/>
              <a:gd name="T2" fmla="*/ 909769 w 2297"/>
              <a:gd name="T3" fmla="*/ 1576388 h 1324"/>
              <a:gd name="T4" fmla="*/ 2735262 w 2297"/>
              <a:gd name="T5" fmla="*/ 1576388 h 1324"/>
              <a:gd name="T6" fmla="*/ 909769 w 2297"/>
              <a:gd name="T7" fmla="*/ 1576388 h 1324"/>
              <a:gd name="T8" fmla="*/ 1821920 w 2297"/>
              <a:gd name="T9" fmla="*/ 1050132 h 1324"/>
              <a:gd name="T10" fmla="*/ 0 w 2297"/>
              <a:gd name="T11" fmla="*/ 0 h 13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297" h="1324">
                <a:moveTo>
                  <a:pt x="0" y="0"/>
                </a:moveTo>
                <a:lnTo>
                  <a:pt x="764" y="1324"/>
                </a:lnTo>
                <a:lnTo>
                  <a:pt x="2297" y="1324"/>
                </a:lnTo>
                <a:lnTo>
                  <a:pt x="764" y="1324"/>
                </a:lnTo>
                <a:lnTo>
                  <a:pt x="1530" y="882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37"/>
          <p:cNvSpPr>
            <a:spLocks/>
          </p:cNvSpPr>
          <p:nvPr/>
        </p:nvSpPr>
        <p:spPr bwMode="auto">
          <a:xfrm>
            <a:off x="4557713" y="3835400"/>
            <a:ext cx="1822450" cy="1576388"/>
          </a:xfrm>
          <a:custGeom>
            <a:avLst/>
            <a:gdLst>
              <a:gd name="T0" fmla="*/ 1822450 w 1531"/>
              <a:gd name="T1" fmla="*/ 0 h 1324"/>
              <a:gd name="T2" fmla="*/ 0 w 1531"/>
              <a:gd name="T3" fmla="*/ 1050132 h 1324"/>
              <a:gd name="T4" fmla="*/ 913011 w 1531"/>
              <a:gd name="T5" fmla="*/ 1576388 h 1324"/>
              <a:gd name="T6" fmla="*/ 1822450 w 1531"/>
              <a:gd name="T7" fmla="*/ 0 h 13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1" h="1324">
                <a:moveTo>
                  <a:pt x="1531" y="0"/>
                </a:moveTo>
                <a:lnTo>
                  <a:pt x="0" y="882"/>
                </a:lnTo>
                <a:lnTo>
                  <a:pt x="767" y="1324"/>
                </a:lnTo>
                <a:lnTo>
                  <a:pt x="1531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39"/>
          <p:cNvSpPr>
            <a:spLocks/>
          </p:cNvSpPr>
          <p:nvPr/>
        </p:nvSpPr>
        <p:spPr bwMode="auto">
          <a:xfrm>
            <a:off x="3644900" y="4884738"/>
            <a:ext cx="1825625" cy="527050"/>
          </a:xfrm>
          <a:custGeom>
            <a:avLst/>
            <a:gdLst>
              <a:gd name="T0" fmla="*/ 912217 w 1533"/>
              <a:gd name="T1" fmla="*/ 0 h 442"/>
              <a:gd name="T2" fmla="*/ 0 w 1533"/>
              <a:gd name="T3" fmla="*/ 527050 h 442"/>
              <a:gd name="T4" fmla="*/ 1825625 w 1533"/>
              <a:gd name="T5" fmla="*/ 527050 h 442"/>
              <a:gd name="T6" fmla="*/ 912217 w 1533"/>
              <a:gd name="T7" fmla="*/ 0 h 4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3" h="442">
                <a:moveTo>
                  <a:pt x="766" y="0"/>
                </a:moveTo>
                <a:lnTo>
                  <a:pt x="0" y="442"/>
                </a:lnTo>
                <a:lnTo>
                  <a:pt x="1533" y="442"/>
                </a:lnTo>
                <a:lnTo>
                  <a:pt x="766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41"/>
          <p:cNvSpPr>
            <a:spLocks/>
          </p:cNvSpPr>
          <p:nvPr/>
        </p:nvSpPr>
        <p:spPr bwMode="auto">
          <a:xfrm>
            <a:off x="2735263" y="2257425"/>
            <a:ext cx="1822450" cy="1577975"/>
          </a:xfrm>
          <a:custGeom>
            <a:avLst/>
            <a:gdLst>
              <a:gd name="T0" fmla="*/ 910034 w 1530"/>
              <a:gd name="T1" fmla="*/ 0 h 1325"/>
              <a:gd name="T2" fmla="*/ 910034 w 1530"/>
              <a:gd name="T3" fmla="*/ 0 h 1325"/>
              <a:gd name="T4" fmla="*/ 0 w 1530"/>
              <a:gd name="T5" fmla="*/ 1577975 h 1325"/>
              <a:gd name="T6" fmla="*/ 1822450 w 1530"/>
              <a:gd name="T7" fmla="*/ 526389 h 1325"/>
              <a:gd name="T8" fmla="*/ 910034 w 1530"/>
              <a:gd name="T9" fmla="*/ 0 h 13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30" h="1325">
                <a:moveTo>
                  <a:pt x="764" y="0"/>
                </a:moveTo>
                <a:lnTo>
                  <a:pt x="764" y="0"/>
                </a:lnTo>
                <a:lnTo>
                  <a:pt x="0" y="1325"/>
                </a:lnTo>
                <a:lnTo>
                  <a:pt x="1530" y="442"/>
                </a:lnTo>
                <a:lnTo>
                  <a:pt x="764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43"/>
          <p:cNvSpPr>
            <a:spLocks/>
          </p:cNvSpPr>
          <p:nvPr/>
        </p:nvSpPr>
        <p:spPr bwMode="auto">
          <a:xfrm>
            <a:off x="3623170" y="2266340"/>
            <a:ext cx="1825625" cy="525463"/>
          </a:xfrm>
          <a:custGeom>
            <a:avLst/>
            <a:gdLst>
              <a:gd name="T0" fmla="*/ 1825625 w 1533"/>
              <a:gd name="T1" fmla="*/ 0 h 442"/>
              <a:gd name="T2" fmla="*/ 0 w 1533"/>
              <a:gd name="T3" fmla="*/ 0 h 442"/>
              <a:gd name="T4" fmla="*/ 912217 w 1533"/>
              <a:gd name="T5" fmla="*/ 525463 h 442"/>
              <a:gd name="T6" fmla="*/ 1825625 w 1533"/>
              <a:gd name="T7" fmla="*/ 0 h 44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3" h="442">
                <a:moveTo>
                  <a:pt x="1533" y="0"/>
                </a:moveTo>
                <a:lnTo>
                  <a:pt x="0" y="0"/>
                </a:lnTo>
                <a:lnTo>
                  <a:pt x="766" y="442"/>
                </a:lnTo>
                <a:lnTo>
                  <a:pt x="153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任意多边形 52"/>
          <p:cNvSpPr>
            <a:spLocks/>
          </p:cNvSpPr>
          <p:nvPr/>
        </p:nvSpPr>
        <p:spPr bwMode="auto">
          <a:xfrm>
            <a:off x="1990725" y="3616325"/>
            <a:ext cx="614363" cy="515938"/>
          </a:xfrm>
          <a:custGeom>
            <a:avLst/>
            <a:gdLst>
              <a:gd name="T0" fmla="*/ 310158 w 659566"/>
              <a:gd name="T1" fmla="*/ 438665 h 554753"/>
              <a:gd name="T2" fmla="*/ 348854 w 659566"/>
              <a:gd name="T3" fmla="*/ 477302 h 554753"/>
              <a:gd name="T4" fmla="*/ 310158 w 659566"/>
              <a:gd name="T5" fmla="*/ 515938 h 554753"/>
              <a:gd name="T6" fmla="*/ 271463 w 659566"/>
              <a:gd name="T7" fmla="*/ 477302 h 554753"/>
              <a:gd name="T8" fmla="*/ 310158 w 659566"/>
              <a:gd name="T9" fmla="*/ 438665 h 554753"/>
              <a:gd name="T10" fmla="*/ 105371 w 659566"/>
              <a:gd name="T11" fmla="*/ 438665 h 554753"/>
              <a:gd name="T12" fmla="*/ 144067 w 659566"/>
              <a:gd name="T13" fmla="*/ 477302 h 554753"/>
              <a:gd name="T14" fmla="*/ 105371 w 659566"/>
              <a:gd name="T15" fmla="*/ 515938 h 554753"/>
              <a:gd name="T16" fmla="*/ 66675 w 659566"/>
              <a:gd name="T17" fmla="*/ 477302 h 554753"/>
              <a:gd name="T18" fmla="*/ 105371 w 659566"/>
              <a:gd name="T19" fmla="*/ 438665 h 554753"/>
              <a:gd name="T20" fmla="*/ 408385 w 659566"/>
              <a:gd name="T21" fmla="*/ 83216 h 554753"/>
              <a:gd name="T22" fmla="*/ 310754 w 659566"/>
              <a:gd name="T23" fmla="*/ 356638 h 554753"/>
              <a:gd name="T24" fmla="*/ 39291 w 659566"/>
              <a:gd name="T25" fmla="*/ 356638 h 554753"/>
              <a:gd name="T26" fmla="*/ 0 w 659566"/>
              <a:gd name="T27" fmla="*/ 139089 h 554753"/>
              <a:gd name="T28" fmla="*/ 408385 w 659566"/>
              <a:gd name="T29" fmla="*/ 83216 h 554753"/>
              <a:gd name="T30" fmla="*/ 485473 w 659566"/>
              <a:gd name="T31" fmla="*/ 0 h 554753"/>
              <a:gd name="T32" fmla="*/ 597304 w 659566"/>
              <a:gd name="T33" fmla="*/ 0 h 554753"/>
              <a:gd name="T34" fmla="*/ 614363 w 659566"/>
              <a:gd name="T35" fmla="*/ 16993 h 554753"/>
              <a:gd name="T36" fmla="*/ 597304 w 659566"/>
              <a:gd name="T37" fmla="*/ 33985 h 554753"/>
              <a:gd name="T38" fmla="*/ 498741 w 659566"/>
              <a:gd name="T39" fmla="*/ 33985 h 554753"/>
              <a:gd name="T40" fmla="*/ 360374 w 659566"/>
              <a:gd name="T41" fmla="*/ 405938 h 554753"/>
              <a:gd name="T42" fmla="*/ 360374 w 659566"/>
              <a:gd name="T43" fmla="*/ 407826 h 554753"/>
              <a:gd name="T44" fmla="*/ 356583 w 659566"/>
              <a:gd name="T45" fmla="*/ 411603 h 554753"/>
              <a:gd name="T46" fmla="*/ 352792 w 659566"/>
              <a:gd name="T47" fmla="*/ 415379 h 554753"/>
              <a:gd name="T48" fmla="*/ 350896 w 659566"/>
              <a:gd name="T49" fmla="*/ 415379 h 554753"/>
              <a:gd name="T50" fmla="*/ 345210 w 659566"/>
              <a:gd name="T51" fmla="*/ 417267 h 554753"/>
              <a:gd name="T52" fmla="*/ 64684 w 659566"/>
              <a:gd name="T53" fmla="*/ 417267 h 554753"/>
              <a:gd name="T54" fmla="*/ 47625 w 659566"/>
              <a:gd name="T55" fmla="*/ 400275 h 554753"/>
              <a:gd name="T56" fmla="*/ 64684 w 659566"/>
              <a:gd name="T57" fmla="*/ 383282 h 554753"/>
              <a:gd name="T58" fmla="*/ 333837 w 659566"/>
              <a:gd name="T59" fmla="*/ 383282 h 554753"/>
              <a:gd name="T60" fmla="*/ 470309 w 659566"/>
              <a:gd name="T61" fmla="*/ 11329 h 554753"/>
              <a:gd name="T62" fmla="*/ 472205 w 659566"/>
              <a:gd name="T63" fmla="*/ 7552 h 554753"/>
              <a:gd name="T64" fmla="*/ 474100 w 659566"/>
              <a:gd name="T65" fmla="*/ 5664 h 554753"/>
              <a:gd name="T66" fmla="*/ 475996 w 659566"/>
              <a:gd name="T67" fmla="*/ 3776 h 554753"/>
              <a:gd name="T68" fmla="*/ 479787 w 659566"/>
              <a:gd name="T69" fmla="*/ 1888 h 554753"/>
              <a:gd name="T70" fmla="*/ 481682 w 659566"/>
              <a:gd name="T71" fmla="*/ 1888 h 554753"/>
              <a:gd name="T72" fmla="*/ 485473 w 659566"/>
              <a:gd name="T73" fmla="*/ 0 h 55475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659566" h="554753">
                <a:moveTo>
                  <a:pt x="332979" y="471667"/>
                </a:moveTo>
                <a:cubicBezTo>
                  <a:pt x="355923" y="471667"/>
                  <a:pt x="374522" y="490266"/>
                  <a:pt x="374522" y="513210"/>
                </a:cubicBezTo>
                <a:cubicBezTo>
                  <a:pt x="374522" y="536154"/>
                  <a:pt x="355923" y="554753"/>
                  <a:pt x="332979" y="554753"/>
                </a:cubicBezTo>
                <a:cubicBezTo>
                  <a:pt x="310035" y="554753"/>
                  <a:pt x="291436" y="536154"/>
                  <a:pt x="291436" y="513210"/>
                </a:cubicBezTo>
                <a:cubicBezTo>
                  <a:pt x="291436" y="490266"/>
                  <a:pt x="310035" y="471667"/>
                  <a:pt x="332979" y="471667"/>
                </a:cubicBezTo>
                <a:close/>
                <a:moveTo>
                  <a:pt x="113124" y="471667"/>
                </a:moveTo>
                <a:cubicBezTo>
                  <a:pt x="136068" y="471667"/>
                  <a:pt x="154667" y="490266"/>
                  <a:pt x="154667" y="513210"/>
                </a:cubicBezTo>
                <a:cubicBezTo>
                  <a:pt x="154667" y="536154"/>
                  <a:pt x="136068" y="554753"/>
                  <a:pt x="113124" y="554753"/>
                </a:cubicBezTo>
                <a:cubicBezTo>
                  <a:pt x="90180" y="554753"/>
                  <a:pt x="71581" y="536154"/>
                  <a:pt x="71581" y="513210"/>
                </a:cubicBezTo>
                <a:cubicBezTo>
                  <a:pt x="71581" y="490266"/>
                  <a:pt x="90180" y="471667"/>
                  <a:pt x="113124" y="471667"/>
                </a:cubicBezTo>
                <a:close/>
                <a:moveTo>
                  <a:pt x="438433" y="89476"/>
                </a:moveTo>
                <a:lnTo>
                  <a:pt x="333618" y="383469"/>
                </a:lnTo>
                <a:lnTo>
                  <a:pt x="42182" y="383469"/>
                </a:lnTo>
                <a:lnTo>
                  <a:pt x="0" y="149553"/>
                </a:lnTo>
                <a:lnTo>
                  <a:pt x="438433" y="89476"/>
                </a:lnTo>
                <a:close/>
                <a:moveTo>
                  <a:pt x="521193" y="0"/>
                </a:moveTo>
                <a:cubicBezTo>
                  <a:pt x="521193" y="0"/>
                  <a:pt x="521193" y="0"/>
                  <a:pt x="641252" y="0"/>
                </a:cubicBezTo>
                <a:cubicBezTo>
                  <a:pt x="651427" y="0"/>
                  <a:pt x="659566" y="8120"/>
                  <a:pt x="659566" y="18271"/>
                </a:cubicBezTo>
                <a:cubicBezTo>
                  <a:pt x="659566" y="28422"/>
                  <a:pt x="651427" y="36542"/>
                  <a:pt x="641252" y="36542"/>
                </a:cubicBezTo>
                <a:cubicBezTo>
                  <a:pt x="641252" y="36542"/>
                  <a:pt x="641252" y="36542"/>
                  <a:pt x="535437" y="36542"/>
                </a:cubicBezTo>
                <a:cubicBezTo>
                  <a:pt x="535437" y="36542"/>
                  <a:pt x="535437" y="36542"/>
                  <a:pt x="386889" y="436478"/>
                </a:cubicBezTo>
                <a:cubicBezTo>
                  <a:pt x="386889" y="436478"/>
                  <a:pt x="386889" y="436478"/>
                  <a:pt x="386889" y="438508"/>
                </a:cubicBezTo>
                <a:cubicBezTo>
                  <a:pt x="384854" y="440539"/>
                  <a:pt x="384854" y="440539"/>
                  <a:pt x="382819" y="442569"/>
                </a:cubicBezTo>
                <a:cubicBezTo>
                  <a:pt x="380784" y="444599"/>
                  <a:pt x="380784" y="444599"/>
                  <a:pt x="378749" y="446629"/>
                </a:cubicBezTo>
                <a:cubicBezTo>
                  <a:pt x="378749" y="446629"/>
                  <a:pt x="378749" y="446629"/>
                  <a:pt x="376714" y="446629"/>
                </a:cubicBezTo>
                <a:cubicBezTo>
                  <a:pt x="374679" y="448659"/>
                  <a:pt x="372644" y="448659"/>
                  <a:pt x="370609" y="448659"/>
                </a:cubicBezTo>
                <a:cubicBezTo>
                  <a:pt x="370609" y="448659"/>
                  <a:pt x="370609" y="448659"/>
                  <a:pt x="69443" y="448659"/>
                </a:cubicBezTo>
                <a:cubicBezTo>
                  <a:pt x="59269" y="448659"/>
                  <a:pt x="51129" y="440539"/>
                  <a:pt x="51129" y="430388"/>
                </a:cubicBezTo>
                <a:cubicBezTo>
                  <a:pt x="51129" y="420237"/>
                  <a:pt x="59269" y="412117"/>
                  <a:pt x="69443" y="412117"/>
                </a:cubicBezTo>
                <a:cubicBezTo>
                  <a:pt x="69443" y="412117"/>
                  <a:pt x="69443" y="412117"/>
                  <a:pt x="358400" y="412117"/>
                </a:cubicBezTo>
                <a:cubicBezTo>
                  <a:pt x="358400" y="412117"/>
                  <a:pt x="358400" y="412117"/>
                  <a:pt x="504913" y="12181"/>
                </a:cubicBezTo>
                <a:cubicBezTo>
                  <a:pt x="504913" y="10151"/>
                  <a:pt x="506948" y="10151"/>
                  <a:pt x="506948" y="8120"/>
                </a:cubicBezTo>
                <a:cubicBezTo>
                  <a:pt x="506948" y="8120"/>
                  <a:pt x="508983" y="6090"/>
                  <a:pt x="508983" y="6090"/>
                </a:cubicBezTo>
                <a:cubicBezTo>
                  <a:pt x="508983" y="4060"/>
                  <a:pt x="511018" y="4060"/>
                  <a:pt x="511018" y="4060"/>
                </a:cubicBezTo>
                <a:cubicBezTo>
                  <a:pt x="513053" y="4060"/>
                  <a:pt x="513053" y="2030"/>
                  <a:pt x="515088" y="2030"/>
                </a:cubicBezTo>
                <a:cubicBezTo>
                  <a:pt x="515088" y="2030"/>
                  <a:pt x="517123" y="2030"/>
                  <a:pt x="517123" y="2030"/>
                </a:cubicBezTo>
                <a:cubicBezTo>
                  <a:pt x="519158" y="0"/>
                  <a:pt x="521193" y="0"/>
                  <a:pt x="521193" y="0"/>
                </a:cubicBez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任意多边形 56"/>
          <p:cNvSpPr>
            <a:spLocks/>
          </p:cNvSpPr>
          <p:nvPr/>
        </p:nvSpPr>
        <p:spPr bwMode="auto">
          <a:xfrm>
            <a:off x="5586413" y="1704975"/>
            <a:ext cx="441325" cy="422275"/>
          </a:xfrm>
          <a:custGeom>
            <a:avLst/>
            <a:gdLst>
              <a:gd name="T0" fmla="*/ 121662 w 472944"/>
              <a:gd name="T1" fmla="*/ 194438 h 452494"/>
              <a:gd name="T2" fmla="*/ 201579 w 472944"/>
              <a:gd name="T3" fmla="*/ 194438 h 452494"/>
              <a:gd name="T4" fmla="*/ 201579 w 472944"/>
              <a:gd name="T5" fmla="*/ 422275 h 452494"/>
              <a:gd name="T6" fmla="*/ 121662 w 472944"/>
              <a:gd name="T7" fmla="*/ 422275 h 452494"/>
              <a:gd name="T8" fmla="*/ 121662 w 472944"/>
              <a:gd name="T9" fmla="*/ 194438 h 452494"/>
              <a:gd name="T10" fmla="*/ 242132 w 472944"/>
              <a:gd name="T11" fmla="*/ 144337 h 452494"/>
              <a:gd name="T12" fmla="*/ 322049 w 472944"/>
              <a:gd name="T13" fmla="*/ 144337 h 452494"/>
              <a:gd name="T14" fmla="*/ 322049 w 472944"/>
              <a:gd name="T15" fmla="*/ 422275 h 452494"/>
              <a:gd name="T16" fmla="*/ 242132 w 472944"/>
              <a:gd name="T17" fmla="*/ 422275 h 452494"/>
              <a:gd name="T18" fmla="*/ 242132 w 472944"/>
              <a:gd name="T19" fmla="*/ 144337 h 452494"/>
              <a:gd name="T20" fmla="*/ 361409 w 472944"/>
              <a:gd name="T21" fmla="*/ 91851 h 452494"/>
              <a:gd name="T22" fmla="*/ 441325 w 472944"/>
              <a:gd name="T23" fmla="*/ 91851 h 452494"/>
              <a:gd name="T24" fmla="*/ 441325 w 472944"/>
              <a:gd name="T25" fmla="*/ 422275 h 452494"/>
              <a:gd name="T26" fmla="*/ 361409 w 472944"/>
              <a:gd name="T27" fmla="*/ 422275 h 452494"/>
              <a:gd name="T28" fmla="*/ 361409 w 472944"/>
              <a:gd name="T29" fmla="*/ 91851 h 452494"/>
              <a:gd name="T30" fmla="*/ 296409 w 472944"/>
              <a:gd name="T31" fmla="*/ 0 h 452494"/>
              <a:gd name="T32" fmla="*/ 317277 w 472944"/>
              <a:gd name="T33" fmla="*/ 99247 h 452494"/>
              <a:gd name="T34" fmla="*/ 273644 w 472944"/>
              <a:gd name="T35" fmla="*/ 76344 h 452494"/>
              <a:gd name="T36" fmla="*/ 118084 w 472944"/>
              <a:gd name="T37" fmla="*/ 162229 h 452494"/>
              <a:gd name="T38" fmla="*/ 233806 w 472944"/>
              <a:gd name="T39" fmla="*/ 53441 h 452494"/>
              <a:gd name="T40" fmla="*/ 193967 w 472944"/>
              <a:gd name="T41" fmla="*/ 24811 h 452494"/>
              <a:gd name="T42" fmla="*/ 296409 w 472944"/>
              <a:gd name="T43" fmla="*/ 0 h 452494"/>
              <a:gd name="T44" fmla="*/ 0 w 472944"/>
              <a:gd name="T45" fmla="*/ 0 h 452494"/>
              <a:gd name="T46" fmla="*/ 79916 w 472944"/>
              <a:gd name="T47" fmla="*/ 0 h 452494"/>
              <a:gd name="T48" fmla="*/ 79916 w 472944"/>
              <a:gd name="T49" fmla="*/ 422274 h 452494"/>
              <a:gd name="T50" fmla="*/ 0 w 472944"/>
              <a:gd name="T51" fmla="*/ 422274 h 452494"/>
              <a:gd name="T52" fmla="*/ 0 w 472944"/>
              <a:gd name="T53" fmla="*/ 0 h 45249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72944" h="452494">
                <a:moveTo>
                  <a:pt x="130379" y="208352"/>
                </a:moveTo>
                <a:lnTo>
                  <a:pt x="216021" y="208352"/>
                </a:lnTo>
                <a:lnTo>
                  <a:pt x="216021" y="452494"/>
                </a:lnTo>
                <a:lnTo>
                  <a:pt x="130379" y="452494"/>
                </a:lnTo>
                <a:lnTo>
                  <a:pt x="130379" y="208352"/>
                </a:lnTo>
                <a:close/>
                <a:moveTo>
                  <a:pt x="259480" y="154666"/>
                </a:moveTo>
                <a:lnTo>
                  <a:pt x="345122" y="154666"/>
                </a:lnTo>
                <a:lnTo>
                  <a:pt x="345122" y="452494"/>
                </a:lnTo>
                <a:lnTo>
                  <a:pt x="259480" y="452494"/>
                </a:lnTo>
                <a:lnTo>
                  <a:pt x="259480" y="154666"/>
                </a:lnTo>
                <a:close/>
                <a:moveTo>
                  <a:pt x="387302" y="98424"/>
                </a:moveTo>
                <a:lnTo>
                  <a:pt x="472944" y="98424"/>
                </a:lnTo>
                <a:lnTo>
                  <a:pt x="472944" y="452494"/>
                </a:lnTo>
                <a:lnTo>
                  <a:pt x="387302" y="452494"/>
                </a:lnTo>
                <a:lnTo>
                  <a:pt x="387302" y="98424"/>
                </a:lnTo>
                <a:close/>
                <a:moveTo>
                  <a:pt x="317645" y="0"/>
                </a:moveTo>
                <a:cubicBezTo>
                  <a:pt x="340008" y="106349"/>
                  <a:pt x="340008" y="106349"/>
                  <a:pt x="340008" y="106349"/>
                </a:cubicBezTo>
                <a:cubicBezTo>
                  <a:pt x="293249" y="81807"/>
                  <a:pt x="293249" y="81807"/>
                  <a:pt x="293249" y="81807"/>
                </a:cubicBezTo>
                <a:cubicBezTo>
                  <a:pt x="293249" y="81807"/>
                  <a:pt x="260722" y="173839"/>
                  <a:pt x="126544" y="173839"/>
                </a:cubicBezTo>
                <a:cubicBezTo>
                  <a:pt x="126544" y="173839"/>
                  <a:pt x="240392" y="143162"/>
                  <a:pt x="250557" y="57265"/>
                </a:cubicBezTo>
                <a:cubicBezTo>
                  <a:pt x="207864" y="26587"/>
                  <a:pt x="207864" y="26587"/>
                  <a:pt x="207864" y="26587"/>
                </a:cubicBezTo>
                <a:cubicBezTo>
                  <a:pt x="317645" y="0"/>
                  <a:pt x="317645" y="0"/>
                  <a:pt x="317645" y="0"/>
                </a:cubicBezTo>
                <a:close/>
                <a:moveTo>
                  <a:pt x="0" y="0"/>
                </a:moveTo>
                <a:lnTo>
                  <a:pt x="85642" y="0"/>
                </a:lnTo>
                <a:lnTo>
                  <a:pt x="85642" y="452493"/>
                </a:lnTo>
                <a:lnTo>
                  <a:pt x="0" y="452493"/>
                </a:lnTo>
                <a:lnTo>
                  <a:pt x="0" y="0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任意多边形 57"/>
          <p:cNvSpPr>
            <a:spLocks/>
          </p:cNvSpPr>
          <p:nvPr/>
        </p:nvSpPr>
        <p:spPr bwMode="auto">
          <a:xfrm>
            <a:off x="3001963" y="1731963"/>
            <a:ext cx="482600" cy="501650"/>
          </a:xfrm>
          <a:custGeom>
            <a:avLst/>
            <a:gdLst>
              <a:gd name="T0" fmla="*/ 252620 w 517683"/>
              <a:gd name="T1" fmla="*/ 0 h 539412"/>
              <a:gd name="T2" fmla="*/ 252620 w 517683"/>
              <a:gd name="T3" fmla="*/ 9584 h 539412"/>
              <a:gd name="T4" fmla="*/ 252620 w 517683"/>
              <a:gd name="T5" fmla="*/ 22587 h 539412"/>
              <a:gd name="T6" fmla="*/ 482600 w 517683"/>
              <a:gd name="T7" fmla="*/ 253203 h 539412"/>
              <a:gd name="T8" fmla="*/ 252620 w 517683"/>
              <a:gd name="T9" fmla="*/ 483819 h 539412"/>
              <a:gd name="T10" fmla="*/ 252620 w 517683"/>
              <a:gd name="T11" fmla="*/ 481929 h 539412"/>
              <a:gd name="T12" fmla="*/ 252620 w 517683"/>
              <a:gd name="T13" fmla="*/ 469554 h 539412"/>
              <a:gd name="T14" fmla="*/ 250724 w 517683"/>
              <a:gd name="T15" fmla="*/ 469554 h 539412"/>
              <a:gd name="T16" fmla="*/ 34557 w 517683"/>
              <a:gd name="T17" fmla="*/ 253797 h 539412"/>
              <a:gd name="T18" fmla="*/ 250724 w 517683"/>
              <a:gd name="T19" fmla="*/ 38040 h 539412"/>
              <a:gd name="T20" fmla="*/ 252621 w 517683"/>
              <a:gd name="T21" fmla="*/ 38040 h 539412"/>
              <a:gd name="T22" fmla="*/ 252621 w 517683"/>
              <a:gd name="T23" fmla="*/ 214277 h 539412"/>
              <a:gd name="T24" fmla="*/ 252621 w 517683"/>
              <a:gd name="T25" fmla="*/ 300645 h 539412"/>
              <a:gd name="T26" fmla="*/ 254249 w 517683"/>
              <a:gd name="T27" fmla="*/ 298344 h 539412"/>
              <a:gd name="T28" fmla="*/ 356927 w 517683"/>
              <a:gd name="T29" fmla="*/ 153284 h 539412"/>
              <a:gd name="T30" fmla="*/ 377788 w 517683"/>
              <a:gd name="T31" fmla="*/ 149506 h 539412"/>
              <a:gd name="T32" fmla="*/ 381582 w 517683"/>
              <a:gd name="T33" fmla="*/ 172177 h 539412"/>
              <a:gd name="T34" fmla="*/ 252620 w 517683"/>
              <a:gd name="T35" fmla="*/ 355434 h 539412"/>
              <a:gd name="T36" fmla="*/ 252620 w 517683"/>
              <a:gd name="T37" fmla="*/ 332320 h 539412"/>
              <a:gd name="T38" fmla="*/ 252620 w 517683"/>
              <a:gd name="T39" fmla="*/ 301113 h 539412"/>
              <a:gd name="T40" fmla="*/ 248828 w 517683"/>
              <a:gd name="T41" fmla="*/ 304898 h 539412"/>
              <a:gd name="T42" fmla="*/ 212800 w 517683"/>
              <a:gd name="T43" fmla="*/ 251904 h 539412"/>
              <a:gd name="T44" fmla="*/ 190045 w 517683"/>
              <a:gd name="T45" fmla="*/ 248119 h 539412"/>
              <a:gd name="T46" fmla="*/ 186253 w 517683"/>
              <a:gd name="T47" fmla="*/ 268938 h 539412"/>
              <a:gd name="T48" fmla="*/ 248828 w 517683"/>
              <a:gd name="T49" fmla="*/ 359783 h 539412"/>
              <a:gd name="T50" fmla="*/ 252621 w 517683"/>
              <a:gd name="T51" fmla="*/ 355998 h 539412"/>
              <a:gd name="T52" fmla="*/ 252621 w 517683"/>
              <a:gd name="T53" fmla="*/ 432072 h 539412"/>
              <a:gd name="T54" fmla="*/ 252621 w 517683"/>
              <a:gd name="T55" fmla="*/ 468697 h 539412"/>
              <a:gd name="T56" fmla="*/ 295681 w 517683"/>
              <a:gd name="T57" fmla="*/ 463702 h 539412"/>
              <a:gd name="T58" fmla="*/ 467394 w 517683"/>
              <a:gd name="T59" fmla="*/ 253203 h 539412"/>
              <a:gd name="T60" fmla="*/ 252620 w 517683"/>
              <a:gd name="T61" fmla="*/ 37709 h 539412"/>
              <a:gd name="T62" fmla="*/ 252620 w 517683"/>
              <a:gd name="T63" fmla="*/ 35819 h 539412"/>
              <a:gd name="T64" fmla="*/ 252620 w 517683"/>
              <a:gd name="T65" fmla="*/ 22716 h 539412"/>
              <a:gd name="T66" fmla="*/ 250720 w 517683"/>
              <a:gd name="T67" fmla="*/ 20823 h 539412"/>
              <a:gd name="T68" fmla="*/ 17094 w 517683"/>
              <a:gd name="T69" fmla="*/ 253664 h 539412"/>
              <a:gd name="T70" fmla="*/ 250720 w 517683"/>
              <a:gd name="T71" fmla="*/ 484613 h 539412"/>
              <a:gd name="T72" fmla="*/ 252620 w 517683"/>
              <a:gd name="T73" fmla="*/ 484613 h 539412"/>
              <a:gd name="T74" fmla="*/ 252620 w 517683"/>
              <a:gd name="T75" fmla="*/ 501650 h 539412"/>
              <a:gd name="T76" fmla="*/ 0 w 517683"/>
              <a:gd name="T77" fmla="*/ 251772 h 539412"/>
              <a:gd name="T78" fmla="*/ 252620 w 517683"/>
              <a:gd name="T79" fmla="*/ 0 h 53941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17683" h="539412">
                <a:moveTo>
                  <a:pt x="270984" y="0"/>
                </a:moveTo>
                <a:cubicBezTo>
                  <a:pt x="270984" y="0"/>
                  <a:pt x="270984" y="0"/>
                  <a:pt x="270984" y="10305"/>
                </a:cubicBezTo>
                <a:lnTo>
                  <a:pt x="270984" y="24287"/>
                </a:lnTo>
                <a:cubicBezTo>
                  <a:pt x="407586" y="24287"/>
                  <a:pt x="517683" y="136080"/>
                  <a:pt x="517683" y="272263"/>
                </a:cubicBezTo>
                <a:cubicBezTo>
                  <a:pt x="517683" y="408447"/>
                  <a:pt x="407586" y="518207"/>
                  <a:pt x="270984" y="520239"/>
                </a:cubicBezTo>
                <a:cubicBezTo>
                  <a:pt x="270984" y="520239"/>
                  <a:pt x="270984" y="520239"/>
                  <a:pt x="270984" y="518207"/>
                </a:cubicBezTo>
                <a:lnTo>
                  <a:pt x="270984" y="504900"/>
                </a:lnTo>
                <a:lnTo>
                  <a:pt x="268951" y="504900"/>
                </a:lnTo>
                <a:cubicBezTo>
                  <a:pt x="140806" y="504900"/>
                  <a:pt x="37069" y="401111"/>
                  <a:pt x="37069" y="272902"/>
                </a:cubicBezTo>
                <a:cubicBezTo>
                  <a:pt x="37069" y="144692"/>
                  <a:pt x="140806" y="40903"/>
                  <a:pt x="268951" y="40903"/>
                </a:cubicBezTo>
                <a:cubicBezTo>
                  <a:pt x="268951" y="40903"/>
                  <a:pt x="268951" y="40903"/>
                  <a:pt x="270985" y="40903"/>
                </a:cubicBezTo>
                <a:cubicBezTo>
                  <a:pt x="270985" y="40903"/>
                  <a:pt x="270985" y="40903"/>
                  <a:pt x="270985" y="230407"/>
                </a:cubicBezTo>
                <a:lnTo>
                  <a:pt x="270985" y="323276"/>
                </a:lnTo>
                <a:lnTo>
                  <a:pt x="272732" y="320802"/>
                </a:lnTo>
                <a:cubicBezTo>
                  <a:pt x="277977" y="313374"/>
                  <a:pt x="298957" y="283664"/>
                  <a:pt x="382874" y="164823"/>
                </a:cubicBezTo>
                <a:cubicBezTo>
                  <a:pt x="386943" y="156698"/>
                  <a:pt x="397115" y="154666"/>
                  <a:pt x="405252" y="160760"/>
                </a:cubicBezTo>
                <a:cubicBezTo>
                  <a:pt x="413390" y="166855"/>
                  <a:pt x="415424" y="177012"/>
                  <a:pt x="409321" y="185138"/>
                </a:cubicBezTo>
                <a:cubicBezTo>
                  <a:pt x="409321" y="185138"/>
                  <a:pt x="409321" y="185138"/>
                  <a:pt x="270984" y="382190"/>
                </a:cubicBezTo>
                <a:cubicBezTo>
                  <a:pt x="270984" y="382190"/>
                  <a:pt x="270984" y="382190"/>
                  <a:pt x="270984" y="357336"/>
                </a:cubicBezTo>
                <a:lnTo>
                  <a:pt x="270984" y="323779"/>
                </a:lnTo>
                <a:lnTo>
                  <a:pt x="266917" y="327849"/>
                </a:lnTo>
                <a:cubicBezTo>
                  <a:pt x="266917" y="327849"/>
                  <a:pt x="266917" y="327849"/>
                  <a:pt x="228270" y="270866"/>
                </a:cubicBezTo>
                <a:cubicBezTo>
                  <a:pt x="222168" y="262726"/>
                  <a:pt x="211997" y="260691"/>
                  <a:pt x="203861" y="266796"/>
                </a:cubicBezTo>
                <a:cubicBezTo>
                  <a:pt x="197759" y="270866"/>
                  <a:pt x="195725" y="281042"/>
                  <a:pt x="199793" y="289182"/>
                </a:cubicBezTo>
                <a:lnTo>
                  <a:pt x="266917" y="386866"/>
                </a:lnTo>
                <a:cubicBezTo>
                  <a:pt x="266917" y="386866"/>
                  <a:pt x="266917" y="386866"/>
                  <a:pt x="270985" y="382796"/>
                </a:cubicBezTo>
                <a:cubicBezTo>
                  <a:pt x="270985" y="382796"/>
                  <a:pt x="270985" y="382796"/>
                  <a:pt x="270985" y="464596"/>
                </a:cubicBezTo>
                <a:lnTo>
                  <a:pt x="270985" y="503978"/>
                </a:lnTo>
                <a:lnTo>
                  <a:pt x="317176" y="498607"/>
                </a:lnTo>
                <a:cubicBezTo>
                  <a:pt x="421762" y="475681"/>
                  <a:pt x="501372" y="382531"/>
                  <a:pt x="501372" y="272263"/>
                </a:cubicBezTo>
                <a:cubicBezTo>
                  <a:pt x="501372" y="144210"/>
                  <a:pt x="397392" y="40548"/>
                  <a:pt x="270984" y="40548"/>
                </a:cubicBezTo>
                <a:cubicBezTo>
                  <a:pt x="270984" y="40548"/>
                  <a:pt x="270984" y="40548"/>
                  <a:pt x="270984" y="38515"/>
                </a:cubicBezTo>
                <a:lnTo>
                  <a:pt x="270984" y="24426"/>
                </a:lnTo>
                <a:cubicBezTo>
                  <a:pt x="270984" y="24426"/>
                  <a:pt x="270984" y="24426"/>
                  <a:pt x="268946" y="22391"/>
                </a:cubicBezTo>
                <a:cubicBezTo>
                  <a:pt x="130398" y="22391"/>
                  <a:pt x="18337" y="134344"/>
                  <a:pt x="18337" y="272759"/>
                </a:cubicBezTo>
                <a:cubicBezTo>
                  <a:pt x="18337" y="409139"/>
                  <a:pt x="130398" y="521092"/>
                  <a:pt x="268946" y="521092"/>
                </a:cubicBezTo>
                <a:cubicBezTo>
                  <a:pt x="268946" y="521092"/>
                  <a:pt x="268946" y="521092"/>
                  <a:pt x="270984" y="521092"/>
                </a:cubicBezTo>
                <a:cubicBezTo>
                  <a:pt x="270984" y="521092"/>
                  <a:pt x="270984" y="521092"/>
                  <a:pt x="270984" y="539412"/>
                </a:cubicBezTo>
                <a:cubicBezTo>
                  <a:pt x="120211" y="539412"/>
                  <a:pt x="0" y="419317"/>
                  <a:pt x="0" y="270724"/>
                </a:cubicBezTo>
                <a:cubicBezTo>
                  <a:pt x="0" y="120096"/>
                  <a:pt x="120211" y="0"/>
                  <a:pt x="270984" y="0"/>
                </a:cubicBez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框 47"/>
          <p:cNvSpPr txBox="1">
            <a:spLocks noChangeArrowheads="1"/>
          </p:cNvSpPr>
          <p:nvPr/>
        </p:nvSpPr>
        <p:spPr bwMode="auto">
          <a:xfrm>
            <a:off x="1251924" y="4213225"/>
            <a:ext cx="1678601" cy="41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zh-CN" sz="2000" b="1" dirty="0"/>
              <a:t>AutoAugment</a:t>
            </a:r>
            <a:endParaRPr lang="zh-CN" altLang="en-US" sz="2000" b="1" dirty="0"/>
          </a:p>
        </p:txBody>
      </p:sp>
      <p:sp>
        <p:nvSpPr>
          <p:cNvPr id="26" name="文本框 50"/>
          <p:cNvSpPr txBox="1">
            <a:spLocks noChangeArrowheads="1"/>
          </p:cNvSpPr>
          <p:nvPr/>
        </p:nvSpPr>
        <p:spPr bwMode="auto">
          <a:xfrm>
            <a:off x="3073035" y="3246187"/>
            <a:ext cx="30201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/>
            <a:r>
              <a:rPr lang="en-US" altLang="zh-CN" sz="28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Fast </a:t>
            </a:r>
            <a:r>
              <a:rPr lang="en-US" altLang="zh-CN" sz="2800" dirty="0" err="1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AutoAgument</a:t>
            </a:r>
            <a:endParaRPr lang="en-US" altLang="zh-CN" sz="28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KSO_Shape"/>
          <p:cNvSpPr>
            <a:spLocks/>
          </p:cNvSpPr>
          <p:nvPr/>
        </p:nvSpPr>
        <p:spPr bwMode="auto">
          <a:xfrm>
            <a:off x="6624638" y="3616325"/>
            <a:ext cx="327025" cy="517525"/>
          </a:xfrm>
          <a:custGeom>
            <a:avLst/>
            <a:gdLst>
              <a:gd name="T0" fmla="*/ 255542 w 3056"/>
              <a:gd name="T1" fmla="*/ 25261 h 5429"/>
              <a:gd name="T2" fmla="*/ 219265 w 3056"/>
              <a:gd name="T3" fmla="*/ 8675 h 5429"/>
              <a:gd name="T4" fmla="*/ 175284 w 3056"/>
              <a:gd name="T5" fmla="*/ 286 h 5429"/>
              <a:gd name="T6" fmla="*/ 139328 w 3056"/>
              <a:gd name="T7" fmla="*/ 1621 h 5429"/>
              <a:gd name="T8" fmla="*/ 108295 w 3056"/>
              <a:gd name="T9" fmla="*/ 8389 h 5429"/>
              <a:gd name="T10" fmla="*/ 79509 w 3056"/>
              <a:gd name="T11" fmla="*/ 20590 h 5429"/>
              <a:gd name="T12" fmla="*/ 53719 w 3056"/>
              <a:gd name="T13" fmla="*/ 37654 h 5429"/>
              <a:gd name="T14" fmla="*/ 31889 w 3056"/>
              <a:gd name="T15" fmla="*/ 59007 h 5429"/>
              <a:gd name="T16" fmla="*/ 15517 w 3056"/>
              <a:gd name="T17" fmla="*/ 83410 h 5429"/>
              <a:gd name="T18" fmla="*/ 4815 w 3056"/>
              <a:gd name="T19" fmla="*/ 110006 h 5429"/>
              <a:gd name="T20" fmla="*/ 214 w 3056"/>
              <a:gd name="T21" fmla="*/ 138413 h 5429"/>
              <a:gd name="T22" fmla="*/ 3852 w 3056"/>
              <a:gd name="T23" fmla="*/ 177497 h 5429"/>
              <a:gd name="T24" fmla="*/ 14553 w 3056"/>
              <a:gd name="T25" fmla="*/ 205618 h 5429"/>
              <a:gd name="T26" fmla="*/ 34564 w 3056"/>
              <a:gd name="T27" fmla="*/ 240984 h 5429"/>
              <a:gd name="T28" fmla="*/ 62280 w 3056"/>
              <a:gd name="T29" fmla="*/ 298752 h 5429"/>
              <a:gd name="T30" fmla="*/ 79081 w 3056"/>
              <a:gd name="T31" fmla="*/ 351753 h 5429"/>
              <a:gd name="T32" fmla="*/ 83789 w 3056"/>
              <a:gd name="T33" fmla="*/ 394364 h 5429"/>
              <a:gd name="T34" fmla="*/ 91494 w 3056"/>
              <a:gd name="T35" fmla="*/ 407995 h 5429"/>
              <a:gd name="T36" fmla="*/ 104443 w 3056"/>
              <a:gd name="T37" fmla="*/ 412571 h 5429"/>
              <a:gd name="T38" fmla="*/ 234033 w 3056"/>
              <a:gd name="T39" fmla="*/ 409044 h 5429"/>
              <a:gd name="T40" fmla="*/ 242486 w 3056"/>
              <a:gd name="T41" fmla="*/ 396556 h 5429"/>
              <a:gd name="T42" fmla="*/ 246767 w 3056"/>
              <a:gd name="T43" fmla="*/ 358045 h 5429"/>
              <a:gd name="T44" fmla="*/ 262069 w 3056"/>
              <a:gd name="T45" fmla="*/ 305234 h 5429"/>
              <a:gd name="T46" fmla="*/ 287324 w 3056"/>
              <a:gd name="T47" fmla="*/ 250803 h 5429"/>
              <a:gd name="T48" fmla="*/ 312793 w 3056"/>
              <a:gd name="T49" fmla="*/ 205618 h 5429"/>
              <a:gd name="T50" fmla="*/ 323066 w 3056"/>
              <a:gd name="T51" fmla="*/ 177497 h 5429"/>
              <a:gd name="T52" fmla="*/ 326811 w 3056"/>
              <a:gd name="T53" fmla="*/ 138413 h 5429"/>
              <a:gd name="T54" fmla="*/ 322103 w 3056"/>
              <a:gd name="T55" fmla="*/ 110006 h 5429"/>
              <a:gd name="T56" fmla="*/ 311401 w 3056"/>
              <a:gd name="T57" fmla="*/ 83410 h 5429"/>
              <a:gd name="T58" fmla="*/ 295029 w 3056"/>
              <a:gd name="T59" fmla="*/ 59007 h 5429"/>
              <a:gd name="T60" fmla="*/ 284756 w 3056"/>
              <a:gd name="T61" fmla="*/ 156430 h 5429"/>
              <a:gd name="T62" fmla="*/ 280047 w 3056"/>
              <a:gd name="T63" fmla="*/ 177592 h 5429"/>
              <a:gd name="T64" fmla="*/ 270630 w 3056"/>
              <a:gd name="T65" fmla="*/ 198087 h 5429"/>
              <a:gd name="T66" fmla="*/ 235103 w 3056"/>
              <a:gd name="T67" fmla="*/ 264148 h 5429"/>
              <a:gd name="T68" fmla="*/ 213594 w 3056"/>
              <a:gd name="T69" fmla="*/ 318961 h 5429"/>
              <a:gd name="T70" fmla="*/ 203856 w 3056"/>
              <a:gd name="T71" fmla="*/ 367577 h 5429"/>
              <a:gd name="T72" fmla="*/ 123490 w 3056"/>
              <a:gd name="T73" fmla="*/ 375489 h 5429"/>
              <a:gd name="T74" fmla="*/ 118568 w 3056"/>
              <a:gd name="T75" fmla="*/ 338121 h 5429"/>
              <a:gd name="T76" fmla="*/ 104550 w 3056"/>
              <a:gd name="T77" fmla="*/ 294176 h 5429"/>
              <a:gd name="T78" fmla="*/ 71590 w 3056"/>
              <a:gd name="T79" fmla="*/ 224302 h 5429"/>
              <a:gd name="T80" fmla="*/ 51258 w 3056"/>
              <a:gd name="T81" fmla="*/ 187983 h 5429"/>
              <a:gd name="T82" fmla="*/ 43981 w 3056"/>
              <a:gd name="T83" fmla="*/ 167202 h 5429"/>
              <a:gd name="T84" fmla="*/ 41948 w 3056"/>
              <a:gd name="T85" fmla="*/ 136793 h 5429"/>
              <a:gd name="T86" fmla="*/ 46122 w 3056"/>
              <a:gd name="T87" fmla="*/ 116012 h 5429"/>
              <a:gd name="T88" fmla="*/ 54683 w 3056"/>
              <a:gd name="T89" fmla="*/ 96565 h 5429"/>
              <a:gd name="T90" fmla="*/ 67310 w 3056"/>
              <a:gd name="T91" fmla="*/ 78835 h 5429"/>
              <a:gd name="T92" fmla="*/ 84003 w 3056"/>
              <a:gd name="T93" fmla="*/ 63392 h 5429"/>
              <a:gd name="T94" fmla="*/ 103586 w 3056"/>
              <a:gd name="T95" fmla="*/ 51095 h 5429"/>
              <a:gd name="T96" fmla="*/ 125203 w 3056"/>
              <a:gd name="T97" fmla="*/ 42515 h 5429"/>
              <a:gd name="T98" fmla="*/ 148424 w 3056"/>
              <a:gd name="T99" fmla="*/ 37940 h 5429"/>
              <a:gd name="T100" fmla="*/ 176675 w 3056"/>
              <a:gd name="T101" fmla="*/ 37749 h 5429"/>
              <a:gd name="T102" fmla="*/ 208671 w 3056"/>
              <a:gd name="T103" fmla="*/ 44803 h 5429"/>
              <a:gd name="T104" fmla="*/ 235103 w 3056"/>
              <a:gd name="T105" fmla="*/ 57863 h 5429"/>
              <a:gd name="T106" fmla="*/ 255863 w 3056"/>
              <a:gd name="T107" fmla="*/ 74736 h 5429"/>
              <a:gd name="T108" fmla="*/ 269453 w 3056"/>
              <a:gd name="T109" fmla="*/ 91990 h 5429"/>
              <a:gd name="T110" fmla="*/ 279084 w 3056"/>
              <a:gd name="T111" fmla="*/ 110959 h 5429"/>
              <a:gd name="T112" fmla="*/ 284435 w 3056"/>
              <a:gd name="T113" fmla="*/ 131455 h 5429"/>
              <a:gd name="T114" fmla="*/ 229966 w 3056"/>
              <a:gd name="T115" fmla="*/ 474819 h 5429"/>
              <a:gd name="T116" fmla="*/ 125952 w 3056"/>
              <a:gd name="T117" fmla="*/ 517525 h 5429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3056" h="5429">
                <a:moveTo>
                  <a:pt x="2609" y="448"/>
                </a:moveTo>
                <a:lnTo>
                  <a:pt x="2609" y="448"/>
                </a:lnTo>
                <a:lnTo>
                  <a:pt x="2575" y="415"/>
                </a:lnTo>
                <a:lnTo>
                  <a:pt x="2538" y="383"/>
                </a:lnTo>
                <a:lnTo>
                  <a:pt x="2503" y="352"/>
                </a:lnTo>
                <a:lnTo>
                  <a:pt x="2465" y="322"/>
                </a:lnTo>
                <a:lnTo>
                  <a:pt x="2426" y="293"/>
                </a:lnTo>
                <a:lnTo>
                  <a:pt x="2388" y="265"/>
                </a:lnTo>
                <a:lnTo>
                  <a:pt x="2348" y="239"/>
                </a:lnTo>
                <a:lnTo>
                  <a:pt x="2307" y="213"/>
                </a:lnTo>
                <a:lnTo>
                  <a:pt x="2266" y="190"/>
                </a:lnTo>
                <a:lnTo>
                  <a:pt x="2224" y="168"/>
                </a:lnTo>
                <a:lnTo>
                  <a:pt x="2182" y="146"/>
                </a:lnTo>
                <a:lnTo>
                  <a:pt x="2138" y="127"/>
                </a:lnTo>
                <a:lnTo>
                  <a:pt x="2095" y="108"/>
                </a:lnTo>
                <a:lnTo>
                  <a:pt x="2049" y="91"/>
                </a:lnTo>
                <a:lnTo>
                  <a:pt x="2005" y="75"/>
                </a:lnTo>
                <a:lnTo>
                  <a:pt x="1960" y="61"/>
                </a:lnTo>
                <a:lnTo>
                  <a:pt x="1907" y="46"/>
                </a:lnTo>
                <a:lnTo>
                  <a:pt x="1853" y="34"/>
                </a:lnTo>
                <a:lnTo>
                  <a:pt x="1800" y="24"/>
                </a:lnTo>
                <a:lnTo>
                  <a:pt x="1746" y="15"/>
                </a:lnTo>
                <a:lnTo>
                  <a:pt x="1692" y="9"/>
                </a:lnTo>
                <a:lnTo>
                  <a:pt x="1638" y="3"/>
                </a:lnTo>
                <a:lnTo>
                  <a:pt x="1582" y="1"/>
                </a:lnTo>
                <a:lnTo>
                  <a:pt x="1527" y="0"/>
                </a:lnTo>
                <a:lnTo>
                  <a:pt x="1490" y="0"/>
                </a:lnTo>
                <a:lnTo>
                  <a:pt x="1451" y="2"/>
                </a:lnTo>
                <a:lnTo>
                  <a:pt x="1413" y="4"/>
                </a:lnTo>
                <a:lnTo>
                  <a:pt x="1376" y="8"/>
                </a:lnTo>
                <a:lnTo>
                  <a:pt x="1338" y="11"/>
                </a:lnTo>
                <a:lnTo>
                  <a:pt x="1302" y="17"/>
                </a:lnTo>
                <a:lnTo>
                  <a:pt x="1264" y="22"/>
                </a:lnTo>
                <a:lnTo>
                  <a:pt x="1227" y="29"/>
                </a:lnTo>
                <a:lnTo>
                  <a:pt x="1191" y="36"/>
                </a:lnTo>
                <a:lnTo>
                  <a:pt x="1154" y="45"/>
                </a:lnTo>
                <a:lnTo>
                  <a:pt x="1118" y="55"/>
                </a:lnTo>
                <a:lnTo>
                  <a:pt x="1083" y="65"/>
                </a:lnTo>
                <a:lnTo>
                  <a:pt x="1047" y="76"/>
                </a:lnTo>
                <a:lnTo>
                  <a:pt x="1012" y="88"/>
                </a:lnTo>
                <a:lnTo>
                  <a:pt x="977" y="102"/>
                </a:lnTo>
                <a:lnTo>
                  <a:pt x="942" y="115"/>
                </a:lnTo>
                <a:lnTo>
                  <a:pt x="909" y="130"/>
                </a:lnTo>
                <a:lnTo>
                  <a:pt x="875" y="146"/>
                </a:lnTo>
                <a:lnTo>
                  <a:pt x="841" y="161"/>
                </a:lnTo>
                <a:lnTo>
                  <a:pt x="808" y="179"/>
                </a:lnTo>
                <a:lnTo>
                  <a:pt x="775" y="197"/>
                </a:lnTo>
                <a:lnTo>
                  <a:pt x="743" y="216"/>
                </a:lnTo>
                <a:lnTo>
                  <a:pt x="712" y="235"/>
                </a:lnTo>
                <a:lnTo>
                  <a:pt x="680" y="255"/>
                </a:lnTo>
                <a:lnTo>
                  <a:pt x="649" y="277"/>
                </a:lnTo>
                <a:lnTo>
                  <a:pt x="619" y="300"/>
                </a:lnTo>
                <a:lnTo>
                  <a:pt x="589" y="322"/>
                </a:lnTo>
                <a:lnTo>
                  <a:pt x="559" y="345"/>
                </a:lnTo>
                <a:lnTo>
                  <a:pt x="531" y="370"/>
                </a:lnTo>
                <a:lnTo>
                  <a:pt x="502" y="395"/>
                </a:lnTo>
                <a:lnTo>
                  <a:pt x="474" y="421"/>
                </a:lnTo>
                <a:lnTo>
                  <a:pt x="447" y="448"/>
                </a:lnTo>
                <a:lnTo>
                  <a:pt x="420" y="475"/>
                </a:lnTo>
                <a:lnTo>
                  <a:pt x="395" y="503"/>
                </a:lnTo>
                <a:lnTo>
                  <a:pt x="369" y="531"/>
                </a:lnTo>
                <a:lnTo>
                  <a:pt x="345" y="561"/>
                </a:lnTo>
                <a:lnTo>
                  <a:pt x="322" y="589"/>
                </a:lnTo>
                <a:lnTo>
                  <a:pt x="298" y="619"/>
                </a:lnTo>
                <a:lnTo>
                  <a:pt x="276" y="650"/>
                </a:lnTo>
                <a:lnTo>
                  <a:pt x="255" y="681"/>
                </a:lnTo>
                <a:lnTo>
                  <a:pt x="235" y="712"/>
                </a:lnTo>
                <a:lnTo>
                  <a:pt x="215" y="744"/>
                </a:lnTo>
                <a:lnTo>
                  <a:pt x="197" y="776"/>
                </a:lnTo>
                <a:lnTo>
                  <a:pt x="179" y="808"/>
                </a:lnTo>
                <a:lnTo>
                  <a:pt x="161" y="841"/>
                </a:lnTo>
                <a:lnTo>
                  <a:pt x="145" y="875"/>
                </a:lnTo>
                <a:lnTo>
                  <a:pt x="129" y="909"/>
                </a:lnTo>
                <a:lnTo>
                  <a:pt x="115" y="943"/>
                </a:lnTo>
                <a:lnTo>
                  <a:pt x="101" y="977"/>
                </a:lnTo>
                <a:lnTo>
                  <a:pt x="88" y="1012"/>
                </a:lnTo>
                <a:lnTo>
                  <a:pt x="76" y="1047"/>
                </a:lnTo>
                <a:lnTo>
                  <a:pt x="65" y="1082"/>
                </a:lnTo>
                <a:lnTo>
                  <a:pt x="55" y="1118"/>
                </a:lnTo>
                <a:lnTo>
                  <a:pt x="45" y="1154"/>
                </a:lnTo>
                <a:lnTo>
                  <a:pt x="36" y="1191"/>
                </a:lnTo>
                <a:lnTo>
                  <a:pt x="28" y="1227"/>
                </a:lnTo>
                <a:lnTo>
                  <a:pt x="22" y="1264"/>
                </a:lnTo>
                <a:lnTo>
                  <a:pt x="16" y="1301"/>
                </a:lnTo>
                <a:lnTo>
                  <a:pt x="11" y="1338"/>
                </a:lnTo>
                <a:lnTo>
                  <a:pt x="7" y="1376"/>
                </a:lnTo>
                <a:lnTo>
                  <a:pt x="4" y="1413"/>
                </a:lnTo>
                <a:lnTo>
                  <a:pt x="2" y="1452"/>
                </a:lnTo>
                <a:lnTo>
                  <a:pt x="0" y="1489"/>
                </a:lnTo>
                <a:lnTo>
                  <a:pt x="0" y="1527"/>
                </a:lnTo>
                <a:lnTo>
                  <a:pt x="6" y="1667"/>
                </a:lnTo>
                <a:lnTo>
                  <a:pt x="10" y="1707"/>
                </a:lnTo>
                <a:lnTo>
                  <a:pt x="15" y="1746"/>
                </a:lnTo>
                <a:lnTo>
                  <a:pt x="22" y="1785"/>
                </a:lnTo>
                <a:lnTo>
                  <a:pt x="28" y="1823"/>
                </a:lnTo>
                <a:lnTo>
                  <a:pt x="36" y="1862"/>
                </a:lnTo>
                <a:lnTo>
                  <a:pt x="45" y="1900"/>
                </a:lnTo>
                <a:lnTo>
                  <a:pt x="55" y="1937"/>
                </a:lnTo>
                <a:lnTo>
                  <a:pt x="66" y="1975"/>
                </a:lnTo>
                <a:lnTo>
                  <a:pt x="78" y="2012"/>
                </a:lnTo>
                <a:lnTo>
                  <a:pt x="92" y="2049"/>
                </a:lnTo>
                <a:lnTo>
                  <a:pt x="105" y="2085"/>
                </a:lnTo>
                <a:lnTo>
                  <a:pt x="119" y="2122"/>
                </a:lnTo>
                <a:lnTo>
                  <a:pt x="136" y="2157"/>
                </a:lnTo>
                <a:lnTo>
                  <a:pt x="152" y="2193"/>
                </a:lnTo>
                <a:lnTo>
                  <a:pt x="170" y="2228"/>
                </a:lnTo>
                <a:lnTo>
                  <a:pt x="189" y="2262"/>
                </a:lnTo>
                <a:lnTo>
                  <a:pt x="195" y="2277"/>
                </a:lnTo>
                <a:lnTo>
                  <a:pt x="213" y="2312"/>
                </a:lnTo>
                <a:lnTo>
                  <a:pt x="242" y="2366"/>
                </a:lnTo>
                <a:lnTo>
                  <a:pt x="278" y="2439"/>
                </a:lnTo>
                <a:lnTo>
                  <a:pt x="323" y="2528"/>
                </a:lnTo>
                <a:lnTo>
                  <a:pt x="371" y="2631"/>
                </a:lnTo>
                <a:lnTo>
                  <a:pt x="422" y="2743"/>
                </a:lnTo>
                <a:lnTo>
                  <a:pt x="450" y="2804"/>
                </a:lnTo>
                <a:lnTo>
                  <a:pt x="476" y="2867"/>
                </a:lnTo>
                <a:lnTo>
                  <a:pt x="503" y="2931"/>
                </a:lnTo>
                <a:lnTo>
                  <a:pt x="530" y="2998"/>
                </a:lnTo>
                <a:lnTo>
                  <a:pt x="556" y="3065"/>
                </a:lnTo>
                <a:lnTo>
                  <a:pt x="582" y="3134"/>
                </a:lnTo>
                <a:lnTo>
                  <a:pt x="607" y="3202"/>
                </a:lnTo>
                <a:lnTo>
                  <a:pt x="630" y="3273"/>
                </a:lnTo>
                <a:lnTo>
                  <a:pt x="653" y="3343"/>
                </a:lnTo>
                <a:lnTo>
                  <a:pt x="674" y="3413"/>
                </a:lnTo>
                <a:lnTo>
                  <a:pt x="693" y="3483"/>
                </a:lnTo>
                <a:lnTo>
                  <a:pt x="711" y="3553"/>
                </a:lnTo>
                <a:lnTo>
                  <a:pt x="726" y="3621"/>
                </a:lnTo>
                <a:lnTo>
                  <a:pt x="739" y="3690"/>
                </a:lnTo>
                <a:lnTo>
                  <a:pt x="750" y="3756"/>
                </a:lnTo>
                <a:lnTo>
                  <a:pt x="754" y="3788"/>
                </a:lnTo>
                <a:lnTo>
                  <a:pt x="757" y="3822"/>
                </a:lnTo>
                <a:lnTo>
                  <a:pt x="760" y="3854"/>
                </a:lnTo>
                <a:lnTo>
                  <a:pt x="762" y="3885"/>
                </a:lnTo>
                <a:lnTo>
                  <a:pt x="763" y="3915"/>
                </a:lnTo>
                <a:lnTo>
                  <a:pt x="764" y="3946"/>
                </a:lnTo>
                <a:lnTo>
                  <a:pt x="783" y="4137"/>
                </a:lnTo>
                <a:lnTo>
                  <a:pt x="789" y="4160"/>
                </a:lnTo>
                <a:lnTo>
                  <a:pt x="796" y="4181"/>
                </a:lnTo>
                <a:lnTo>
                  <a:pt x="804" y="4202"/>
                </a:lnTo>
                <a:lnTo>
                  <a:pt x="813" y="4220"/>
                </a:lnTo>
                <a:lnTo>
                  <a:pt x="823" y="4237"/>
                </a:lnTo>
                <a:lnTo>
                  <a:pt x="833" y="4253"/>
                </a:lnTo>
                <a:lnTo>
                  <a:pt x="844" y="4267"/>
                </a:lnTo>
                <a:lnTo>
                  <a:pt x="855" y="4280"/>
                </a:lnTo>
                <a:lnTo>
                  <a:pt x="867" y="4291"/>
                </a:lnTo>
                <a:lnTo>
                  <a:pt x="880" y="4301"/>
                </a:lnTo>
                <a:lnTo>
                  <a:pt x="895" y="4309"/>
                </a:lnTo>
                <a:lnTo>
                  <a:pt x="909" y="4316"/>
                </a:lnTo>
                <a:lnTo>
                  <a:pt x="924" y="4321"/>
                </a:lnTo>
                <a:lnTo>
                  <a:pt x="941" y="4325"/>
                </a:lnTo>
                <a:lnTo>
                  <a:pt x="959" y="4328"/>
                </a:lnTo>
                <a:lnTo>
                  <a:pt x="976" y="4328"/>
                </a:lnTo>
                <a:lnTo>
                  <a:pt x="2079" y="4328"/>
                </a:lnTo>
                <a:lnTo>
                  <a:pt x="2097" y="4328"/>
                </a:lnTo>
                <a:lnTo>
                  <a:pt x="2114" y="4325"/>
                </a:lnTo>
                <a:lnTo>
                  <a:pt x="2130" y="4321"/>
                </a:lnTo>
                <a:lnTo>
                  <a:pt x="2145" y="4316"/>
                </a:lnTo>
                <a:lnTo>
                  <a:pt x="2161" y="4309"/>
                </a:lnTo>
                <a:lnTo>
                  <a:pt x="2174" y="4301"/>
                </a:lnTo>
                <a:lnTo>
                  <a:pt x="2187" y="4291"/>
                </a:lnTo>
                <a:lnTo>
                  <a:pt x="2201" y="4280"/>
                </a:lnTo>
                <a:lnTo>
                  <a:pt x="2212" y="4267"/>
                </a:lnTo>
                <a:lnTo>
                  <a:pt x="2223" y="4253"/>
                </a:lnTo>
                <a:lnTo>
                  <a:pt x="2233" y="4237"/>
                </a:lnTo>
                <a:lnTo>
                  <a:pt x="2243" y="4220"/>
                </a:lnTo>
                <a:lnTo>
                  <a:pt x="2251" y="4202"/>
                </a:lnTo>
                <a:lnTo>
                  <a:pt x="2259" y="4181"/>
                </a:lnTo>
                <a:lnTo>
                  <a:pt x="2266" y="4160"/>
                </a:lnTo>
                <a:lnTo>
                  <a:pt x="2272" y="4137"/>
                </a:lnTo>
                <a:lnTo>
                  <a:pt x="2291" y="3946"/>
                </a:lnTo>
                <a:lnTo>
                  <a:pt x="2293" y="3915"/>
                </a:lnTo>
                <a:lnTo>
                  <a:pt x="2294" y="3885"/>
                </a:lnTo>
                <a:lnTo>
                  <a:pt x="2295" y="3854"/>
                </a:lnTo>
                <a:lnTo>
                  <a:pt x="2298" y="3822"/>
                </a:lnTo>
                <a:lnTo>
                  <a:pt x="2301" y="3788"/>
                </a:lnTo>
                <a:lnTo>
                  <a:pt x="2306" y="3756"/>
                </a:lnTo>
                <a:lnTo>
                  <a:pt x="2316" y="3690"/>
                </a:lnTo>
                <a:lnTo>
                  <a:pt x="2329" y="3621"/>
                </a:lnTo>
                <a:lnTo>
                  <a:pt x="2345" y="3553"/>
                </a:lnTo>
                <a:lnTo>
                  <a:pt x="2362" y="3483"/>
                </a:lnTo>
                <a:lnTo>
                  <a:pt x="2381" y="3413"/>
                </a:lnTo>
                <a:lnTo>
                  <a:pt x="2402" y="3343"/>
                </a:lnTo>
                <a:lnTo>
                  <a:pt x="2425" y="3273"/>
                </a:lnTo>
                <a:lnTo>
                  <a:pt x="2449" y="3202"/>
                </a:lnTo>
                <a:lnTo>
                  <a:pt x="2474" y="3134"/>
                </a:lnTo>
                <a:lnTo>
                  <a:pt x="2499" y="3065"/>
                </a:lnTo>
                <a:lnTo>
                  <a:pt x="2526" y="2998"/>
                </a:lnTo>
                <a:lnTo>
                  <a:pt x="2552" y="2931"/>
                </a:lnTo>
                <a:lnTo>
                  <a:pt x="2579" y="2867"/>
                </a:lnTo>
                <a:lnTo>
                  <a:pt x="2607" y="2804"/>
                </a:lnTo>
                <a:lnTo>
                  <a:pt x="2633" y="2743"/>
                </a:lnTo>
                <a:lnTo>
                  <a:pt x="2685" y="2631"/>
                </a:lnTo>
                <a:lnTo>
                  <a:pt x="2735" y="2528"/>
                </a:lnTo>
                <a:lnTo>
                  <a:pt x="2778" y="2439"/>
                </a:lnTo>
                <a:lnTo>
                  <a:pt x="2816" y="2366"/>
                </a:lnTo>
                <a:lnTo>
                  <a:pt x="2846" y="2312"/>
                </a:lnTo>
                <a:lnTo>
                  <a:pt x="2872" y="2262"/>
                </a:lnTo>
                <a:lnTo>
                  <a:pt x="2890" y="2228"/>
                </a:lnTo>
                <a:lnTo>
                  <a:pt x="2906" y="2193"/>
                </a:lnTo>
                <a:lnTo>
                  <a:pt x="2923" y="2157"/>
                </a:lnTo>
                <a:lnTo>
                  <a:pt x="2937" y="2122"/>
                </a:lnTo>
                <a:lnTo>
                  <a:pt x="2952" y="2085"/>
                </a:lnTo>
                <a:lnTo>
                  <a:pt x="2965" y="2049"/>
                </a:lnTo>
                <a:lnTo>
                  <a:pt x="2978" y="2012"/>
                </a:lnTo>
                <a:lnTo>
                  <a:pt x="2989" y="1975"/>
                </a:lnTo>
                <a:lnTo>
                  <a:pt x="3000" y="1937"/>
                </a:lnTo>
                <a:lnTo>
                  <a:pt x="3010" y="1900"/>
                </a:lnTo>
                <a:lnTo>
                  <a:pt x="3019" y="1862"/>
                </a:lnTo>
                <a:lnTo>
                  <a:pt x="3027" y="1823"/>
                </a:lnTo>
                <a:lnTo>
                  <a:pt x="3034" y="1785"/>
                </a:lnTo>
                <a:lnTo>
                  <a:pt x="3040" y="1746"/>
                </a:lnTo>
                <a:lnTo>
                  <a:pt x="3045" y="1707"/>
                </a:lnTo>
                <a:lnTo>
                  <a:pt x="3049" y="1667"/>
                </a:lnTo>
                <a:lnTo>
                  <a:pt x="3056" y="1527"/>
                </a:lnTo>
                <a:lnTo>
                  <a:pt x="3055" y="1489"/>
                </a:lnTo>
                <a:lnTo>
                  <a:pt x="3054" y="1452"/>
                </a:lnTo>
                <a:lnTo>
                  <a:pt x="3051" y="1413"/>
                </a:lnTo>
                <a:lnTo>
                  <a:pt x="3048" y="1376"/>
                </a:lnTo>
                <a:lnTo>
                  <a:pt x="3044" y="1338"/>
                </a:lnTo>
                <a:lnTo>
                  <a:pt x="3039" y="1301"/>
                </a:lnTo>
                <a:lnTo>
                  <a:pt x="3034" y="1264"/>
                </a:lnTo>
                <a:lnTo>
                  <a:pt x="3026" y="1227"/>
                </a:lnTo>
                <a:lnTo>
                  <a:pt x="3018" y="1191"/>
                </a:lnTo>
                <a:lnTo>
                  <a:pt x="3010" y="1154"/>
                </a:lnTo>
                <a:lnTo>
                  <a:pt x="3000" y="1118"/>
                </a:lnTo>
                <a:lnTo>
                  <a:pt x="2990" y="1082"/>
                </a:lnTo>
                <a:lnTo>
                  <a:pt x="2979" y="1047"/>
                </a:lnTo>
                <a:lnTo>
                  <a:pt x="2967" y="1012"/>
                </a:lnTo>
                <a:lnTo>
                  <a:pt x="2954" y="977"/>
                </a:lnTo>
                <a:lnTo>
                  <a:pt x="2941" y="943"/>
                </a:lnTo>
                <a:lnTo>
                  <a:pt x="2925" y="909"/>
                </a:lnTo>
                <a:lnTo>
                  <a:pt x="2910" y="875"/>
                </a:lnTo>
                <a:lnTo>
                  <a:pt x="2894" y="841"/>
                </a:lnTo>
                <a:lnTo>
                  <a:pt x="2877" y="808"/>
                </a:lnTo>
                <a:lnTo>
                  <a:pt x="2859" y="776"/>
                </a:lnTo>
                <a:lnTo>
                  <a:pt x="2840" y="744"/>
                </a:lnTo>
                <a:lnTo>
                  <a:pt x="2820" y="712"/>
                </a:lnTo>
                <a:lnTo>
                  <a:pt x="2800" y="681"/>
                </a:lnTo>
                <a:lnTo>
                  <a:pt x="2779" y="650"/>
                </a:lnTo>
                <a:lnTo>
                  <a:pt x="2757" y="619"/>
                </a:lnTo>
                <a:lnTo>
                  <a:pt x="2734" y="589"/>
                </a:lnTo>
                <a:lnTo>
                  <a:pt x="2711" y="561"/>
                </a:lnTo>
                <a:lnTo>
                  <a:pt x="2686" y="531"/>
                </a:lnTo>
                <a:lnTo>
                  <a:pt x="2661" y="503"/>
                </a:lnTo>
                <a:lnTo>
                  <a:pt x="2635" y="475"/>
                </a:lnTo>
                <a:lnTo>
                  <a:pt x="2609" y="448"/>
                </a:lnTo>
                <a:close/>
                <a:moveTo>
                  <a:pt x="2661" y="1641"/>
                </a:moveTo>
                <a:lnTo>
                  <a:pt x="2661" y="1641"/>
                </a:lnTo>
                <a:lnTo>
                  <a:pt x="2658" y="1669"/>
                </a:lnTo>
                <a:lnTo>
                  <a:pt x="2654" y="1697"/>
                </a:lnTo>
                <a:lnTo>
                  <a:pt x="2650" y="1725"/>
                </a:lnTo>
                <a:lnTo>
                  <a:pt x="2644" y="1753"/>
                </a:lnTo>
                <a:lnTo>
                  <a:pt x="2639" y="1781"/>
                </a:lnTo>
                <a:lnTo>
                  <a:pt x="2632" y="1809"/>
                </a:lnTo>
                <a:lnTo>
                  <a:pt x="2624" y="1837"/>
                </a:lnTo>
                <a:lnTo>
                  <a:pt x="2617" y="1863"/>
                </a:lnTo>
                <a:lnTo>
                  <a:pt x="2608" y="1891"/>
                </a:lnTo>
                <a:lnTo>
                  <a:pt x="2599" y="1918"/>
                </a:lnTo>
                <a:lnTo>
                  <a:pt x="2589" y="1945"/>
                </a:lnTo>
                <a:lnTo>
                  <a:pt x="2579" y="1972"/>
                </a:lnTo>
                <a:lnTo>
                  <a:pt x="2567" y="1998"/>
                </a:lnTo>
                <a:lnTo>
                  <a:pt x="2556" y="2025"/>
                </a:lnTo>
                <a:lnTo>
                  <a:pt x="2543" y="2051"/>
                </a:lnTo>
                <a:lnTo>
                  <a:pt x="2529" y="2078"/>
                </a:lnTo>
                <a:lnTo>
                  <a:pt x="2485" y="2158"/>
                </a:lnTo>
                <a:lnTo>
                  <a:pt x="2450" y="2227"/>
                </a:lnTo>
                <a:lnTo>
                  <a:pt x="2408" y="2311"/>
                </a:lnTo>
                <a:lnTo>
                  <a:pt x="2359" y="2409"/>
                </a:lnTo>
                <a:lnTo>
                  <a:pt x="2307" y="2519"/>
                </a:lnTo>
                <a:lnTo>
                  <a:pt x="2253" y="2641"/>
                </a:lnTo>
                <a:lnTo>
                  <a:pt x="2225" y="2705"/>
                </a:lnTo>
                <a:lnTo>
                  <a:pt x="2197" y="2771"/>
                </a:lnTo>
                <a:lnTo>
                  <a:pt x="2170" y="2838"/>
                </a:lnTo>
                <a:lnTo>
                  <a:pt x="2142" y="2908"/>
                </a:lnTo>
                <a:lnTo>
                  <a:pt x="2116" y="2979"/>
                </a:lnTo>
                <a:lnTo>
                  <a:pt x="2090" y="3051"/>
                </a:lnTo>
                <a:lnTo>
                  <a:pt x="2065" y="3124"/>
                </a:lnTo>
                <a:lnTo>
                  <a:pt x="2040" y="3198"/>
                </a:lnTo>
                <a:lnTo>
                  <a:pt x="2018" y="3272"/>
                </a:lnTo>
                <a:lnTo>
                  <a:pt x="1996" y="3346"/>
                </a:lnTo>
                <a:lnTo>
                  <a:pt x="1977" y="3420"/>
                </a:lnTo>
                <a:lnTo>
                  <a:pt x="1960" y="3494"/>
                </a:lnTo>
                <a:lnTo>
                  <a:pt x="1944" y="3568"/>
                </a:lnTo>
                <a:lnTo>
                  <a:pt x="1930" y="3641"/>
                </a:lnTo>
                <a:lnTo>
                  <a:pt x="1919" y="3714"/>
                </a:lnTo>
                <a:lnTo>
                  <a:pt x="1911" y="3785"/>
                </a:lnTo>
                <a:lnTo>
                  <a:pt x="1908" y="3820"/>
                </a:lnTo>
                <a:lnTo>
                  <a:pt x="1905" y="3856"/>
                </a:lnTo>
                <a:lnTo>
                  <a:pt x="1903" y="3890"/>
                </a:lnTo>
                <a:lnTo>
                  <a:pt x="1902" y="3924"/>
                </a:lnTo>
                <a:lnTo>
                  <a:pt x="1901" y="3939"/>
                </a:lnTo>
                <a:lnTo>
                  <a:pt x="1722" y="3939"/>
                </a:lnTo>
                <a:lnTo>
                  <a:pt x="1722" y="3230"/>
                </a:lnTo>
                <a:lnTo>
                  <a:pt x="1333" y="3230"/>
                </a:lnTo>
                <a:lnTo>
                  <a:pt x="1333" y="3939"/>
                </a:lnTo>
                <a:lnTo>
                  <a:pt x="1154" y="3939"/>
                </a:lnTo>
                <a:lnTo>
                  <a:pt x="1152" y="3924"/>
                </a:lnTo>
                <a:lnTo>
                  <a:pt x="1151" y="3873"/>
                </a:lnTo>
                <a:lnTo>
                  <a:pt x="1148" y="3820"/>
                </a:lnTo>
                <a:lnTo>
                  <a:pt x="1142" y="3767"/>
                </a:lnTo>
                <a:lnTo>
                  <a:pt x="1136" y="3714"/>
                </a:lnTo>
                <a:lnTo>
                  <a:pt x="1128" y="3659"/>
                </a:lnTo>
                <a:lnTo>
                  <a:pt x="1118" y="3604"/>
                </a:lnTo>
                <a:lnTo>
                  <a:pt x="1108" y="3547"/>
                </a:lnTo>
                <a:lnTo>
                  <a:pt x="1096" y="3491"/>
                </a:lnTo>
                <a:lnTo>
                  <a:pt x="1081" y="3434"/>
                </a:lnTo>
                <a:lnTo>
                  <a:pt x="1067" y="3377"/>
                </a:lnTo>
                <a:lnTo>
                  <a:pt x="1052" y="3319"/>
                </a:lnTo>
                <a:lnTo>
                  <a:pt x="1035" y="3261"/>
                </a:lnTo>
                <a:lnTo>
                  <a:pt x="1016" y="3203"/>
                </a:lnTo>
                <a:lnTo>
                  <a:pt x="997" y="3145"/>
                </a:lnTo>
                <a:lnTo>
                  <a:pt x="977" y="3086"/>
                </a:lnTo>
                <a:lnTo>
                  <a:pt x="958" y="3029"/>
                </a:lnTo>
                <a:lnTo>
                  <a:pt x="937" y="2970"/>
                </a:lnTo>
                <a:lnTo>
                  <a:pt x="914" y="2911"/>
                </a:lnTo>
                <a:lnTo>
                  <a:pt x="868" y="2796"/>
                </a:lnTo>
                <a:lnTo>
                  <a:pt x="820" y="2681"/>
                </a:lnTo>
                <a:lnTo>
                  <a:pt x="771" y="2570"/>
                </a:lnTo>
                <a:lnTo>
                  <a:pt x="721" y="2459"/>
                </a:lnTo>
                <a:lnTo>
                  <a:pt x="669" y="2353"/>
                </a:lnTo>
                <a:lnTo>
                  <a:pt x="618" y="2249"/>
                </a:lnTo>
                <a:lnTo>
                  <a:pt x="568" y="2150"/>
                </a:lnTo>
                <a:lnTo>
                  <a:pt x="567" y="2144"/>
                </a:lnTo>
                <a:lnTo>
                  <a:pt x="530" y="2075"/>
                </a:lnTo>
                <a:lnTo>
                  <a:pt x="515" y="2050"/>
                </a:lnTo>
                <a:lnTo>
                  <a:pt x="503" y="2024"/>
                </a:lnTo>
                <a:lnTo>
                  <a:pt x="491" y="1998"/>
                </a:lnTo>
                <a:lnTo>
                  <a:pt x="479" y="1972"/>
                </a:lnTo>
                <a:lnTo>
                  <a:pt x="468" y="1945"/>
                </a:lnTo>
                <a:lnTo>
                  <a:pt x="458" y="1918"/>
                </a:lnTo>
                <a:lnTo>
                  <a:pt x="449" y="1892"/>
                </a:lnTo>
                <a:lnTo>
                  <a:pt x="440" y="1864"/>
                </a:lnTo>
                <a:lnTo>
                  <a:pt x="431" y="1838"/>
                </a:lnTo>
                <a:lnTo>
                  <a:pt x="424" y="1810"/>
                </a:lnTo>
                <a:lnTo>
                  <a:pt x="418" y="1782"/>
                </a:lnTo>
                <a:lnTo>
                  <a:pt x="411" y="1754"/>
                </a:lnTo>
                <a:lnTo>
                  <a:pt x="406" y="1726"/>
                </a:lnTo>
                <a:lnTo>
                  <a:pt x="401" y="1697"/>
                </a:lnTo>
                <a:lnTo>
                  <a:pt x="398" y="1670"/>
                </a:lnTo>
                <a:lnTo>
                  <a:pt x="395" y="1641"/>
                </a:lnTo>
                <a:lnTo>
                  <a:pt x="389" y="1519"/>
                </a:lnTo>
                <a:lnTo>
                  <a:pt x="389" y="1492"/>
                </a:lnTo>
                <a:lnTo>
                  <a:pt x="390" y="1463"/>
                </a:lnTo>
                <a:lnTo>
                  <a:pt x="392" y="1435"/>
                </a:lnTo>
                <a:lnTo>
                  <a:pt x="395" y="1408"/>
                </a:lnTo>
                <a:lnTo>
                  <a:pt x="398" y="1380"/>
                </a:lnTo>
                <a:lnTo>
                  <a:pt x="402" y="1352"/>
                </a:lnTo>
                <a:lnTo>
                  <a:pt x="407" y="1325"/>
                </a:lnTo>
                <a:lnTo>
                  <a:pt x="412" y="1298"/>
                </a:lnTo>
                <a:lnTo>
                  <a:pt x="418" y="1270"/>
                </a:lnTo>
                <a:lnTo>
                  <a:pt x="424" y="1244"/>
                </a:lnTo>
                <a:lnTo>
                  <a:pt x="431" y="1217"/>
                </a:lnTo>
                <a:lnTo>
                  <a:pt x="439" y="1191"/>
                </a:lnTo>
                <a:lnTo>
                  <a:pt x="448" y="1165"/>
                </a:lnTo>
                <a:lnTo>
                  <a:pt x="457" y="1139"/>
                </a:lnTo>
                <a:lnTo>
                  <a:pt x="466" y="1113"/>
                </a:lnTo>
                <a:lnTo>
                  <a:pt x="476" y="1088"/>
                </a:lnTo>
                <a:lnTo>
                  <a:pt x="487" y="1063"/>
                </a:lnTo>
                <a:lnTo>
                  <a:pt x="499" y="1038"/>
                </a:lnTo>
                <a:lnTo>
                  <a:pt x="511" y="1013"/>
                </a:lnTo>
                <a:lnTo>
                  <a:pt x="524" y="989"/>
                </a:lnTo>
                <a:lnTo>
                  <a:pt x="537" y="965"/>
                </a:lnTo>
                <a:lnTo>
                  <a:pt x="551" y="941"/>
                </a:lnTo>
                <a:lnTo>
                  <a:pt x="565" y="918"/>
                </a:lnTo>
                <a:lnTo>
                  <a:pt x="580" y="895"/>
                </a:lnTo>
                <a:lnTo>
                  <a:pt x="596" y="871"/>
                </a:lnTo>
                <a:lnTo>
                  <a:pt x="612" y="849"/>
                </a:lnTo>
                <a:lnTo>
                  <a:pt x="629" y="827"/>
                </a:lnTo>
                <a:lnTo>
                  <a:pt x="647" y="806"/>
                </a:lnTo>
                <a:lnTo>
                  <a:pt x="664" y="784"/>
                </a:lnTo>
                <a:lnTo>
                  <a:pt x="683" y="763"/>
                </a:lnTo>
                <a:lnTo>
                  <a:pt x="702" y="743"/>
                </a:lnTo>
                <a:lnTo>
                  <a:pt x="722" y="723"/>
                </a:lnTo>
                <a:lnTo>
                  <a:pt x="743" y="703"/>
                </a:lnTo>
                <a:lnTo>
                  <a:pt x="764" y="683"/>
                </a:lnTo>
                <a:lnTo>
                  <a:pt x="785" y="665"/>
                </a:lnTo>
                <a:lnTo>
                  <a:pt x="806" y="647"/>
                </a:lnTo>
                <a:lnTo>
                  <a:pt x="828" y="629"/>
                </a:lnTo>
                <a:lnTo>
                  <a:pt x="850" y="611"/>
                </a:lnTo>
                <a:lnTo>
                  <a:pt x="874" y="596"/>
                </a:lnTo>
                <a:lnTo>
                  <a:pt x="896" y="579"/>
                </a:lnTo>
                <a:lnTo>
                  <a:pt x="920" y="565"/>
                </a:lnTo>
                <a:lnTo>
                  <a:pt x="943" y="550"/>
                </a:lnTo>
                <a:lnTo>
                  <a:pt x="968" y="536"/>
                </a:lnTo>
                <a:lnTo>
                  <a:pt x="992" y="523"/>
                </a:lnTo>
                <a:lnTo>
                  <a:pt x="1016" y="510"/>
                </a:lnTo>
                <a:lnTo>
                  <a:pt x="1041" y="498"/>
                </a:lnTo>
                <a:lnTo>
                  <a:pt x="1066" y="486"/>
                </a:lnTo>
                <a:lnTo>
                  <a:pt x="1091" y="475"/>
                </a:lnTo>
                <a:lnTo>
                  <a:pt x="1117" y="464"/>
                </a:lnTo>
                <a:lnTo>
                  <a:pt x="1143" y="456"/>
                </a:lnTo>
                <a:lnTo>
                  <a:pt x="1170" y="446"/>
                </a:lnTo>
                <a:lnTo>
                  <a:pt x="1195" y="438"/>
                </a:lnTo>
                <a:lnTo>
                  <a:pt x="1223" y="430"/>
                </a:lnTo>
                <a:lnTo>
                  <a:pt x="1250" y="423"/>
                </a:lnTo>
                <a:lnTo>
                  <a:pt x="1276" y="417"/>
                </a:lnTo>
                <a:lnTo>
                  <a:pt x="1304" y="411"/>
                </a:lnTo>
                <a:lnTo>
                  <a:pt x="1331" y="406"/>
                </a:lnTo>
                <a:lnTo>
                  <a:pt x="1359" y="401"/>
                </a:lnTo>
                <a:lnTo>
                  <a:pt x="1387" y="398"/>
                </a:lnTo>
                <a:lnTo>
                  <a:pt x="1414" y="395"/>
                </a:lnTo>
                <a:lnTo>
                  <a:pt x="1443" y="392"/>
                </a:lnTo>
                <a:lnTo>
                  <a:pt x="1471" y="390"/>
                </a:lnTo>
                <a:lnTo>
                  <a:pt x="1500" y="389"/>
                </a:lnTo>
                <a:lnTo>
                  <a:pt x="1527" y="389"/>
                </a:lnTo>
                <a:lnTo>
                  <a:pt x="1569" y="389"/>
                </a:lnTo>
                <a:lnTo>
                  <a:pt x="1610" y="391"/>
                </a:lnTo>
                <a:lnTo>
                  <a:pt x="1651" y="396"/>
                </a:lnTo>
                <a:lnTo>
                  <a:pt x="1691" y="400"/>
                </a:lnTo>
                <a:lnTo>
                  <a:pt x="1732" y="407"/>
                </a:lnTo>
                <a:lnTo>
                  <a:pt x="1771" y="415"/>
                </a:lnTo>
                <a:lnTo>
                  <a:pt x="1810" y="423"/>
                </a:lnTo>
                <a:lnTo>
                  <a:pt x="1849" y="435"/>
                </a:lnTo>
                <a:lnTo>
                  <a:pt x="1882" y="444"/>
                </a:lnTo>
                <a:lnTo>
                  <a:pt x="1917" y="457"/>
                </a:lnTo>
                <a:lnTo>
                  <a:pt x="1950" y="470"/>
                </a:lnTo>
                <a:lnTo>
                  <a:pt x="1983" y="483"/>
                </a:lnTo>
                <a:lnTo>
                  <a:pt x="2015" y="498"/>
                </a:lnTo>
                <a:lnTo>
                  <a:pt x="2047" y="514"/>
                </a:lnTo>
                <a:lnTo>
                  <a:pt x="2078" y="531"/>
                </a:lnTo>
                <a:lnTo>
                  <a:pt x="2109" y="548"/>
                </a:lnTo>
                <a:lnTo>
                  <a:pt x="2139" y="567"/>
                </a:lnTo>
                <a:lnTo>
                  <a:pt x="2169" y="586"/>
                </a:lnTo>
                <a:lnTo>
                  <a:pt x="2197" y="607"/>
                </a:lnTo>
                <a:lnTo>
                  <a:pt x="2226" y="628"/>
                </a:lnTo>
                <a:lnTo>
                  <a:pt x="2254" y="650"/>
                </a:lnTo>
                <a:lnTo>
                  <a:pt x="2281" y="673"/>
                </a:lnTo>
                <a:lnTo>
                  <a:pt x="2308" y="698"/>
                </a:lnTo>
                <a:lnTo>
                  <a:pt x="2333" y="723"/>
                </a:lnTo>
                <a:lnTo>
                  <a:pt x="2353" y="743"/>
                </a:lnTo>
                <a:lnTo>
                  <a:pt x="2372" y="763"/>
                </a:lnTo>
                <a:lnTo>
                  <a:pt x="2391" y="784"/>
                </a:lnTo>
                <a:lnTo>
                  <a:pt x="2409" y="806"/>
                </a:lnTo>
                <a:lnTo>
                  <a:pt x="2426" y="827"/>
                </a:lnTo>
                <a:lnTo>
                  <a:pt x="2443" y="849"/>
                </a:lnTo>
                <a:lnTo>
                  <a:pt x="2460" y="872"/>
                </a:lnTo>
                <a:lnTo>
                  <a:pt x="2475" y="895"/>
                </a:lnTo>
                <a:lnTo>
                  <a:pt x="2489" y="918"/>
                </a:lnTo>
                <a:lnTo>
                  <a:pt x="2505" y="941"/>
                </a:lnTo>
                <a:lnTo>
                  <a:pt x="2518" y="965"/>
                </a:lnTo>
                <a:lnTo>
                  <a:pt x="2531" y="989"/>
                </a:lnTo>
                <a:lnTo>
                  <a:pt x="2545" y="1013"/>
                </a:lnTo>
                <a:lnTo>
                  <a:pt x="2557" y="1038"/>
                </a:lnTo>
                <a:lnTo>
                  <a:pt x="2568" y="1063"/>
                </a:lnTo>
                <a:lnTo>
                  <a:pt x="2579" y="1088"/>
                </a:lnTo>
                <a:lnTo>
                  <a:pt x="2589" y="1113"/>
                </a:lnTo>
                <a:lnTo>
                  <a:pt x="2599" y="1139"/>
                </a:lnTo>
                <a:lnTo>
                  <a:pt x="2608" y="1164"/>
                </a:lnTo>
                <a:lnTo>
                  <a:pt x="2617" y="1191"/>
                </a:lnTo>
                <a:lnTo>
                  <a:pt x="2624" y="1217"/>
                </a:lnTo>
                <a:lnTo>
                  <a:pt x="2631" y="1244"/>
                </a:lnTo>
                <a:lnTo>
                  <a:pt x="2638" y="1270"/>
                </a:lnTo>
                <a:lnTo>
                  <a:pt x="2643" y="1297"/>
                </a:lnTo>
                <a:lnTo>
                  <a:pt x="2649" y="1325"/>
                </a:lnTo>
                <a:lnTo>
                  <a:pt x="2653" y="1352"/>
                </a:lnTo>
                <a:lnTo>
                  <a:pt x="2658" y="1379"/>
                </a:lnTo>
                <a:lnTo>
                  <a:pt x="2660" y="1406"/>
                </a:lnTo>
                <a:lnTo>
                  <a:pt x="2663" y="1435"/>
                </a:lnTo>
                <a:lnTo>
                  <a:pt x="2664" y="1463"/>
                </a:lnTo>
                <a:lnTo>
                  <a:pt x="2666" y="1491"/>
                </a:lnTo>
                <a:lnTo>
                  <a:pt x="2666" y="1519"/>
                </a:lnTo>
                <a:lnTo>
                  <a:pt x="2661" y="1641"/>
                </a:lnTo>
                <a:close/>
                <a:moveTo>
                  <a:pt x="907" y="4981"/>
                </a:moveTo>
                <a:lnTo>
                  <a:pt x="2149" y="4981"/>
                </a:lnTo>
                <a:lnTo>
                  <a:pt x="2149" y="4592"/>
                </a:lnTo>
                <a:lnTo>
                  <a:pt x="907" y="4592"/>
                </a:lnTo>
                <a:lnTo>
                  <a:pt x="907" y="4981"/>
                </a:lnTo>
                <a:close/>
                <a:moveTo>
                  <a:pt x="1177" y="5429"/>
                </a:moveTo>
                <a:lnTo>
                  <a:pt x="1879" y="5429"/>
                </a:lnTo>
                <a:lnTo>
                  <a:pt x="1879" y="5209"/>
                </a:lnTo>
                <a:lnTo>
                  <a:pt x="1177" y="5209"/>
                </a:lnTo>
                <a:lnTo>
                  <a:pt x="1177" y="5429"/>
                </a:lnTo>
                <a:close/>
              </a:path>
            </a:pathLst>
          </a:custGeom>
          <a:solidFill>
            <a:srgbClr val="8585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1" name="文本框 61"/>
          <p:cNvSpPr txBox="1">
            <a:spLocks noChangeArrowheads="1"/>
          </p:cNvSpPr>
          <p:nvPr/>
        </p:nvSpPr>
        <p:spPr bwMode="auto">
          <a:xfrm>
            <a:off x="254444" y="1296017"/>
            <a:ext cx="3656386" cy="408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000" b="1" dirty="0"/>
              <a:t>search for augmentation policies</a:t>
            </a:r>
            <a:endParaRPr lang="zh-CN" altLang="en-US" sz="2000" b="1" dirty="0">
              <a:solidFill>
                <a:srgbClr val="605E5E"/>
              </a:solidFill>
              <a:latin typeface="幼圆" pitchFamily="49" charset="-122"/>
              <a:ea typeface="幼圆" pitchFamily="49" charset="-122"/>
            </a:endParaRPr>
          </a:p>
        </p:txBody>
      </p:sp>
      <p:sp>
        <p:nvSpPr>
          <p:cNvPr id="32" name="文本框 62"/>
          <p:cNvSpPr txBox="1">
            <a:spLocks noChangeArrowheads="1"/>
          </p:cNvSpPr>
          <p:nvPr/>
        </p:nvSpPr>
        <p:spPr bwMode="auto">
          <a:xfrm>
            <a:off x="5813628" y="1291016"/>
            <a:ext cx="1405810" cy="41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000" b="1" dirty="0"/>
              <a:t>Faster</a:t>
            </a:r>
            <a:endParaRPr lang="zh-CN" altLang="en-US" sz="2000" b="1" dirty="0"/>
          </a:p>
        </p:txBody>
      </p:sp>
      <p:sp>
        <p:nvSpPr>
          <p:cNvPr id="2" name="矩形 1"/>
          <p:cNvSpPr/>
          <p:nvPr/>
        </p:nvSpPr>
        <p:spPr>
          <a:xfrm>
            <a:off x="6204467" y="4183933"/>
            <a:ext cx="31627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alibri" pitchFamily="34" charset="0"/>
                <a:ea typeface="宋体" charset="-122"/>
              </a:rPr>
              <a:t>based on </a:t>
            </a:r>
            <a:r>
              <a:rPr lang="en-US" altLang="zh-CN" sz="2000" b="1" dirty="0" smtClean="0">
                <a:latin typeface="Calibri" pitchFamily="34" charset="0"/>
                <a:ea typeface="宋体" charset="-122"/>
              </a:rPr>
              <a:t>density matching</a:t>
            </a:r>
            <a:endParaRPr lang="zh-CN" altLang="en-US" sz="2000" b="1" dirty="0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8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 advTm="2000">
        <p14:switch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2162175"/>
            <a:ext cx="82486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108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4"/>
          <p:cNvSpPr txBox="1">
            <a:spLocks/>
          </p:cNvSpPr>
          <p:nvPr/>
        </p:nvSpPr>
        <p:spPr>
          <a:xfrm>
            <a:off x="1418175" y="1672937"/>
            <a:ext cx="2286000" cy="275972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1143000" indent="-1143000" algn="r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 typeface="Arial" panose="020B0604020202020204" pitchFamily="34" charset="0"/>
              <a:buNone/>
              <a:defRPr lang="zh-CN" altLang="en-US" sz="23900" b="1" i="1" kern="1200" baseline="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357188" indent="-28575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Char char=" "/>
              <a:defRPr sz="16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altLang="en-US" sz="18500" dirty="0"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5400000" scaled="0"/>
                </a:gradFill>
              </a:rPr>
              <a:t>2</a:t>
            </a:r>
            <a:endParaRPr kumimoji="0" lang="en-US" altLang="en-US" sz="185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5400000" scaled="0"/>
              </a:gra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</a:endParaRPr>
          </a:p>
        </p:txBody>
      </p:sp>
      <p:sp>
        <p:nvSpPr>
          <p:cNvPr id="5" name="标题 5"/>
          <p:cNvSpPr txBox="1">
            <a:spLocks/>
          </p:cNvSpPr>
          <p:nvPr/>
        </p:nvSpPr>
        <p:spPr>
          <a:xfrm>
            <a:off x="3341184" y="3369681"/>
            <a:ext cx="4687200" cy="609599"/>
          </a:xfrm>
          <a:prstGeom prst="roundRect">
            <a:avLst>
              <a:gd name="adj" fmla="val 50000"/>
            </a:avLst>
          </a:prstGeom>
          <a:noFill/>
          <a:ln w="12700">
            <a:gradFill>
              <a:gsLst>
                <a:gs pos="0">
                  <a:srgbClr val="00A1C7"/>
                </a:gs>
                <a:gs pos="100000">
                  <a:srgbClr val="A3C902"/>
                </a:gs>
              </a:gsLst>
              <a:lin ang="7800000" scaled="0"/>
            </a:gra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  <a:latin typeface="幼圆" panose="02010509060101010101" pitchFamily="49" charset="-122"/>
                <a:ea typeface="幼圆" panose="02010509060101010101" pitchFamily="49" charset="-122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3200" dirty="0" smtClean="0">
                <a:solidFill>
                  <a:srgbClr val="A3C902"/>
                </a:solidFill>
                <a:latin typeface="Felix Titling" panose="04060505060202020A04" pitchFamily="82" charset="0"/>
              </a:rPr>
              <a:t>搜索空间</a:t>
            </a:r>
            <a:endParaRPr lang="en-US" altLang="zh-CN" sz="3200" dirty="0">
              <a:solidFill>
                <a:srgbClr val="A3C902"/>
              </a:solidFill>
              <a:latin typeface="Felix Titling" panose="04060505060202020A04" pitchFamily="82" charset="0"/>
            </a:endParaRPr>
          </a:p>
        </p:txBody>
      </p:sp>
      <p:sp>
        <p:nvSpPr>
          <p:cNvPr id="6" name="文本占位符 6"/>
          <p:cNvSpPr txBox="1">
            <a:spLocks/>
          </p:cNvSpPr>
          <p:nvPr/>
        </p:nvSpPr>
        <p:spPr>
          <a:xfrm>
            <a:off x="2031042" y="2853614"/>
            <a:ext cx="3137264" cy="39837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Tx/>
              <a:buNone/>
              <a:defRPr sz="1600" b="1" kern="1200" baseline="0">
                <a:solidFill>
                  <a:schemeClr val="accent1"/>
                </a:soli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dirty="0">
                <a:solidFill>
                  <a:srgbClr val="A3C902"/>
                </a:solidFill>
              </a:rPr>
              <a:t>Search Space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A3C902"/>
              </a:soli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31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2000">
        <p14:ripple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8" b="4638"/>
          <a:stretch/>
        </p:blipFill>
        <p:spPr bwMode="auto">
          <a:xfrm>
            <a:off x="1571625" y="4437112"/>
            <a:ext cx="6000750" cy="699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691680" y="836712"/>
            <a:ext cx="6120680" cy="646331"/>
            <a:chOff x="1763688" y="1340768"/>
            <a:chExt cx="6120680" cy="646331"/>
          </a:xfrm>
        </p:grpSpPr>
        <p:sp>
          <p:nvSpPr>
            <p:cNvPr id="2" name="矩形 1"/>
            <p:cNvSpPr/>
            <p:nvPr/>
          </p:nvSpPr>
          <p:spPr>
            <a:xfrm>
              <a:off x="1763688" y="1340768"/>
              <a:ext cx="612068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 smtClean="0"/>
                <a:t>    ：</a:t>
              </a:r>
              <a:r>
                <a:rPr lang="en-US" altLang="zh-CN" dirty="0" smtClean="0"/>
                <a:t>a </a:t>
              </a:r>
              <a:r>
                <a:rPr lang="en-US" altLang="zh-CN" dirty="0"/>
                <a:t>set of O </a:t>
              </a:r>
              <a:endParaRPr lang="en-US" altLang="zh-CN" dirty="0" smtClean="0"/>
            </a:p>
            <a:p>
              <a:r>
                <a:rPr lang="en-US" altLang="zh-CN" dirty="0"/>
                <a:t>O </a:t>
              </a:r>
              <a:r>
                <a:rPr lang="zh-CN" altLang="en-US" dirty="0" smtClean="0"/>
                <a:t>：</a:t>
              </a:r>
              <a:r>
                <a:rPr lang="en-US" altLang="zh-CN" dirty="0" smtClean="0"/>
                <a:t>augmentation </a:t>
              </a:r>
              <a:r>
                <a:rPr lang="en-US" altLang="zh-CN" dirty="0"/>
                <a:t>(image transformation) </a:t>
              </a:r>
              <a:r>
                <a:rPr lang="en-US" altLang="zh-CN" dirty="0" smtClean="0"/>
                <a:t>operations</a:t>
              </a:r>
              <a:endParaRPr lang="zh-CN" altLang="en-US" dirty="0"/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63" r="13392"/>
            <a:stretch/>
          </p:blipFill>
          <p:spPr bwMode="auto">
            <a:xfrm>
              <a:off x="1835696" y="1375878"/>
              <a:ext cx="185737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组合 8"/>
          <p:cNvGrpSpPr/>
          <p:nvPr/>
        </p:nvGrpSpPr>
        <p:grpSpPr>
          <a:xfrm>
            <a:off x="1682442" y="1844824"/>
            <a:ext cx="6177889" cy="864096"/>
            <a:chOff x="1682442" y="1844824"/>
            <a:chExt cx="6177889" cy="864096"/>
          </a:xfrm>
        </p:grpSpPr>
        <p:sp>
          <p:nvSpPr>
            <p:cNvPr id="7" name="矩形 6"/>
            <p:cNvSpPr/>
            <p:nvPr/>
          </p:nvSpPr>
          <p:spPr>
            <a:xfrm>
              <a:off x="1682442" y="1844824"/>
              <a:ext cx="53378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O </a:t>
              </a:r>
              <a:r>
                <a:rPr lang="en-US" altLang="zh-CN" dirty="0" smtClean="0">
                  <a:sym typeface="Wingdings" pitchFamily="2" charset="2"/>
                </a:rPr>
                <a:t> </a:t>
              </a:r>
              <a:r>
                <a:rPr lang="en-US" altLang="zh-CN" dirty="0" smtClean="0"/>
                <a:t>two parameters</a:t>
              </a:r>
              <a:r>
                <a:rPr lang="en-US" altLang="zh-CN" dirty="0" smtClean="0">
                  <a:sym typeface="Wingdings" pitchFamily="2" charset="2"/>
                </a:rPr>
                <a:t></a:t>
              </a:r>
              <a:r>
                <a:rPr lang="en-US" altLang="zh-CN" dirty="0"/>
                <a:t> </a:t>
              </a:r>
              <a:r>
                <a:rPr lang="en-US" altLang="zh-CN" dirty="0" smtClean="0"/>
                <a:t>  the </a:t>
              </a:r>
              <a:r>
                <a:rPr lang="en-US" altLang="zh-CN" dirty="0"/>
                <a:t>calling probability p</a:t>
              </a:r>
              <a:endParaRPr lang="en-US" altLang="zh-CN" dirty="0" smtClean="0">
                <a:sym typeface="Wingdings" pitchFamily="2" charset="2"/>
              </a:endParaRPr>
            </a:p>
            <a:p>
              <a:r>
                <a:rPr lang="en-US" altLang="zh-CN" dirty="0" smtClean="0">
                  <a:sym typeface="Wingdings" pitchFamily="2" charset="2"/>
                </a:rPr>
                <a:t>		  </a:t>
              </a:r>
              <a:r>
                <a:rPr lang="en-US" altLang="zh-CN" dirty="0" smtClean="0"/>
                <a:t>   the </a:t>
              </a:r>
              <a:r>
                <a:rPr lang="en-US" altLang="zh-CN" dirty="0"/>
                <a:t>magnitude </a:t>
              </a:r>
              <a:r>
                <a:rPr lang="en-US" altLang="zh-CN" dirty="0" smtClean="0"/>
                <a:t>λ</a:t>
              </a:r>
              <a:endParaRPr lang="en-US" altLang="zh-CN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3996324" y="2339588"/>
              <a:ext cx="38640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determines the variability of operation.</a:t>
              </a:r>
              <a:endParaRPr lang="zh-CN" altLang="en-US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1691680" y="2866182"/>
            <a:ext cx="2629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</a:t>
            </a:r>
            <a:r>
              <a:rPr lang="zh-CN" altLang="en-US" dirty="0" smtClean="0"/>
              <a:t>：</a:t>
            </a:r>
            <a:r>
              <a:rPr lang="en-US" altLang="zh-CN" dirty="0"/>
              <a:t> the set of sub-policies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763688" y="323551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 </a:t>
            </a:r>
            <a:r>
              <a:rPr lang="el-GR" altLang="zh-CN" dirty="0"/>
              <a:t>τ  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 sub-policies</a:t>
            </a:r>
            <a:endParaRPr lang="zh-CN" altLang="en-US" dirty="0"/>
          </a:p>
          <a:p>
            <a:r>
              <a:rPr lang="en-US" altLang="zh-CN" dirty="0" smtClean="0"/>
              <a:t>consists </a:t>
            </a:r>
            <a:r>
              <a:rPr lang="en-US" altLang="zh-CN" dirty="0"/>
              <a:t>of N </a:t>
            </a:r>
            <a:r>
              <a:rPr lang="en-US" altLang="zh-CN" dirty="0" smtClean="0"/>
              <a:t>consecutive operations</a:t>
            </a:r>
            <a:endParaRPr lang="en-US" altLang="zh-CN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558679"/>
            <a:ext cx="2828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068" y="3881845"/>
            <a:ext cx="2857500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159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prism isInverted="1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1404938"/>
            <a:ext cx="7991475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283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2524125"/>
            <a:ext cx="7686675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971600" y="2636912"/>
            <a:ext cx="4680520" cy="2160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25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4"/>
          <p:cNvSpPr txBox="1">
            <a:spLocks/>
          </p:cNvSpPr>
          <p:nvPr/>
        </p:nvSpPr>
        <p:spPr>
          <a:xfrm>
            <a:off x="1418175" y="1672937"/>
            <a:ext cx="2286000" cy="275972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marL="1143000" indent="-1143000" algn="r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 typeface="Arial" panose="020B0604020202020204" pitchFamily="34" charset="0"/>
              <a:buNone/>
              <a:defRPr lang="zh-CN" altLang="en-US" sz="23900" b="1" i="1" kern="1200" baseline="0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5400000" scaled="0"/>
                </a:gra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357188" indent="-28575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Char char=" "/>
              <a:defRPr sz="1600" kern="1200" baseline="0">
                <a:solidFill>
                  <a:schemeClr val="tx1">
                    <a:lumMod val="60000"/>
                    <a:lumOff val="40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lang="en-US" altLang="en-US" sz="18500" noProof="0" dirty="0" smtClean="0"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5400000" scaled="0"/>
                </a:gradFill>
              </a:rPr>
              <a:t>3</a:t>
            </a:r>
            <a:endParaRPr kumimoji="0" lang="en-US" altLang="en-US" sz="18500" b="1" i="1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5400000" scaled="0"/>
              </a:gra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</a:endParaRPr>
          </a:p>
        </p:txBody>
      </p:sp>
      <p:sp>
        <p:nvSpPr>
          <p:cNvPr id="5" name="标题 5"/>
          <p:cNvSpPr txBox="1">
            <a:spLocks/>
          </p:cNvSpPr>
          <p:nvPr/>
        </p:nvSpPr>
        <p:spPr>
          <a:xfrm>
            <a:off x="3123375" y="3369681"/>
            <a:ext cx="4687200" cy="609599"/>
          </a:xfrm>
          <a:prstGeom prst="roundRect">
            <a:avLst>
              <a:gd name="adj" fmla="val 50000"/>
            </a:avLst>
          </a:prstGeom>
          <a:noFill/>
          <a:ln w="12700">
            <a:gradFill>
              <a:gsLst>
                <a:gs pos="0">
                  <a:srgbClr val="00A1C7"/>
                </a:gs>
                <a:gs pos="100000">
                  <a:srgbClr val="A3C902"/>
                </a:gs>
              </a:gsLst>
              <a:lin ang="7800000" scaled="0"/>
            </a:gra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6600000" scaled="0"/>
                </a:gradFill>
                <a:latin typeface="幼圆" panose="02010509060101010101" pitchFamily="49" charset="-122"/>
                <a:ea typeface="幼圆" panose="02010509060101010101" pitchFamily="49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0">
                      <a:srgbClr val="00A1C7"/>
                    </a:gs>
                    <a:gs pos="100000">
                      <a:srgbClr val="A3C902"/>
                    </a:gs>
                  </a:gsLst>
                  <a:lin ang="6600000" scaled="0"/>
                </a:gra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搜索策略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A1C7"/>
                  </a:gs>
                  <a:gs pos="100000">
                    <a:srgbClr val="A3C902"/>
                  </a:gs>
                </a:gsLst>
                <a:lin ang="6600000" scaled="0"/>
              </a:gradFill>
              <a:effectLst/>
              <a:uLnTx/>
              <a:uFillTx/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占位符 6"/>
          <p:cNvSpPr txBox="1">
            <a:spLocks/>
          </p:cNvSpPr>
          <p:nvPr/>
        </p:nvSpPr>
        <p:spPr>
          <a:xfrm>
            <a:off x="2031042" y="2853614"/>
            <a:ext cx="3137264" cy="39837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SzPct val="80000"/>
              <a:buFontTx/>
              <a:buNone/>
              <a:defRPr sz="1600" b="1" kern="1200" baseline="0">
                <a:solidFill>
                  <a:schemeClr val="accent1"/>
                </a:solidFill>
                <a:latin typeface="Felix Titling" panose="04060505060202020A04" pitchFamily="82" charset="0"/>
                <a:ea typeface="幼圆" panose="02010509060101010101" pitchFamily="49" charset="-122"/>
                <a:cs typeface="+mn-cs"/>
              </a:defRPr>
            </a:lvl1pPr>
            <a:lvl2pPr marL="457200" indent="0" algn="just" defTabSz="914400" rtl="0" eaLnBrk="1" latinLnBrk="0" hangingPunct="1">
              <a:lnSpc>
                <a:spcPct val="130000"/>
              </a:lnSpc>
              <a:spcBef>
                <a:spcPts val="200"/>
              </a:spcBef>
              <a:spcAft>
                <a:spcPts val="800"/>
              </a:spcAft>
              <a:buFont typeface="宋体-方正超大字符集" panose="03000509000000000000" pitchFamily="65" charset="-122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宋体-方正超大字符集" panose="03000509000000000000" pitchFamily="65" charset="-122"/>
                <a:ea typeface="宋体-方正超大字符集" panose="03000509000000000000" pitchFamily="65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CN" dirty="0">
                <a:solidFill>
                  <a:srgbClr val="A3C902"/>
                </a:solidFill>
              </a:rPr>
              <a:t>Search Strategy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A3C902"/>
              </a:solidFill>
              <a:effectLst/>
              <a:uLnTx/>
              <a:uFillTx/>
              <a:latin typeface="Felix Titling" panose="04060505060202020A04" pitchFamily="82" charset="0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91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14:prism isContent="1" isInverted="1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000120140530A99PPBG">
  <a:themeElements>
    <a:clrScheme name="自定义 440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DC5C31"/>
      </a:accent1>
      <a:accent2>
        <a:srgbClr val="EA9B26"/>
      </a:accent2>
      <a:accent3>
        <a:srgbClr val="D36D8D"/>
      </a:accent3>
      <a:accent4>
        <a:srgbClr val="D46E5A"/>
      </a:accent4>
      <a:accent5>
        <a:srgbClr val="92D050"/>
      </a:accent5>
      <a:accent6>
        <a:srgbClr val="AA5ED4"/>
      </a:accent6>
      <a:hlink>
        <a:srgbClr val="00B0F0"/>
      </a:hlink>
      <a:folHlink>
        <a:srgbClr val="AFB2B4"/>
      </a:folHlink>
    </a:clrScheme>
    <a:fontScheme name="自定义 13">
      <a:majorFont>
        <a:latin typeface="Castellar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A000120150324A12PPBG</Template>
  <TotalTime>307</TotalTime>
  <Words>150</Words>
  <Application>Microsoft Office PowerPoint</Application>
  <PresentationFormat>全屏显示(4:3)</PresentationFormat>
  <Paragraphs>42</Paragraphs>
  <Slides>15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命名</vt:lpstr>
      <vt:lpstr>定义策略</vt:lpstr>
      <vt:lpstr>PowerPoint 演示文稿</vt:lpstr>
      <vt:lpstr>PowerPoint 演示文稿</vt:lpstr>
      <vt:lpstr>贝叶斯优化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陈文儒</cp:lastModifiedBy>
  <cp:revision>51</cp:revision>
  <dcterms:modified xsi:type="dcterms:W3CDTF">2020-05-20T04:38:44Z</dcterms:modified>
</cp:coreProperties>
</file>