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58"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1CDDD4-159D-404A-A3E6-FB15E716D4C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EF18B53-963A-4FE0-91A8-A694EC95D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377AE47-8BC8-4A59-B88C-7236B046A92A}"/>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AC081BBB-1F6A-459C-816F-C7F621E12E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D686A5-9798-461E-85C2-07ECBB9A22C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59414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13D1E-A4D9-4FCC-A7FC-83E8B3827B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39B466-60B0-4FE5-8343-43A788150F4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C80B032-725F-4C6E-97D9-62A2AB61C82F}"/>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8E9F7348-6D07-4BB0-949F-AF7C7744DC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4DA3CB-B964-4E13-B7B2-722FAA01674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633880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B0355C-8FA2-4AAC-A43C-57EE1D7957C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ACF5EB-D7C6-49C2-87A3-9BDA9E39062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333575-282D-4A67-BE12-18ABD8F6AA2B}"/>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3A54945F-F479-4ED1-BFBB-ADE14018BC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3CD3CD-CBC8-4381-8142-0DC2A44B4FE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45159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1AABB-0F19-4DA0-833F-A59A66428B8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2DD839B-703B-435B-B53E-FE82BC115BB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330A16E-095A-4DBD-9A17-0B8B04F3943C}"/>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958678F5-E252-43BC-9D54-097351B19A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882FC9-DC06-4623-9C09-4C537AB9A359}"/>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42531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15988-EC4B-4D01-A336-1A7D2162FA6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B2F9A9-0641-4EA1-8828-A23978435D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5FA507-2639-436D-8F62-6722C38C046C}"/>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52D5E933-F4BB-4F20-9821-30EACEA5EF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03D64E-AAE3-46B7-9F4E-4574256B855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66712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A7C46-1A8D-49BA-A8BB-CB27DA27A2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F058525-64D2-48B8-95B3-A1B03678B29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2E4C51-28C7-4129-833F-98638A53619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7F5FF1D-1CF3-4364-B29E-D97F3B28360F}"/>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4B36D360-EAEE-46BC-A453-4CAA6B171E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F9BAA5-DA8B-493F-A8A4-1314837D1ABA}"/>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25347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7CBCA-2255-4F6F-A6E2-07EAA68280E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E678EF3-77E9-47CB-BFEC-60398635D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E5E4EE8C-5497-4C5A-8EC9-6C357E5B20F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916DAA8-E4A0-4806-830A-24D22D2F5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1471D61-E8B1-43A3-AA4D-CF5D54C3656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F2C351E-6E29-4B99-88B1-7E5D805D94BD}"/>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8" name="页脚占位符 7">
            <a:extLst>
              <a:ext uri="{FF2B5EF4-FFF2-40B4-BE49-F238E27FC236}">
                <a16:creationId xmlns:a16="http://schemas.microsoft.com/office/drawing/2014/main" id="{0CEA5EC3-53DE-40E5-BB0A-0824A279FA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C2F4A6B-0F71-4D07-B3D3-E41EB37037E5}"/>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299774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6E099-C04A-4A6B-99F9-5A2C5E7B24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E878CE-3581-4A71-B14D-F8FBC8ED4874}"/>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4" name="页脚占位符 3">
            <a:extLst>
              <a:ext uri="{FF2B5EF4-FFF2-40B4-BE49-F238E27FC236}">
                <a16:creationId xmlns:a16="http://schemas.microsoft.com/office/drawing/2014/main" id="{0BE579CF-8016-4A2D-A245-8F39C35DBD4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65FB55-4814-4442-9B42-EFE39C1CA1E1}"/>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950641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0985619-F5DF-461D-BD60-DFCBBB7643D6}"/>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3" name="页脚占位符 2">
            <a:extLst>
              <a:ext uri="{FF2B5EF4-FFF2-40B4-BE49-F238E27FC236}">
                <a16:creationId xmlns:a16="http://schemas.microsoft.com/office/drawing/2014/main" id="{87F0FBB6-1044-4812-9169-9B62B7316C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89D884-2E73-4395-B817-93FACE274A93}"/>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4950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5524-322B-43F4-974C-F50B3C3EDA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E06E2D-5836-40DA-82A9-B234744669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A9A897D-2C7F-48A0-83A1-67FD1DD85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883361A-7BAA-4CE4-B8BF-BF70CD758A62}"/>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EF0888D4-1D69-4C21-B026-8422A531C3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1725B2-893D-4444-BC7E-70163FB1C084}"/>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376817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F71BCD-7D34-4008-9B94-84BF0B1237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10D031C-2512-4E6F-B6F7-F785337FA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CA3D6C7-E005-4038-A931-8153AD5C3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C8AD3D7-379C-40D8-942E-07EA3B93FEDE}"/>
              </a:ext>
            </a:extLst>
          </p:cNvPr>
          <p:cNvSpPr>
            <a:spLocks noGrp="1"/>
          </p:cNvSpPr>
          <p:nvPr>
            <p:ph type="dt" sz="half" idx="10"/>
          </p:nvPr>
        </p:nvSpPr>
        <p:spPr/>
        <p:txBody>
          <a:bodyPr/>
          <a:lstStyle/>
          <a:p>
            <a:fld id="{82081F3E-35AF-425A-87E8-112B7AD6669B}" type="datetimeFigureOut">
              <a:rPr lang="zh-CN" altLang="en-US" smtClean="0"/>
              <a:t>2020/9/27</a:t>
            </a:fld>
            <a:endParaRPr lang="zh-CN" altLang="en-US"/>
          </a:p>
        </p:txBody>
      </p:sp>
      <p:sp>
        <p:nvSpPr>
          <p:cNvPr id="6" name="页脚占位符 5">
            <a:extLst>
              <a:ext uri="{FF2B5EF4-FFF2-40B4-BE49-F238E27FC236}">
                <a16:creationId xmlns:a16="http://schemas.microsoft.com/office/drawing/2014/main" id="{1B6EA1BB-406B-4392-9D62-B3DB66192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601650-7EC2-4A4E-93D9-5CAF6A542BF0}"/>
              </a:ext>
            </a:extLst>
          </p:cNvPr>
          <p:cNvSpPr>
            <a:spLocks noGrp="1"/>
          </p:cNvSpPr>
          <p:nvPr>
            <p:ph type="sldNum" sz="quarter" idx="12"/>
          </p:nvPr>
        </p:nvSpPr>
        <p:spPr/>
        <p:txBody>
          <a:body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92954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A70026B-E099-453E-8FA3-F567745B8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B2EE288-3D4C-4F40-B379-525BB0D1DB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1FF7C35-3DC7-4BAA-BB11-3DFF044C9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81F3E-35AF-425A-87E8-112B7AD6669B}" type="datetimeFigureOut">
              <a:rPr lang="zh-CN" altLang="en-US" smtClean="0"/>
              <a:t>2020/9/27</a:t>
            </a:fld>
            <a:endParaRPr lang="zh-CN" altLang="en-US"/>
          </a:p>
        </p:txBody>
      </p:sp>
      <p:sp>
        <p:nvSpPr>
          <p:cNvPr id="5" name="页脚占位符 4">
            <a:extLst>
              <a:ext uri="{FF2B5EF4-FFF2-40B4-BE49-F238E27FC236}">
                <a16:creationId xmlns:a16="http://schemas.microsoft.com/office/drawing/2014/main" id="{69164138-C2E0-47C9-96AC-8137560186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B121A6E-990C-4051-B835-E1FD2C893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A9A8-7611-43AD-8FE3-0026244ECB46}" type="slidenum">
              <a:rPr lang="zh-CN" altLang="en-US" smtClean="0"/>
              <a:t>‹#›</a:t>
            </a:fld>
            <a:endParaRPr lang="zh-CN" altLang="en-US"/>
          </a:p>
        </p:txBody>
      </p:sp>
    </p:spTree>
    <p:extLst>
      <p:ext uri="{BB962C8B-B14F-4D97-AF65-F5344CB8AC3E}">
        <p14:creationId xmlns:p14="http://schemas.microsoft.com/office/powerpoint/2010/main" val="105992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64CE7-749E-47E7-ADB9-3B9ECF77D5CA}"/>
              </a:ext>
            </a:extLst>
          </p:cNvPr>
          <p:cNvSpPr>
            <a:spLocks noGrp="1"/>
          </p:cNvSpPr>
          <p:nvPr>
            <p:ph type="title"/>
          </p:nvPr>
        </p:nvSpPr>
        <p:spPr/>
        <p:txBody>
          <a:bodyPr/>
          <a:lstStyle/>
          <a:p>
            <a:r>
              <a:rPr lang="zh-CN" altLang="en-US" dirty="0"/>
              <a:t>本周工作</a:t>
            </a:r>
          </a:p>
        </p:txBody>
      </p:sp>
      <p:sp>
        <p:nvSpPr>
          <p:cNvPr id="3" name="内容占位符 2">
            <a:extLst>
              <a:ext uri="{FF2B5EF4-FFF2-40B4-BE49-F238E27FC236}">
                <a16:creationId xmlns:a16="http://schemas.microsoft.com/office/drawing/2014/main" id="{7A220C9D-2C45-4A37-9B31-1E0DB5E22A92}"/>
              </a:ext>
            </a:extLst>
          </p:cNvPr>
          <p:cNvSpPr>
            <a:spLocks noGrp="1"/>
          </p:cNvSpPr>
          <p:nvPr>
            <p:ph idx="1"/>
          </p:nvPr>
        </p:nvSpPr>
        <p:spPr/>
        <p:txBody>
          <a:bodyPr/>
          <a:lstStyle/>
          <a:p>
            <a:r>
              <a:rPr lang="zh-CN" altLang="en-US" dirty="0"/>
              <a:t>持续学习相关论文</a:t>
            </a:r>
            <a:r>
              <a:rPr lang="en-US" altLang="zh-CN" dirty="0"/>
              <a:t>	</a:t>
            </a:r>
            <a:endParaRPr lang="zh-CN" altLang="en-US" dirty="0"/>
          </a:p>
        </p:txBody>
      </p:sp>
    </p:spTree>
    <p:extLst>
      <p:ext uri="{BB962C8B-B14F-4D97-AF65-F5344CB8AC3E}">
        <p14:creationId xmlns:p14="http://schemas.microsoft.com/office/powerpoint/2010/main" val="639774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4723A-2852-46BC-BC7D-AFF347739986}"/>
              </a:ext>
            </a:extLst>
          </p:cNvPr>
          <p:cNvSpPr>
            <a:spLocks noGrp="1"/>
          </p:cNvSpPr>
          <p:nvPr>
            <p:ph type="title"/>
          </p:nvPr>
        </p:nvSpPr>
        <p:spPr/>
        <p:txBody>
          <a:bodyPr/>
          <a:lstStyle/>
          <a:p>
            <a:r>
              <a:rPr lang="zh-CN" altLang="zh-CN" dirty="0"/>
              <a:t>灾难性遗忘问题（</a:t>
            </a:r>
            <a:r>
              <a:rPr lang="en-US" altLang="zh-CN" dirty="0"/>
              <a:t>catastrophic forgetting</a:t>
            </a:r>
            <a:r>
              <a:rPr lang="zh-CN" altLang="zh-CN" dirty="0"/>
              <a:t>）</a:t>
            </a:r>
            <a:endParaRPr lang="zh-CN" altLang="en-US" dirty="0"/>
          </a:p>
        </p:txBody>
      </p:sp>
      <p:sp>
        <p:nvSpPr>
          <p:cNvPr id="3" name="内容占位符 2">
            <a:extLst>
              <a:ext uri="{FF2B5EF4-FFF2-40B4-BE49-F238E27FC236}">
                <a16:creationId xmlns:a16="http://schemas.microsoft.com/office/drawing/2014/main" id="{A385F4E0-CCD6-4360-ABA5-565AA978DCE3}"/>
              </a:ext>
            </a:extLst>
          </p:cNvPr>
          <p:cNvSpPr>
            <a:spLocks noGrp="1"/>
          </p:cNvSpPr>
          <p:nvPr>
            <p:ph idx="1"/>
          </p:nvPr>
        </p:nvSpPr>
        <p:spPr/>
        <p:txBody>
          <a:bodyPr/>
          <a:lstStyle/>
          <a:p>
            <a:r>
              <a:rPr lang="zh-CN" altLang="zh-CN" dirty="0"/>
              <a:t>人在学习新知识的时候，能根据之前的知识很快的学习相似的知识，并且能不遗忘从前的知识。</a:t>
            </a:r>
            <a:endParaRPr lang="en-US" altLang="zh-CN" dirty="0"/>
          </a:p>
          <a:p>
            <a:endParaRPr lang="en-US" altLang="zh-CN" dirty="0"/>
          </a:p>
          <a:p>
            <a:r>
              <a:rPr lang="zh-CN" altLang="zh-CN" dirty="0"/>
              <a:t>而机器，或者更准确一点说神经网络，在学习新任务的同时会出现一些问题——灾难性遗忘问题（</a:t>
            </a:r>
            <a:r>
              <a:rPr lang="en-US" altLang="zh-CN" dirty="0"/>
              <a:t>catastrophic forgetting</a:t>
            </a:r>
            <a:r>
              <a:rPr lang="zh-CN" altLang="zh-CN" dirty="0"/>
              <a:t>），</a:t>
            </a:r>
            <a:endParaRPr lang="en-US" altLang="zh-CN" dirty="0"/>
          </a:p>
          <a:p>
            <a:endParaRPr lang="en-US" altLang="zh-CN" dirty="0"/>
          </a:p>
          <a:p>
            <a:r>
              <a:rPr lang="zh-CN" altLang="zh-CN" dirty="0"/>
              <a:t>意思是模型学习了新任务的</a:t>
            </a:r>
            <a:r>
              <a:rPr lang="en-US" altLang="zh-CN" dirty="0"/>
              <a:t>b</a:t>
            </a:r>
            <a:r>
              <a:rPr lang="zh-CN" altLang="zh-CN" dirty="0"/>
              <a:t>，而再回去预测旧任务</a:t>
            </a:r>
            <a:r>
              <a:rPr lang="en-US" altLang="zh-CN" dirty="0"/>
              <a:t>a</a:t>
            </a:r>
            <a:r>
              <a:rPr lang="zh-CN" altLang="zh-CN" dirty="0"/>
              <a:t>时发现预测不准确了。因此，针对此现象，需要提出解决方案，以解决灾难性问题，我们将这种方法称之为持续学习（</a:t>
            </a:r>
            <a:r>
              <a:rPr lang="en-US" altLang="zh-CN" dirty="0"/>
              <a:t>continual learning</a:t>
            </a:r>
            <a:r>
              <a:rPr lang="zh-CN" altLang="zh-CN" dirty="0"/>
              <a:t>）。</a:t>
            </a:r>
          </a:p>
          <a:p>
            <a:endParaRPr lang="zh-CN" altLang="en-US" dirty="0"/>
          </a:p>
        </p:txBody>
      </p:sp>
    </p:spTree>
    <p:extLst>
      <p:ext uri="{BB962C8B-B14F-4D97-AF65-F5344CB8AC3E}">
        <p14:creationId xmlns:p14="http://schemas.microsoft.com/office/powerpoint/2010/main" val="366635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661DA-C87A-4261-A9A8-5B2D3F372607}"/>
              </a:ext>
            </a:extLst>
          </p:cNvPr>
          <p:cNvSpPr>
            <a:spLocks noGrp="1"/>
          </p:cNvSpPr>
          <p:nvPr>
            <p:ph type="title"/>
          </p:nvPr>
        </p:nvSpPr>
        <p:spPr/>
        <p:txBody>
          <a:bodyPr/>
          <a:lstStyle/>
          <a:p>
            <a:r>
              <a:rPr lang="en-US" altLang="zh-CN" b="1" dirty="0"/>
              <a:t>Elastic weight consolidation</a:t>
            </a:r>
            <a:endParaRPr lang="zh-CN" altLang="en-US" dirty="0"/>
          </a:p>
        </p:txBody>
      </p:sp>
      <p:sp>
        <p:nvSpPr>
          <p:cNvPr id="3" name="内容占位符 2">
            <a:extLst>
              <a:ext uri="{FF2B5EF4-FFF2-40B4-BE49-F238E27FC236}">
                <a16:creationId xmlns:a16="http://schemas.microsoft.com/office/drawing/2014/main" id="{3521A5FC-A2ED-4925-8944-4D74D4DBDB42}"/>
              </a:ext>
            </a:extLst>
          </p:cNvPr>
          <p:cNvSpPr>
            <a:spLocks noGrp="1"/>
          </p:cNvSpPr>
          <p:nvPr>
            <p:ph idx="1"/>
          </p:nvPr>
        </p:nvSpPr>
        <p:spPr/>
        <p:txBody>
          <a:bodyPr/>
          <a:lstStyle/>
          <a:p>
            <a:r>
              <a:rPr lang="en-US" altLang="zh-CN" dirty="0"/>
              <a:t>Elastic weight consolidation</a:t>
            </a:r>
            <a:r>
              <a:rPr lang="zh-CN" altLang="zh-CN" dirty="0"/>
              <a:t>（</a:t>
            </a:r>
            <a:r>
              <a:rPr lang="en-US" altLang="zh-CN" dirty="0"/>
              <a:t>EWC</a:t>
            </a:r>
            <a:r>
              <a:rPr lang="zh-CN" altLang="zh-CN" dirty="0"/>
              <a:t>）的灵感来自哺乳动物的记忆，研究发现哺乳动物的大脑可能会通过大脑皮层回路来保护先前获得的知识，从而避免灾难性遗忘。实验中，一个小鼠需要记住一个行的技能时，大脑中一些突触就会被加强（单一神经元的树突棘数量的增加）。并且即使进行了后续的其他任务的学习，这些增加了的树突棘能够得到保持，以便几个月后相关能力仍然得到保留。但是当这些树突棘被选择性擦除后，相关的技能就会被遗忘。这表明对这些增强的突触的保护对于任务能力的保留至关重要。</a:t>
            </a:r>
          </a:p>
          <a:p>
            <a:endParaRPr lang="zh-CN" altLang="en-US" dirty="0"/>
          </a:p>
        </p:txBody>
      </p:sp>
    </p:spTree>
    <p:extLst>
      <p:ext uri="{BB962C8B-B14F-4D97-AF65-F5344CB8AC3E}">
        <p14:creationId xmlns:p14="http://schemas.microsoft.com/office/powerpoint/2010/main" val="1672670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1A17B-9FC2-484A-AAD6-DC078BA5A7D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EB23C4-0EA4-4981-8D83-E9AACE102165}"/>
              </a:ext>
            </a:extLst>
          </p:cNvPr>
          <p:cNvSpPr>
            <a:spLocks noGrp="1"/>
          </p:cNvSpPr>
          <p:nvPr>
            <p:ph idx="1"/>
          </p:nvPr>
        </p:nvSpPr>
        <p:spPr/>
        <p:txBody>
          <a:bodyPr/>
          <a:lstStyle/>
          <a:p>
            <a:r>
              <a:rPr lang="zh-CN" altLang="zh-CN" dirty="0"/>
              <a:t>这个算法的主要思想是基于上述的发现。</a:t>
            </a:r>
            <a:endParaRPr lang="en-US" altLang="zh-CN" dirty="0"/>
          </a:p>
          <a:p>
            <a:endParaRPr lang="en-US" altLang="zh-CN" dirty="0"/>
          </a:p>
          <a:p>
            <a:r>
              <a:rPr lang="zh-CN" altLang="zh-CN" dirty="0"/>
              <a:t>具体做法简单概述为：神经网络中并不是每个节点的都对结果有很大影响，在学习新任务时，减轻那些对旧任务影响过大的节点权重，即可达到继续学习的效果。</a:t>
            </a:r>
          </a:p>
          <a:p>
            <a:endParaRPr lang="zh-CN" altLang="en-US" dirty="0"/>
          </a:p>
        </p:txBody>
      </p:sp>
    </p:spTree>
    <p:extLst>
      <p:ext uri="{BB962C8B-B14F-4D97-AF65-F5344CB8AC3E}">
        <p14:creationId xmlns:p14="http://schemas.microsoft.com/office/powerpoint/2010/main" val="143251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4E570-4F64-4970-A6A6-7068B2BB635C}"/>
              </a:ext>
            </a:extLst>
          </p:cNvPr>
          <p:cNvSpPr>
            <a:spLocks noGrp="1"/>
          </p:cNvSpPr>
          <p:nvPr>
            <p:ph type="title"/>
          </p:nvPr>
        </p:nvSpPr>
        <p:spPr/>
        <p:txBody>
          <a:bodyPr/>
          <a:lstStyle/>
          <a:p>
            <a:r>
              <a:rPr lang="zh-CN" altLang="en-US" dirty="0"/>
              <a:t>总览</a:t>
            </a:r>
          </a:p>
        </p:txBody>
      </p:sp>
      <p:sp>
        <p:nvSpPr>
          <p:cNvPr id="3" name="内容占位符 2">
            <a:extLst>
              <a:ext uri="{FF2B5EF4-FFF2-40B4-BE49-F238E27FC236}">
                <a16:creationId xmlns:a16="http://schemas.microsoft.com/office/drawing/2014/main" id="{65AE3239-CF49-4208-8DC0-2B4DC8DA5DD2}"/>
              </a:ext>
            </a:extLst>
          </p:cNvPr>
          <p:cNvSpPr>
            <a:spLocks noGrp="1"/>
          </p:cNvSpPr>
          <p:nvPr>
            <p:ph idx="1"/>
          </p:nvPr>
        </p:nvSpPr>
        <p:spPr>
          <a:xfrm>
            <a:off x="838200" y="1825625"/>
            <a:ext cx="10515600" cy="4351338"/>
          </a:xfrm>
        </p:spPr>
        <p:txBody>
          <a:bodyPr/>
          <a:lstStyle/>
          <a:p>
            <a:r>
              <a:rPr lang="zh-CN" altLang="en-US" dirty="0"/>
              <a:t>压弹簧</a:t>
            </a:r>
          </a:p>
        </p:txBody>
      </p:sp>
      <p:pic>
        <p:nvPicPr>
          <p:cNvPr id="4" name="图片 3" descr="图示&#10;&#10;描述已自动生成">
            <a:extLst>
              <a:ext uri="{FF2B5EF4-FFF2-40B4-BE49-F238E27FC236}">
                <a16:creationId xmlns:a16="http://schemas.microsoft.com/office/drawing/2014/main" id="{AFED0736-289B-4A76-B29E-75D476027F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95935" y="2360584"/>
            <a:ext cx="7839403" cy="3951316"/>
          </a:xfrm>
          <a:prstGeom prst="rect">
            <a:avLst/>
          </a:prstGeom>
          <a:noFill/>
          <a:ln>
            <a:noFill/>
          </a:ln>
        </p:spPr>
      </p:pic>
    </p:spTree>
    <p:extLst>
      <p:ext uri="{BB962C8B-B14F-4D97-AF65-F5344CB8AC3E}">
        <p14:creationId xmlns:p14="http://schemas.microsoft.com/office/powerpoint/2010/main" val="305222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06F59-D1B3-49F2-AB8C-1EB9A6CC07C9}"/>
              </a:ext>
            </a:extLst>
          </p:cNvPr>
          <p:cNvSpPr>
            <a:spLocks noGrp="1"/>
          </p:cNvSpPr>
          <p:nvPr>
            <p:ph type="title"/>
          </p:nvPr>
        </p:nvSpPr>
        <p:spPr/>
        <p:txBody>
          <a:bodyPr/>
          <a:lstStyle/>
          <a:p>
            <a:r>
              <a:rPr lang="zh-CN" altLang="en-US" dirty="0"/>
              <a:t>计算强度</a:t>
            </a:r>
            <a:r>
              <a:rPr lang="en-US" altLang="zh-CN" dirty="0"/>
              <a:t>——</a:t>
            </a:r>
            <a:r>
              <a:rPr lang="zh-CN" altLang="en-US" dirty="0"/>
              <a:t>假定只有一个任务时</a:t>
            </a:r>
          </a:p>
        </p:txBody>
      </p:sp>
      <p:sp>
        <p:nvSpPr>
          <p:cNvPr id="3" name="内容占位符 2">
            <a:extLst>
              <a:ext uri="{FF2B5EF4-FFF2-40B4-BE49-F238E27FC236}">
                <a16:creationId xmlns:a16="http://schemas.microsoft.com/office/drawing/2014/main" id="{9804B1EA-384E-48F1-B0F3-D0B31430F23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1928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6904B2-A85E-4E42-85E6-F8A8003BEB61}"/>
              </a:ext>
            </a:extLst>
          </p:cNvPr>
          <p:cNvSpPr>
            <a:spLocks noGrp="1"/>
          </p:cNvSpPr>
          <p:nvPr>
            <p:ph type="title"/>
          </p:nvPr>
        </p:nvSpPr>
        <p:spPr/>
        <p:txBody>
          <a:bodyPr/>
          <a:lstStyle/>
          <a:p>
            <a:r>
              <a:rPr lang="zh-CN" altLang="en-US" dirty="0"/>
              <a:t>下周工作</a:t>
            </a:r>
          </a:p>
        </p:txBody>
      </p:sp>
      <p:sp>
        <p:nvSpPr>
          <p:cNvPr id="3" name="内容占位符 2">
            <a:extLst>
              <a:ext uri="{FF2B5EF4-FFF2-40B4-BE49-F238E27FC236}">
                <a16:creationId xmlns:a16="http://schemas.microsoft.com/office/drawing/2014/main" id="{9A9913A6-2D6C-4311-A3E4-7C7E9C7F93C3}"/>
              </a:ext>
            </a:extLst>
          </p:cNvPr>
          <p:cNvSpPr>
            <a:spLocks noGrp="1"/>
          </p:cNvSpPr>
          <p:nvPr>
            <p:ph idx="1"/>
          </p:nvPr>
        </p:nvSpPr>
        <p:spPr/>
        <p:txBody>
          <a:bodyPr/>
          <a:lstStyle/>
          <a:p>
            <a:r>
              <a:rPr lang="zh-CN" altLang="en-US" dirty="0"/>
              <a:t>推荐论文阅读（比如</a:t>
            </a:r>
            <a:r>
              <a:rPr lang="en-US" altLang="zh-CN" dirty="0"/>
              <a:t>continual learning</a:t>
            </a:r>
            <a:r>
              <a:rPr lang="zh-CN" altLang="en-US" dirty="0"/>
              <a:t>？）</a:t>
            </a:r>
            <a:endParaRPr lang="en-US" altLang="zh-CN" dirty="0"/>
          </a:p>
          <a:p>
            <a:pPr marL="457200" lvl="1" indent="0">
              <a:buNone/>
            </a:pPr>
            <a:r>
              <a:rPr lang="zh-CN" altLang="en-US" dirty="0"/>
              <a:t>做成读书报告（几篇）</a:t>
            </a:r>
            <a:endParaRPr lang="en-US" altLang="zh-CN" dirty="0"/>
          </a:p>
        </p:txBody>
      </p:sp>
    </p:spTree>
    <p:extLst>
      <p:ext uri="{BB962C8B-B14F-4D97-AF65-F5344CB8AC3E}">
        <p14:creationId xmlns:p14="http://schemas.microsoft.com/office/powerpoint/2010/main" val="37965364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340</Words>
  <Application>Microsoft Office PowerPoint</Application>
  <PresentationFormat>宽屏</PresentationFormat>
  <Paragraphs>19</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本周工作</vt:lpstr>
      <vt:lpstr>灾难性遗忘问题（catastrophic forgetting）</vt:lpstr>
      <vt:lpstr>Elastic weight consolidation</vt:lpstr>
      <vt:lpstr>PowerPoint 演示文稿</vt:lpstr>
      <vt:lpstr>总览</vt:lpstr>
      <vt:lpstr>计算强度——假定只有一个任务时</vt:lpstr>
      <vt:lpstr>下周工作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本周工作</dc:title>
  <dc:creator>陈文儒</dc:creator>
  <cp:lastModifiedBy>陈文儒</cp:lastModifiedBy>
  <cp:revision>5</cp:revision>
  <dcterms:created xsi:type="dcterms:W3CDTF">2020-09-22T15:42:07Z</dcterms:created>
  <dcterms:modified xsi:type="dcterms:W3CDTF">2020-09-27T16:30:49Z</dcterms:modified>
</cp:coreProperties>
</file>