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CDDD4-159D-404A-A3E6-FB15E716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F18B53-963A-4FE0-91A8-A694EC95D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7AE47-8BC8-4A59-B88C-7236B046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81BBB-1F6A-459C-816F-C7F621E1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686A5-9798-461E-85C2-07ECBB9A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4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13D1E-A4D9-4FCC-A7FC-83E8B382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9B466-60B0-4FE5-8343-43A78815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0B032-725F-4C6E-97D9-62A2AB61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F7348-6D07-4BB0-949F-AF7C7744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DA3CB-B964-4E13-B7B2-722FAA01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8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B0355C-8FA2-4AAC-A43C-57EE1D795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CF5EB-D7C6-49C2-87A3-9BDA9E39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33575-282D-4A67-BE12-18ABD8F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4945F-F479-4ED1-BFBB-ADE1401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CD3CD-CBC8-4381-8142-0DC2A44B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9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AABB-0F19-4DA0-833F-A59A6642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D839B-703B-435B-B53E-FE82BC11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0A16E-095A-4DBD-9A17-0B8B04F3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78F5-E252-43BC-9D54-097351B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82FC9-DC06-4623-9C09-4C537AB9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15988-EC4B-4D01-A336-1A7D2162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2F9A9-0641-4EA1-8828-A2397843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FA507-2639-436D-8F62-6722C38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5E933-F4BB-4F20-9821-30EACEA5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3D64E-AAE3-46B7-9F4E-4574256B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A7C46-1A8D-49BA-A8BB-CB27DA27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58525-64D2-48B8-95B3-A1B03678B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E4C51-28C7-4129-833F-98638A536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F5FF1D-1CF3-4364-B29E-D97F3B28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6D360-EAEE-46BC-A453-4CAA6B17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F9BAA5-DA8B-493F-A8A4-1314837D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7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7CBCA-2255-4F6F-A6E2-07EAA682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78EF3-77E9-47CB-BFEC-60398635D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4EE8C-5497-4C5A-8EC9-6C357E5B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16DAA8-E4A0-4806-830A-24D22D2F5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71D61-E8B1-43A3-AA4D-CF5D54C36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2C351E-6E29-4B99-88B1-7E5D805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EA5EC3-53DE-40E5-BB0A-0824A279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F4A6B-0F71-4D07-B3D3-E41EB370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6E099-C04A-4A6B-99F9-5A2C5E7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878CE-3581-4A71-B14D-F8FBC8ED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E579CF-8016-4A2D-A245-8F39C35D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65FB55-4814-4442-9B42-EFE39C1C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4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985619-F5DF-461D-BD60-DFCBBB76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0FBB6-1044-4812-9169-9B62B73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9D884-2E73-4395-B817-93FACE27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5524-322B-43F4-974C-F50B3C3E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06E2D-5836-40DA-82A9-B2347446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A897D-2C7F-48A0-83A1-67FD1DD85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3361A-7BAA-4CE4-B8BF-BF70CD75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888D4-1D69-4C21-B026-8422A531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725B2-893D-4444-BC7E-70163FB1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71BCD-7D34-4008-9B94-84BF0B12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0D031C-2512-4E6F-B6F7-F785337FA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3D6C7-E005-4038-A931-8153AD5C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AD3D7-379C-40D8-942E-07EA3B93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EA1BB-406B-4392-9D62-B3DB6619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601650-7EC2-4A4E-93D9-5CAF6A54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70026B-E099-453E-8FA3-F567745B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EE288-3D4C-4F40-B379-525BB0D1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F7C35-3DC7-4BAA-BB11-3DFF044C9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1F3E-35AF-425A-87E8-112B7AD6669B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64138-C2E0-47C9-96AC-813756018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21A6E-990C-4051-B835-E1FD2C893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A9A8-7611-43AD-8FE3-0026244EC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2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4CE7-749E-47E7-ADB9-3B9ECF77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20C9D-2C45-4A37-9B31-1E0DB5E2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论文修改完毕。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查阅参考文献（</a:t>
            </a:r>
            <a:r>
              <a:rPr lang="en-US" altLang="zh-CN" dirty="0"/>
              <a:t>introduction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comparison </a:t>
            </a:r>
            <a:r>
              <a:rPr lang="en-US" altLang="zh-CN" dirty="0" err="1"/>
              <a:t>mehtod</a:t>
            </a:r>
            <a:r>
              <a:rPr lang="zh-CN" altLang="en-US" dirty="0"/>
              <a:t>（新增一个）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参考了平安银行的</a:t>
            </a:r>
            <a:r>
              <a:rPr lang="en-US" altLang="zh-CN" dirty="0"/>
              <a:t>AI</a:t>
            </a:r>
            <a:r>
              <a:rPr lang="zh-CN" altLang="en-US" dirty="0"/>
              <a:t>系统架构图重新把</a:t>
            </a:r>
            <a:r>
              <a:rPr lang="en-US" altLang="zh-CN" dirty="0"/>
              <a:t>application</a:t>
            </a:r>
            <a:r>
              <a:rPr lang="zh-CN" altLang="en-US" dirty="0"/>
              <a:t>写了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审稿人意见全部覆盖</a:t>
            </a:r>
          </a:p>
        </p:txBody>
      </p:sp>
    </p:spTree>
    <p:extLst>
      <p:ext uri="{BB962C8B-B14F-4D97-AF65-F5344CB8AC3E}">
        <p14:creationId xmlns:p14="http://schemas.microsoft.com/office/powerpoint/2010/main" val="6397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904B2-A85E-4E42-85E6-F8A8003B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913A6-2D6C-4311-A3E4-7C7E9C7F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推荐论文阅读（比如</a:t>
            </a:r>
            <a:r>
              <a:rPr lang="en-US" altLang="zh-CN" dirty="0"/>
              <a:t>continual learning</a:t>
            </a:r>
            <a:r>
              <a:rPr lang="zh-CN" altLang="en-US" dirty="0"/>
              <a:t>？）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做成读书报告（几篇）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653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本周工作</vt:lpstr>
      <vt:lpstr>下周工作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</dc:title>
  <dc:creator>陈文儒</dc:creator>
  <cp:lastModifiedBy>陈文儒</cp:lastModifiedBy>
  <cp:revision>2</cp:revision>
  <dcterms:created xsi:type="dcterms:W3CDTF">2020-09-22T15:42:07Z</dcterms:created>
  <dcterms:modified xsi:type="dcterms:W3CDTF">2020-09-22T15:51:50Z</dcterms:modified>
</cp:coreProperties>
</file>