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65B-8D7D-4649-B326-C2D13B71CC1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BA68-B3A4-462F-909D-BB844B2D5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81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65B-8D7D-4649-B326-C2D13B71CC1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BA68-B3A4-462F-909D-BB844B2D5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8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65B-8D7D-4649-B326-C2D13B71CC1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BA68-B3A4-462F-909D-BB844B2D5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70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65B-8D7D-4649-B326-C2D13B71CC1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BA68-B3A4-462F-909D-BB844B2D5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71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65B-8D7D-4649-B326-C2D13B71CC1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BA68-B3A4-462F-909D-BB844B2D5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97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65B-8D7D-4649-B326-C2D13B71CC1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BA68-B3A4-462F-909D-BB844B2D5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4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65B-8D7D-4649-B326-C2D13B71CC1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BA68-B3A4-462F-909D-BB844B2D5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02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65B-8D7D-4649-B326-C2D13B71CC1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BA68-B3A4-462F-909D-BB844B2D5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97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65B-8D7D-4649-B326-C2D13B71CC1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BA68-B3A4-462F-909D-BB844B2D5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51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65B-8D7D-4649-B326-C2D13B71CC1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BA68-B3A4-462F-909D-BB844B2D5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76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65B-8D7D-4649-B326-C2D13B71CC1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BA68-B3A4-462F-909D-BB844B2D5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98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5565B-8D7D-4649-B326-C2D13B71CC1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BA68-B3A4-462F-909D-BB844B2D5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52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7DE6404-14F6-421F-9B79-9EA0D726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34" y="0"/>
            <a:ext cx="9676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7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7DE6404-14F6-421F-9B79-9EA0D726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34" y="0"/>
            <a:ext cx="9676933" cy="6858000"/>
          </a:xfrm>
          <a:prstGeom prst="rect">
            <a:avLst/>
          </a:prstGeom>
        </p:spPr>
      </p:pic>
      <p:sp>
        <p:nvSpPr>
          <p:cNvPr id="2" name="Chave Direita 1">
            <a:extLst>
              <a:ext uri="{FF2B5EF4-FFF2-40B4-BE49-F238E27FC236}">
                <a16:creationId xmlns:a16="http://schemas.microsoft.com/office/drawing/2014/main" id="{2FC90CDF-1C86-4D90-863F-49F22B04780A}"/>
              </a:ext>
            </a:extLst>
          </p:cNvPr>
          <p:cNvSpPr/>
          <p:nvPr/>
        </p:nvSpPr>
        <p:spPr>
          <a:xfrm>
            <a:off x="2070410" y="1371601"/>
            <a:ext cx="345688" cy="3813717"/>
          </a:xfrm>
          <a:prstGeom prst="rightBrace">
            <a:avLst>
              <a:gd name="adj1" fmla="val 108066"/>
              <a:gd name="adj2" fmla="val 19591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0AF138-ADEE-4183-9AA1-89B75DB835B3}"/>
              </a:ext>
            </a:extLst>
          </p:cNvPr>
          <p:cNvSpPr txBox="1"/>
          <p:nvPr/>
        </p:nvSpPr>
        <p:spPr>
          <a:xfrm>
            <a:off x="2583366" y="624470"/>
            <a:ext cx="4049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Camada 1</a:t>
            </a:r>
          </a:p>
          <a:p>
            <a:r>
              <a:rPr lang="pt-BR" sz="2400" dirty="0">
                <a:solidFill>
                  <a:srgbClr val="C00000"/>
                </a:solidFill>
              </a:rPr>
              <a:t>Elementos geométricos: barras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01ACB5-C000-4D37-A7CC-D89675ADEE17}"/>
              </a:ext>
            </a:extLst>
          </p:cNvPr>
          <p:cNvSpPr txBox="1"/>
          <p:nvPr/>
        </p:nvSpPr>
        <p:spPr>
          <a:xfrm>
            <a:off x="2501591" y="1895270"/>
            <a:ext cx="486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rgbClr val="C00000"/>
                </a:solidFill>
              </a:rPr>
              <a:t>Atributo visual</a:t>
            </a:r>
            <a:r>
              <a:rPr lang="pt-BR" b="1" dirty="0">
                <a:solidFill>
                  <a:srgbClr val="C00000"/>
                </a:solidFill>
              </a:rPr>
              <a:t>: </a:t>
            </a:r>
            <a:r>
              <a:rPr lang="pt-BR" dirty="0"/>
              <a:t>Altura das barras (no eixo y)</a:t>
            </a:r>
          </a:p>
          <a:p>
            <a:r>
              <a:rPr lang="pt-BR" i="1" dirty="0">
                <a:solidFill>
                  <a:srgbClr val="C00000"/>
                </a:solidFill>
              </a:rPr>
              <a:t>Variável do </a:t>
            </a:r>
            <a:r>
              <a:rPr lang="pt-BR" i="1" dirty="0" err="1">
                <a:solidFill>
                  <a:srgbClr val="C00000"/>
                </a:solidFill>
              </a:rPr>
              <a:t>dataset</a:t>
            </a:r>
            <a:r>
              <a:rPr lang="pt-BR" dirty="0">
                <a:solidFill>
                  <a:srgbClr val="C00000"/>
                </a:solidFill>
              </a:rPr>
              <a:t>: “</a:t>
            </a:r>
            <a:r>
              <a:rPr lang="pt-BR" dirty="0"/>
              <a:t>% do número de operações”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41F3D4-178C-4C08-BD6E-4C67ABCBB778}"/>
              </a:ext>
            </a:extLst>
          </p:cNvPr>
          <p:cNvSpPr txBox="1"/>
          <p:nvPr/>
        </p:nvSpPr>
        <p:spPr>
          <a:xfrm>
            <a:off x="3129777" y="6118498"/>
            <a:ext cx="411086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rgbClr val="C00000"/>
                </a:solidFill>
              </a:rPr>
              <a:t>Atributo visual</a:t>
            </a:r>
            <a:r>
              <a:rPr lang="pt-BR" b="1" dirty="0">
                <a:solidFill>
                  <a:srgbClr val="C00000"/>
                </a:solidFill>
              </a:rPr>
              <a:t>: </a:t>
            </a:r>
            <a:r>
              <a:rPr lang="pt-BR" dirty="0"/>
              <a:t>Posição ao longo do eixo x</a:t>
            </a:r>
          </a:p>
          <a:p>
            <a:r>
              <a:rPr lang="pt-BR" i="1" dirty="0">
                <a:solidFill>
                  <a:srgbClr val="C00000"/>
                </a:solidFill>
              </a:rPr>
              <a:t>Variável do </a:t>
            </a:r>
            <a:r>
              <a:rPr lang="pt-BR" i="1" dirty="0" err="1">
                <a:solidFill>
                  <a:srgbClr val="C00000"/>
                </a:solidFill>
              </a:rPr>
              <a:t>dataset</a:t>
            </a:r>
            <a:r>
              <a:rPr lang="pt-BR" dirty="0">
                <a:solidFill>
                  <a:srgbClr val="C00000"/>
                </a:solidFill>
              </a:rPr>
              <a:t>: </a:t>
            </a:r>
            <a:r>
              <a:rPr lang="pt-BR" dirty="0"/>
              <a:t>“Faixa de Aplicação”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2CB93DE-91EC-4F69-8436-5F89837C2228}"/>
              </a:ext>
            </a:extLst>
          </p:cNvPr>
          <p:cNvCxnSpPr>
            <a:cxnSpLocks/>
          </p:cNvCxnSpPr>
          <p:nvPr/>
        </p:nvCxnSpPr>
        <p:spPr>
          <a:xfrm flipH="1" flipV="1">
            <a:off x="1813932" y="5185317"/>
            <a:ext cx="1299116" cy="112135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4A96BB5-1BFF-4E7D-A22B-79070DD7685D}"/>
              </a:ext>
            </a:extLst>
          </p:cNvPr>
          <p:cNvCxnSpPr>
            <a:cxnSpLocks/>
          </p:cNvCxnSpPr>
          <p:nvPr/>
        </p:nvCxnSpPr>
        <p:spPr>
          <a:xfrm flipH="1" flipV="1">
            <a:off x="1766540" y="2541601"/>
            <a:ext cx="1363236" cy="5918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658432-C84D-4EFE-8CC8-B84D214713DA}"/>
              </a:ext>
            </a:extLst>
          </p:cNvPr>
          <p:cNvSpPr txBox="1"/>
          <p:nvPr/>
        </p:nvSpPr>
        <p:spPr>
          <a:xfrm>
            <a:off x="3228976" y="2837547"/>
            <a:ext cx="507029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rgbClr val="C00000"/>
                </a:solidFill>
              </a:rPr>
              <a:t>Atributo visual</a:t>
            </a:r>
            <a:r>
              <a:rPr lang="pt-BR" b="1" dirty="0">
                <a:solidFill>
                  <a:srgbClr val="C00000"/>
                </a:solidFill>
              </a:rPr>
              <a:t>: </a:t>
            </a:r>
            <a:r>
              <a:rPr lang="pt-BR" dirty="0"/>
              <a:t>Cor do preenchimento das barras</a:t>
            </a:r>
          </a:p>
          <a:p>
            <a:r>
              <a:rPr lang="pt-BR" i="1" dirty="0">
                <a:solidFill>
                  <a:srgbClr val="C00000"/>
                </a:solidFill>
              </a:rPr>
              <a:t>Variável do </a:t>
            </a:r>
            <a:r>
              <a:rPr lang="pt-BR" i="1" dirty="0" err="1">
                <a:solidFill>
                  <a:srgbClr val="C00000"/>
                </a:solidFill>
              </a:rPr>
              <a:t>dataset</a:t>
            </a:r>
            <a:r>
              <a:rPr lang="pt-BR" dirty="0">
                <a:solidFill>
                  <a:srgbClr val="C00000"/>
                </a:solidFill>
              </a:rPr>
              <a:t>: </a:t>
            </a:r>
            <a:r>
              <a:rPr lang="pt-BR" dirty="0"/>
              <a:t>Nenhuma, valor fixado em azul</a:t>
            </a:r>
          </a:p>
        </p:txBody>
      </p:sp>
    </p:spTree>
    <p:extLst>
      <p:ext uri="{BB962C8B-B14F-4D97-AF65-F5344CB8AC3E}">
        <p14:creationId xmlns:p14="http://schemas.microsoft.com/office/powerpoint/2010/main" val="1327872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63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Maranhao Barreto Pereira</dc:creator>
  <cp:lastModifiedBy>Tiago Maranhao Barreto Pereira</cp:lastModifiedBy>
  <cp:revision>4</cp:revision>
  <dcterms:created xsi:type="dcterms:W3CDTF">2019-07-24T23:38:20Z</dcterms:created>
  <dcterms:modified xsi:type="dcterms:W3CDTF">2019-07-25T00:10:19Z</dcterms:modified>
</cp:coreProperties>
</file>