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C84B32-9C70-4563-B5E6-EA6611590D0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9" d="100"/>
          <a:sy n="69" d="100"/>
        </p:scale>
        <p:origin x="48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9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43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4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8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379F-4C39-4126-9B96-717944CBAC7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521C-F08F-4160-98A8-BA1CB6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951" y="2493465"/>
            <a:ext cx="6068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Computationally Limited Monographic Optical Flow Tracking</a:t>
            </a:r>
          </a:p>
          <a:p>
            <a:pPr lvl="0"/>
            <a:endParaRPr lang="en-US" dirty="0" smtClean="0">
              <a:solidFill>
                <a:prstClr val="white"/>
              </a:solidFill>
            </a:endParaRPr>
          </a:p>
          <a:p>
            <a:pPr lvl="0"/>
            <a:r>
              <a:rPr lang="en-US" dirty="0" smtClean="0">
                <a:solidFill>
                  <a:prstClr val="white"/>
                </a:solidFill>
              </a:rPr>
              <a:t>Thomas Lux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2036" y="5435600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single camera video to track the movement of objects for the purpose of robotic navigation in three dimensional space.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6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43" y="2365990"/>
            <a:ext cx="5199057" cy="2924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" y="2348221"/>
            <a:ext cx="5230645" cy="2942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450" y="1072465"/>
            <a:ext cx="87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Testing Known Algorithms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 algn="ctr">
              <a:lnSpc>
                <a:spcPct val="120000"/>
              </a:lnSpc>
              <a:spcBef>
                <a:spcPts val="1000"/>
              </a:spcBef>
            </a:pP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Cool! But why</a:t>
            </a:r>
            <a:r>
              <a:rPr lang="en-US" cap="none" dirty="0" smtClean="0">
                <a:solidFill>
                  <a:prstClr val="white"/>
                </a:solidFill>
                <a:ea typeface="+mn-ea"/>
                <a:cs typeface="+mn-cs"/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Cameras are mass produced, videos are everywhere!</a:t>
            </a:r>
          </a:p>
          <a:p>
            <a:r>
              <a:rPr lang="en-US" dirty="0" smtClean="0"/>
              <a:t>Smartphones and other small computing devices are readily available.</a:t>
            </a:r>
          </a:p>
          <a:p>
            <a:r>
              <a:rPr lang="en-US" dirty="0" smtClean="0"/>
              <a:t>Mobile robots require lightweight hardware and have limited computing power.</a:t>
            </a:r>
          </a:p>
        </p:txBody>
      </p:sp>
    </p:spTree>
    <p:extLst>
      <p:ext uri="{BB962C8B-B14F-4D97-AF65-F5344CB8AC3E}">
        <p14:creationId xmlns:p14="http://schemas.microsoft.com/office/powerpoint/2010/main" val="236915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my thoughts into words used by previous works.</a:t>
            </a:r>
          </a:p>
          <a:p>
            <a:r>
              <a:rPr lang="en-US" dirty="0" smtClean="0"/>
              <a:t>Getting previously created algorithms to work.</a:t>
            </a:r>
          </a:p>
          <a:p>
            <a:r>
              <a:rPr lang="en-US" dirty="0" smtClean="0"/>
              <a:t>Knowing when it is better to be creative and follow my thoughts versus when I should focus on finding and understanding previous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141" y="2955635"/>
            <a:ext cx="3393642" cy="1126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Any thoughts?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766868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</TotalTime>
  <Words>113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Cool! But why?</vt:lpstr>
      <vt:lpstr>Challenges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thlux@mail.roanoke.edu</dc:creator>
  <cp:lastModifiedBy>thlux@mail.roanoke.edu</cp:lastModifiedBy>
  <cp:revision>10</cp:revision>
  <dcterms:created xsi:type="dcterms:W3CDTF">2014-06-25T13:14:30Z</dcterms:created>
  <dcterms:modified xsi:type="dcterms:W3CDTF">2014-06-25T15:04:23Z</dcterms:modified>
</cp:coreProperties>
</file>