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10" d="100"/>
          <a:sy n="110" d="100"/>
        </p:scale>
        <p:origin x="4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day%20Ananth\Documents\New%20Machines\256_32\HYP_CFQ\CFQ\256_32_CFQ_CFQ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'[256_32_CFQ_CFQ.xlsx]RAW AVG FULL'!$A$2:$A$601</cx:f>
        <cx:lvl ptCount="600">
          <cx:pt idx="0">1.2 GHz</cx:pt>
          <cx:pt idx="1">1.2 GHz</cx:pt>
          <cx:pt idx="2">1.2 GHz</cx:pt>
          <cx:pt idx="3">1.2 GHz</cx:pt>
          <cx:pt idx="4">1.2 GHz</cx:pt>
          <cx:pt idx="5">1.2 GHz</cx:pt>
          <cx:pt idx="6">1.2 GHz</cx:pt>
          <cx:pt idx="7">1.2 GHz</cx:pt>
          <cx:pt idx="8">1.2 GHz</cx:pt>
          <cx:pt idx="9">1.2 GHz</cx:pt>
          <cx:pt idx="10">1.2 GHz</cx:pt>
          <cx:pt idx="11">1.2 GHz</cx:pt>
          <cx:pt idx="12">1.2 GHz</cx:pt>
          <cx:pt idx="13">1.2 GHz</cx:pt>
          <cx:pt idx="14">1.2 GHz</cx:pt>
          <cx:pt idx="15">1.2 GHz</cx:pt>
          <cx:pt idx="16">1.2 GHz</cx:pt>
          <cx:pt idx="17">1.2 GHz</cx:pt>
          <cx:pt idx="18">1.2 GHz</cx:pt>
          <cx:pt idx="19">1.2 GHz</cx:pt>
          <cx:pt idx="20">1.2 GHz</cx:pt>
          <cx:pt idx="21">1.2 GHz</cx:pt>
          <cx:pt idx="22">1.2 GHz</cx:pt>
          <cx:pt idx="23">1.2 GHz</cx:pt>
          <cx:pt idx="24">1.2 GHz</cx:pt>
          <cx:pt idx="25">1.2 GHz</cx:pt>
          <cx:pt idx="26">1.2 GHz</cx:pt>
          <cx:pt idx="27">1.2 GHz</cx:pt>
          <cx:pt idx="28">1.2 GHz</cx:pt>
          <cx:pt idx="29">1.2 GHz</cx:pt>
          <cx:pt idx="30">1.2 GHz</cx:pt>
          <cx:pt idx="31">1.2 GHz</cx:pt>
          <cx:pt idx="32">1.2 GHz</cx:pt>
          <cx:pt idx="33">1.2 GHz</cx:pt>
          <cx:pt idx="34">1.2 GHz</cx:pt>
          <cx:pt idx="35">1.2 GHz</cx:pt>
          <cx:pt idx="36">1.2 GHz</cx:pt>
          <cx:pt idx="37">1.2 GHz</cx:pt>
          <cx:pt idx="38">1.2 GHz</cx:pt>
          <cx:pt idx="39">1.2 GHz</cx:pt>
          <cx:pt idx="40">1.4 GHz</cx:pt>
          <cx:pt idx="41">1.4 GHz</cx:pt>
          <cx:pt idx="42">1.4 GHz</cx:pt>
          <cx:pt idx="43">1.4 GHz</cx:pt>
          <cx:pt idx="44">1.4 GHz</cx:pt>
          <cx:pt idx="45">1.4 GHz</cx:pt>
          <cx:pt idx="46">1.4 GHz</cx:pt>
          <cx:pt idx="47">1.4 GHz</cx:pt>
          <cx:pt idx="48">1.4 GHz</cx:pt>
          <cx:pt idx="49">1.4 GHz</cx:pt>
          <cx:pt idx="50">1.4 GHz</cx:pt>
          <cx:pt idx="51">1.4 GHz</cx:pt>
          <cx:pt idx="52">1.4 GHz</cx:pt>
          <cx:pt idx="53">1.4 GHz</cx:pt>
          <cx:pt idx="54">1.4 GHz</cx:pt>
          <cx:pt idx="55">1.4 GHz</cx:pt>
          <cx:pt idx="56">1.4 GHz</cx:pt>
          <cx:pt idx="57">1.4 GHz</cx:pt>
          <cx:pt idx="58">1.4 GHz</cx:pt>
          <cx:pt idx="59">1.4 GHz</cx:pt>
          <cx:pt idx="60">1.4 GHz</cx:pt>
          <cx:pt idx="61">1.4 GHz</cx:pt>
          <cx:pt idx="62">1.4 GHz</cx:pt>
          <cx:pt idx="63">1.4 GHz</cx:pt>
          <cx:pt idx="64">1.4 GHz</cx:pt>
          <cx:pt idx="65">1.4 GHz</cx:pt>
          <cx:pt idx="66">1.4 GHz</cx:pt>
          <cx:pt idx="67">1.4 GHz</cx:pt>
          <cx:pt idx="68">1.4 GHz</cx:pt>
          <cx:pt idx="69">1.4 GHz</cx:pt>
          <cx:pt idx="70">1.4 GHz</cx:pt>
          <cx:pt idx="71">1.4 GHz</cx:pt>
          <cx:pt idx="72">1.4 GHz</cx:pt>
          <cx:pt idx="73">1.4 GHz</cx:pt>
          <cx:pt idx="74">1.4 GHz</cx:pt>
          <cx:pt idx="75">1.4 GHz</cx:pt>
          <cx:pt idx="76">1.4 GHz</cx:pt>
          <cx:pt idx="77">1.4 GHz</cx:pt>
          <cx:pt idx="78">1.4 GHz</cx:pt>
          <cx:pt idx="79">1.4 GHz</cx:pt>
          <cx:pt idx="80">1.5 GHz</cx:pt>
          <cx:pt idx="81">1.5 GHz</cx:pt>
          <cx:pt idx="82">1.5 GHz</cx:pt>
          <cx:pt idx="83">1.5 GHz</cx:pt>
          <cx:pt idx="84">1.5 GHz</cx:pt>
          <cx:pt idx="85">1.5 GHz</cx:pt>
          <cx:pt idx="86">1.5 GHz</cx:pt>
          <cx:pt idx="87">1.5 GHz</cx:pt>
          <cx:pt idx="88">1.5 GHz</cx:pt>
          <cx:pt idx="89">1.5 GHz</cx:pt>
          <cx:pt idx="90">1.5 GHz</cx:pt>
          <cx:pt idx="91">1.5 GHz</cx:pt>
          <cx:pt idx="92">1.5 GHz</cx:pt>
          <cx:pt idx="93">1.5 GHz</cx:pt>
          <cx:pt idx="94">1.5 GHz</cx:pt>
          <cx:pt idx="95">1.5 GHz</cx:pt>
          <cx:pt idx="96">1.5 GHz</cx:pt>
          <cx:pt idx="97">1.5 GHz</cx:pt>
          <cx:pt idx="98">1.5 GHz</cx:pt>
          <cx:pt idx="99">1.5 GHz</cx:pt>
          <cx:pt idx="100">1.5 GHz</cx:pt>
          <cx:pt idx="101">1.5 GHz</cx:pt>
          <cx:pt idx="102">1.5 GHz</cx:pt>
          <cx:pt idx="103">1.5 GHz</cx:pt>
          <cx:pt idx="104">1.5 GHz</cx:pt>
          <cx:pt idx="105">1.5 GHz</cx:pt>
          <cx:pt idx="106">1.5 GHz</cx:pt>
          <cx:pt idx="107">1.5 GHz</cx:pt>
          <cx:pt idx="108">1.5 GHz</cx:pt>
          <cx:pt idx="109">1.5 GHz</cx:pt>
          <cx:pt idx="110">1.5 GHz</cx:pt>
          <cx:pt idx="111">1.5 GHz</cx:pt>
          <cx:pt idx="112">1.5 GHz</cx:pt>
          <cx:pt idx="113">1.5 GHz</cx:pt>
          <cx:pt idx="114">1.5 GHz</cx:pt>
          <cx:pt idx="115">1.5 GHz</cx:pt>
          <cx:pt idx="116">1.5 GHz</cx:pt>
          <cx:pt idx="117">1.5 GHz</cx:pt>
          <cx:pt idx="118">1.5 GHz</cx:pt>
          <cx:pt idx="119">1.5 GHz</cx:pt>
          <cx:pt idx="120">1.7 GHz</cx:pt>
          <cx:pt idx="121">1.7 GHz</cx:pt>
          <cx:pt idx="122">1.7 GHz</cx:pt>
          <cx:pt idx="123">1.7 GHz</cx:pt>
          <cx:pt idx="124">1.7 GHz</cx:pt>
          <cx:pt idx="125">1.7 GHz</cx:pt>
          <cx:pt idx="126">1.7 GHz</cx:pt>
          <cx:pt idx="127">1.7 GHz</cx:pt>
          <cx:pt idx="128">1.7 GHz</cx:pt>
          <cx:pt idx="129">1.7 GHz</cx:pt>
          <cx:pt idx="130">1.7 GHz</cx:pt>
          <cx:pt idx="131">1.7 GHz</cx:pt>
          <cx:pt idx="132">1.7 GHz</cx:pt>
          <cx:pt idx="133">1.7 GHz</cx:pt>
          <cx:pt idx="134">1.7 GHz</cx:pt>
          <cx:pt idx="135">1.7 GHz</cx:pt>
          <cx:pt idx="136">1.7 GHz</cx:pt>
          <cx:pt idx="137">1.7 GHz</cx:pt>
          <cx:pt idx="138">1.7 GHz</cx:pt>
          <cx:pt idx="139">1.7 GHz</cx:pt>
          <cx:pt idx="140">1.7 GHz</cx:pt>
          <cx:pt idx="141">1.7 GHz</cx:pt>
          <cx:pt idx="142">1.7 GHz</cx:pt>
          <cx:pt idx="143">1.7 GHz</cx:pt>
          <cx:pt idx="144">1.7 GHz</cx:pt>
          <cx:pt idx="145">1.7 GHz</cx:pt>
          <cx:pt idx="146">1.7 GHz</cx:pt>
          <cx:pt idx="147">1.7 GHz</cx:pt>
          <cx:pt idx="148">1.7 GHz</cx:pt>
          <cx:pt idx="149">1.7 GHz</cx:pt>
          <cx:pt idx="150">1.7 GHz</cx:pt>
          <cx:pt idx="151">1.7 GHz</cx:pt>
          <cx:pt idx="152">1.7 GHz</cx:pt>
          <cx:pt idx="153">1.7 GHz</cx:pt>
          <cx:pt idx="154">1.7 GHz</cx:pt>
          <cx:pt idx="155">1.7 GHz</cx:pt>
          <cx:pt idx="156">1.7 GHz</cx:pt>
          <cx:pt idx="157">1.7 GHz</cx:pt>
          <cx:pt idx="158">1.7 GHz</cx:pt>
          <cx:pt idx="159">1.7 GHz</cx:pt>
          <cx:pt idx="160">1.9 GHz</cx:pt>
          <cx:pt idx="161">1.9 GHz</cx:pt>
          <cx:pt idx="162">1.9 GHz</cx:pt>
          <cx:pt idx="163">1.9 GHz</cx:pt>
          <cx:pt idx="164">1.9 GHz</cx:pt>
          <cx:pt idx="165">1.9 GHz</cx:pt>
          <cx:pt idx="166">1.9 GHz</cx:pt>
          <cx:pt idx="167">1.9 GHz</cx:pt>
          <cx:pt idx="168">1.9 GHz</cx:pt>
          <cx:pt idx="169">1.9 GHz</cx:pt>
          <cx:pt idx="170">1.9 GHz</cx:pt>
          <cx:pt idx="171">1.9 GHz</cx:pt>
          <cx:pt idx="172">1.9 GHz</cx:pt>
          <cx:pt idx="173">1.9 GHz</cx:pt>
          <cx:pt idx="174">1.9 GHz</cx:pt>
          <cx:pt idx="175">1.9 GHz</cx:pt>
          <cx:pt idx="176">1.9 GHz</cx:pt>
          <cx:pt idx="177">1.9 GHz</cx:pt>
          <cx:pt idx="178">1.9 GHz</cx:pt>
          <cx:pt idx="179">1.9 GHz</cx:pt>
          <cx:pt idx="180">1.9 GHz</cx:pt>
          <cx:pt idx="181">1.9 GHz</cx:pt>
          <cx:pt idx="182">1.9 GHz</cx:pt>
          <cx:pt idx="183">1.9 GHz</cx:pt>
          <cx:pt idx="184">1.9 GHz</cx:pt>
          <cx:pt idx="185">1.9 GHz</cx:pt>
          <cx:pt idx="186">1.9 GHz</cx:pt>
          <cx:pt idx="187">1.9 GHz</cx:pt>
          <cx:pt idx="188">1.9 GHz</cx:pt>
          <cx:pt idx="189">1.9 GHz</cx:pt>
          <cx:pt idx="190">1.9 GHz</cx:pt>
          <cx:pt idx="191">1.9 GHz</cx:pt>
          <cx:pt idx="192">1.9 GHz</cx:pt>
          <cx:pt idx="193">1.9 GHz</cx:pt>
          <cx:pt idx="194">1.9 GHz</cx:pt>
          <cx:pt idx="195">1.9 GHz</cx:pt>
          <cx:pt idx="196">1.9 GHz</cx:pt>
          <cx:pt idx="197">1.9 GHz</cx:pt>
          <cx:pt idx="198">1.9 GHz</cx:pt>
          <cx:pt idx="199">1.9 GHz</cx:pt>
          <cx:pt idx="200">2.0 GHz</cx:pt>
          <cx:pt idx="201">2.0 GHz</cx:pt>
          <cx:pt idx="202">2.0 GHz</cx:pt>
          <cx:pt idx="203">2.0 GHz</cx:pt>
          <cx:pt idx="204">2.0 GHz</cx:pt>
          <cx:pt idx="205">2.0 GHz</cx:pt>
          <cx:pt idx="206">2.0 GHz</cx:pt>
          <cx:pt idx="207">2.0 GHz</cx:pt>
          <cx:pt idx="208">2.0 GHz</cx:pt>
          <cx:pt idx="209">2.0 GHz</cx:pt>
          <cx:pt idx="210">2.0 GHz</cx:pt>
          <cx:pt idx="211">2.0 GHz</cx:pt>
          <cx:pt idx="212">2.0 GHz</cx:pt>
          <cx:pt idx="213">2.0 GHz</cx:pt>
          <cx:pt idx="214">2.0 GHz</cx:pt>
          <cx:pt idx="215">2.0 GHz</cx:pt>
          <cx:pt idx="216">2.0 GHz</cx:pt>
          <cx:pt idx="217">2.0 GHz</cx:pt>
          <cx:pt idx="218">2.0 GHz</cx:pt>
          <cx:pt idx="219">2.0 GHz</cx:pt>
          <cx:pt idx="220">2.0 GHz</cx:pt>
          <cx:pt idx="221">2.0 GHz</cx:pt>
          <cx:pt idx="222">2.0 GHz</cx:pt>
          <cx:pt idx="223">2.0 GHz</cx:pt>
          <cx:pt idx="224">2.0 GHz</cx:pt>
          <cx:pt idx="225">2.0 GHz</cx:pt>
          <cx:pt idx="226">2.0 GHz</cx:pt>
          <cx:pt idx="227">2.0 GHz</cx:pt>
          <cx:pt idx="228">2.0 GHz</cx:pt>
          <cx:pt idx="229">2.0 GHz</cx:pt>
          <cx:pt idx="230">2.0 GHz</cx:pt>
          <cx:pt idx="231">2.0 GHz</cx:pt>
          <cx:pt idx="232">2.0 GHz</cx:pt>
          <cx:pt idx="233">2.0 GHz</cx:pt>
          <cx:pt idx="234">2.0 GHz</cx:pt>
          <cx:pt idx="235">2.0 GHz</cx:pt>
          <cx:pt idx="236">2.0 GHz</cx:pt>
          <cx:pt idx="237">2.0 GHz</cx:pt>
          <cx:pt idx="238">2.0 GHz</cx:pt>
          <cx:pt idx="239">2.0 GHz</cx:pt>
          <cx:pt idx="240">2.2 GHz</cx:pt>
          <cx:pt idx="241">2.2 GHz</cx:pt>
          <cx:pt idx="242">2.2 GHz</cx:pt>
          <cx:pt idx="243">2.2 GHz</cx:pt>
          <cx:pt idx="244">2.2 GHz</cx:pt>
          <cx:pt idx="245">2.2 GHz</cx:pt>
          <cx:pt idx="246">2.2 GHz</cx:pt>
          <cx:pt idx="247">2.2 GHz</cx:pt>
          <cx:pt idx="248">2.2 GHz</cx:pt>
          <cx:pt idx="249">2.2 GHz</cx:pt>
          <cx:pt idx="250">2.2 GHz</cx:pt>
          <cx:pt idx="251">2.2 GHz</cx:pt>
          <cx:pt idx="252">2.2 GHz</cx:pt>
          <cx:pt idx="253">2.2 GHz</cx:pt>
          <cx:pt idx="254">2.2 GHz</cx:pt>
          <cx:pt idx="255">2.2 GHz</cx:pt>
          <cx:pt idx="256">2.2 GHz</cx:pt>
          <cx:pt idx="257">2.2 GHz</cx:pt>
          <cx:pt idx="258">2.2 GHz</cx:pt>
          <cx:pt idx="259">2.2 GHz</cx:pt>
          <cx:pt idx="260">2.2 GHz</cx:pt>
          <cx:pt idx="261">2.2 GHz</cx:pt>
          <cx:pt idx="262">2.2 GHz</cx:pt>
          <cx:pt idx="263">2.2 GHz</cx:pt>
          <cx:pt idx="264">2.2 GHz</cx:pt>
          <cx:pt idx="265">2.2 GHz</cx:pt>
          <cx:pt idx="266">2.2 GHz</cx:pt>
          <cx:pt idx="267">2.2 GHz</cx:pt>
          <cx:pt idx="268">2.2 GHz</cx:pt>
          <cx:pt idx="269">2.2 GHz</cx:pt>
          <cx:pt idx="270">2.2 GHz</cx:pt>
          <cx:pt idx="271">2.2 GHz</cx:pt>
          <cx:pt idx="272">2.2 GHz</cx:pt>
          <cx:pt idx="273">2.2 GHz</cx:pt>
          <cx:pt idx="274">2.2 GHz</cx:pt>
          <cx:pt idx="275">2.2 GHz</cx:pt>
          <cx:pt idx="276">2.2 GHz</cx:pt>
          <cx:pt idx="277">2.2 GHz</cx:pt>
          <cx:pt idx="278">2.2 GHz</cx:pt>
          <cx:pt idx="279">2.2 GHz</cx:pt>
          <cx:pt idx="280">2.3 GHz</cx:pt>
          <cx:pt idx="281">2.3 GHz</cx:pt>
          <cx:pt idx="282">2.3 GHz</cx:pt>
          <cx:pt idx="283">2.3 GHz</cx:pt>
          <cx:pt idx="284">2.3 GHz</cx:pt>
          <cx:pt idx="285">2.3 GHz</cx:pt>
          <cx:pt idx="286">2.3 GHz</cx:pt>
          <cx:pt idx="287">2.3 GHz</cx:pt>
          <cx:pt idx="288">2.3 GHz</cx:pt>
          <cx:pt idx="289">2.3 GHz</cx:pt>
          <cx:pt idx="290">2.3 GHz</cx:pt>
          <cx:pt idx="291">2.3 GHz</cx:pt>
          <cx:pt idx="292">2.3 GHz</cx:pt>
          <cx:pt idx="293">2.3 GHz</cx:pt>
          <cx:pt idx="294">2.3 GHz</cx:pt>
          <cx:pt idx="295">2.3 GHz</cx:pt>
          <cx:pt idx="296">2.3 GHz</cx:pt>
          <cx:pt idx="297">2.3 GHz</cx:pt>
          <cx:pt idx="298">2.3 GHz</cx:pt>
          <cx:pt idx="299">2.3 GHz</cx:pt>
          <cx:pt idx="300">2.3 GHz</cx:pt>
          <cx:pt idx="301">2.3 GHz</cx:pt>
          <cx:pt idx="302">2.3 GHz</cx:pt>
          <cx:pt idx="303">2.3 GHz</cx:pt>
          <cx:pt idx="304">2.3 GHz</cx:pt>
          <cx:pt idx="305">2.3 GHz</cx:pt>
          <cx:pt idx="306">2.3 GHz</cx:pt>
          <cx:pt idx="307">2.3 GHz</cx:pt>
          <cx:pt idx="308">2.3 GHz</cx:pt>
          <cx:pt idx="309">2.3 GHz</cx:pt>
          <cx:pt idx="310">2.3 GHz</cx:pt>
          <cx:pt idx="311">2.3 GHz</cx:pt>
          <cx:pt idx="312">2.3 GHz</cx:pt>
          <cx:pt idx="313">2.3 GHz</cx:pt>
          <cx:pt idx="314">2.3 GHz</cx:pt>
          <cx:pt idx="315">2.3 GHz</cx:pt>
          <cx:pt idx="316">2.3 GHz</cx:pt>
          <cx:pt idx="317">2.3 GHz</cx:pt>
          <cx:pt idx="318">2.3 GHz</cx:pt>
          <cx:pt idx="319">2.3 GHz</cx:pt>
          <cx:pt idx="320">2.5 GHz</cx:pt>
          <cx:pt idx="321">2.5 GHz</cx:pt>
          <cx:pt idx="322">2.5 GHz</cx:pt>
          <cx:pt idx="323">2.5 GHz</cx:pt>
          <cx:pt idx="324">2.5 GHz</cx:pt>
          <cx:pt idx="325">2.5 GHz</cx:pt>
          <cx:pt idx="326">2.5 GHz</cx:pt>
          <cx:pt idx="327">2.5 GHz</cx:pt>
          <cx:pt idx="328">2.5 GHz</cx:pt>
          <cx:pt idx="329">2.5 GHz</cx:pt>
          <cx:pt idx="330">2.5 GHz</cx:pt>
          <cx:pt idx="331">2.5 GHz</cx:pt>
          <cx:pt idx="332">2.5 GHz</cx:pt>
          <cx:pt idx="333">2.5 GHz</cx:pt>
          <cx:pt idx="334">2.5 GHz</cx:pt>
          <cx:pt idx="335">2.5 GHz</cx:pt>
          <cx:pt idx="336">2.5 GHz</cx:pt>
          <cx:pt idx="337">2.5 GHz</cx:pt>
          <cx:pt idx="338">2.5 GHz</cx:pt>
          <cx:pt idx="339">2.5 GHz</cx:pt>
          <cx:pt idx="340">2.5 GHz</cx:pt>
          <cx:pt idx="341">2.5 GHz</cx:pt>
          <cx:pt idx="342">2.5 GHz</cx:pt>
          <cx:pt idx="343">2.5 GHz</cx:pt>
          <cx:pt idx="344">2.5 GHz</cx:pt>
          <cx:pt idx="345">2.5 GHz</cx:pt>
          <cx:pt idx="346">2.5 GHz</cx:pt>
          <cx:pt idx="347">2.5 GHz</cx:pt>
          <cx:pt idx="348">2.5 GHz</cx:pt>
          <cx:pt idx="349">2.5 GHz</cx:pt>
          <cx:pt idx="350">2.5 GHz</cx:pt>
          <cx:pt idx="351">2.5 GHz</cx:pt>
          <cx:pt idx="352">2.5 GHz</cx:pt>
          <cx:pt idx="353">2.5 GHz</cx:pt>
          <cx:pt idx="354">2.5 GHz</cx:pt>
          <cx:pt idx="355">2.5 GHz</cx:pt>
          <cx:pt idx="356">2.5 GHz</cx:pt>
          <cx:pt idx="357">2.5 GHz</cx:pt>
          <cx:pt idx="358">2.5 GHz</cx:pt>
          <cx:pt idx="359">2.5 GHz</cx:pt>
          <cx:pt idx="360">2.7 GHz</cx:pt>
          <cx:pt idx="361">2.7 GHz</cx:pt>
          <cx:pt idx="362">2.7 GHz</cx:pt>
          <cx:pt idx="363">2.7 GHz</cx:pt>
          <cx:pt idx="364">2.7 GHz</cx:pt>
          <cx:pt idx="365">2.7 GHz</cx:pt>
          <cx:pt idx="366">2.7 GHz</cx:pt>
          <cx:pt idx="367">2.7 GHz</cx:pt>
          <cx:pt idx="368">2.7 GHz</cx:pt>
          <cx:pt idx="369">2.7 GHz</cx:pt>
          <cx:pt idx="370">2.7 GHz</cx:pt>
          <cx:pt idx="371">2.7 GHz</cx:pt>
          <cx:pt idx="372">2.7 GHz</cx:pt>
          <cx:pt idx="373">2.7 GHz</cx:pt>
          <cx:pt idx="374">2.7 GHz</cx:pt>
          <cx:pt idx="375">2.7 GHz</cx:pt>
          <cx:pt idx="376">2.7 GHz</cx:pt>
          <cx:pt idx="377">2.7 GHz</cx:pt>
          <cx:pt idx="378">2.7 GHz</cx:pt>
          <cx:pt idx="379">2.7 GHz</cx:pt>
          <cx:pt idx="380">2.7 GHz</cx:pt>
          <cx:pt idx="381">2.7 GHz</cx:pt>
          <cx:pt idx="382">2.7 GHz</cx:pt>
          <cx:pt idx="383">2.7 GHz</cx:pt>
          <cx:pt idx="384">2.7 GHz</cx:pt>
          <cx:pt idx="385">2.7 GHz</cx:pt>
          <cx:pt idx="386">2.7 GHz</cx:pt>
          <cx:pt idx="387">2.7 GHz</cx:pt>
          <cx:pt idx="388">2.7 GHz</cx:pt>
          <cx:pt idx="389">2.7 GHz</cx:pt>
          <cx:pt idx="390">2.7 GHz</cx:pt>
          <cx:pt idx="391">2.7 GHz</cx:pt>
          <cx:pt idx="392">2.7 GHz</cx:pt>
          <cx:pt idx="393">2.7 GHz</cx:pt>
          <cx:pt idx="394">2.7 GHz</cx:pt>
          <cx:pt idx="395">2.7 GHz</cx:pt>
          <cx:pt idx="396">2.7 GHz</cx:pt>
          <cx:pt idx="397">2.7 GHz</cx:pt>
          <cx:pt idx="398">2.7 GHz</cx:pt>
          <cx:pt idx="399">2.7 GHz</cx:pt>
          <cx:pt idx="400">2.8 GHz</cx:pt>
          <cx:pt idx="401">2.8 GHz</cx:pt>
          <cx:pt idx="402">2.8 GHz</cx:pt>
          <cx:pt idx="403">2.8 GHz</cx:pt>
          <cx:pt idx="404">2.8 GHz</cx:pt>
          <cx:pt idx="405">2.8 GHz</cx:pt>
          <cx:pt idx="406">2.8 GHz</cx:pt>
          <cx:pt idx="407">2.8 GHz</cx:pt>
          <cx:pt idx="408">2.8 GHz</cx:pt>
          <cx:pt idx="409">2.8 GHz</cx:pt>
          <cx:pt idx="410">2.8 GHz</cx:pt>
          <cx:pt idx="411">2.8 GHz</cx:pt>
          <cx:pt idx="412">2.8 GHz</cx:pt>
          <cx:pt idx="413">2.8 GHz</cx:pt>
          <cx:pt idx="414">2.8 GHz</cx:pt>
          <cx:pt idx="415">2.8 GHz</cx:pt>
          <cx:pt idx="416">2.8 GHz</cx:pt>
          <cx:pt idx="417">2.8 GHz</cx:pt>
          <cx:pt idx="418">2.8 GHz</cx:pt>
          <cx:pt idx="419">2.8 GHz</cx:pt>
          <cx:pt idx="420">2.8 GHz</cx:pt>
          <cx:pt idx="421">2.8 GHz</cx:pt>
          <cx:pt idx="422">2.8 GHz</cx:pt>
          <cx:pt idx="423">2.8 GHz</cx:pt>
          <cx:pt idx="424">2.8 GHz</cx:pt>
          <cx:pt idx="425">2.8 GHz</cx:pt>
          <cx:pt idx="426">2.8 GHz</cx:pt>
          <cx:pt idx="427">2.8 GHz</cx:pt>
          <cx:pt idx="428">2.8 GHz</cx:pt>
          <cx:pt idx="429">2.8 GHz</cx:pt>
          <cx:pt idx="430">2.8 GHz</cx:pt>
          <cx:pt idx="431">2.8 GHz</cx:pt>
          <cx:pt idx="432">2.8 GHz</cx:pt>
          <cx:pt idx="433">2.8 GHz</cx:pt>
          <cx:pt idx="434">2.8 GHz</cx:pt>
          <cx:pt idx="435">2.8 GHz</cx:pt>
          <cx:pt idx="436">2.8 GHz</cx:pt>
          <cx:pt idx="437">2.8 GHz</cx:pt>
          <cx:pt idx="438">2.8 GHz</cx:pt>
          <cx:pt idx="439">2.8 GHz</cx:pt>
          <cx:pt idx="440">3.0 GHz</cx:pt>
          <cx:pt idx="441">3.0 GHz</cx:pt>
          <cx:pt idx="442">3.0 GHz</cx:pt>
          <cx:pt idx="443">3.0 GHz</cx:pt>
          <cx:pt idx="444">3.0 GHz</cx:pt>
          <cx:pt idx="445">3.0 GHz</cx:pt>
          <cx:pt idx="446">3.0 GHz</cx:pt>
          <cx:pt idx="447">3.0 GHz</cx:pt>
          <cx:pt idx="448">3.0 GHz</cx:pt>
          <cx:pt idx="449">3.0 GHz</cx:pt>
          <cx:pt idx="450">3.0 GHz</cx:pt>
          <cx:pt idx="451">3.0 GHz</cx:pt>
          <cx:pt idx="452">3.0 GHz</cx:pt>
          <cx:pt idx="453">3.0 GHz</cx:pt>
          <cx:pt idx="454">3.0 GHz</cx:pt>
          <cx:pt idx="455">3.0 GHz</cx:pt>
          <cx:pt idx="456">3.0 GHz</cx:pt>
          <cx:pt idx="457">3.0 GHz</cx:pt>
          <cx:pt idx="458">3.0 GHz</cx:pt>
          <cx:pt idx="459">3.0 GHz</cx:pt>
          <cx:pt idx="460">3.0 GHz</cx:pt>
          <cx:pt idx="461">3.0 GHz</cx:pt>
          <cx:pt idx="462">3.0 GHz</cx:pt>
          <cx:pt idx="463">3.0 GHz</cx:pt>
          <cx:pt idx="464">3.0 GHz</cx:pt>
          <cx:pt idx="465">3.0 GHz</cx:pt>
          <cx:pt idx="466">3.0 GHz</cx:pt>
          <cx:pt idx="467">3.0 GHz</cx:pt>
          <cx:pt idx="468">3.0 GHz</cx:pt>
          <cx:pt idx="469">3.0 GHz</cx:pt>
          <cx:pt idx="470">3.0 GHz</cx:pt>
          <cx:pt idx="471">3.0 GHz</cx:pt>
          <cx:pt idx="472">3.0 GHz</cx:pt>
          <cx:pt idx="473">3.0 GHz</cx:pt>
          <cx:pt idx="474">3.0 GHz</cx:pt>
          <cx:pt idx="475">3.0 GHz</cx:pt>
          <cx:pt idx="476">3.0 GHz</cx:pt>
          <cx:pt idx="477">3.0 GHz</cx:pt>
          <cx:pt idx="478">3.0 GHz</cx:pt>
          <cx:pt idx="479">3.0 GHz</cx:pt>
          <cx:pt idx="480">3.2 GHz</cx:pt>
          <cx:pt idx="481">3.2 GHz</cx:pt>
          <cx:pt idx="482">3.2 GHz</cx:pt>
          <cx:pt idx="483">3.2 GHz</cx:pt>
          <cx:pt idx="484">3.2 GHz</cx:pt>
          <cx:pt idx="485">3.2 GHz</cx:pt>
          <cx:pt idx="486">3.2 GHz</cx:pt>
          <cx:pt idx="487">3.2 GHz</cx:pt>
          <cx:pt idx="488">3.2 GHz</cx:pt>
          <cx:pt idx="489">3.2 GHz</cx:pt>
          <cx:pt idx="490">3.2 GHz</cx:pt>
          <cx:pt idx="491">3.2 GHz</cx:pt>
          <cx:pt idx="492">3.2 GHz</cx:pt>
          <cx:pt idx="493">3.2 GHz</cx:pt>
          <cx:pt idx="494">3.2 GHz</cx:pt>
          <cx:pt idx="495">3.2 GHz</cx:pt>
          <cx:pt idx="496">3.2 GHz</cx:pt>
          <cx:pt idx="497">3.2 GHz</cx:pt>
          <cx:pt idx="498">3.2 GHz</cx:pt>
          <cx:pt idx="499">3.2 GHz</cx:pt>
          <cx:pt idx="500">3.2 GHz</cx:pt>
          <cx:pt idx="501">3.2 GHz</cx:pt>
          <cx:pt idx="502">3.2 GHz</cx:pt>
          <cx:pt idx="503">3.2 GHz</cx:pt>
          <cx:pt idx="504">3.2 GHz</cx:pt>
          <cx:pt idx="505">3.2 GHz</cx:pt>
          <cx:pt idx="506">3.2 GHz</cx:pt>
          <cx:pt idx="507">3.2 GHz</cx:pt>
          <cx:pt idx="508">3.2 GHz</cx:pt>
          <cx:pt idx="509">3.2 GHz</cx:pt>
          <cx:pt idx="510">3.2 GHz</cx:pt>
          <cx:pt idx="511">3.2 GHz</cx:pt>
          <cx:pt idx="512">3.2 GHz</cx:pt>
          <cx:pt idx="513">3.2 GHz</cx:pt>
          <cx:pt idx="514">3.2 GHz</cx:pt>
          <cx:pt idx="515">3.2 GHz</cx:pt>
          <cx:pt idx="516">3.2 GHz</cx:pt>
          <cx:pt idx="517">3.2 GHz</cx:pt>
          <cx:pt idx="518">3.2 GHz</cx:pt>
          <cx:pt idx="519">3.2 GHz</cx:pt>
          <cx:pt idx="520">3.3 GHz</cx:pt>
          <cx:pt idx="521">3.3 GHz</cx:pt>
          <cx:pt idx="522">3.3 GHz</cx:pt>
          <cx:pt idx="523">3.3 GHz</cx:pt>
          <cx:pt idx="524">3.3 GHz</cx:pt>
          <cx:pt idx="525">3.3 GHz</cx:pt>
          <cx:pt idx="526">3.3 GHz</cx:pt>
          <cx:pt idx="527">3.3 GHz</cx:pt>
          <cx:pt idx="528">3.3 GHz</cx:pt>
          <cx:pt idx="529">3.3 GHz</cx:pt>
          <cx:pt idx="530">3.3 GHz</cx:pt>
          <cx:pt idx="531">3.3 GHz</cx:pt>
          <cx:pt idx="532">3.3 GHz</cx:pt>
          <cx:pt idx="533">3.3 GHz</cx:pt>
          <cx:pt idx="534">3.3 GHz</cx:pt>
          <cx:pt idx="535">3.3 GHz</cx:pt>
          <cx:pt idx="536">3.3 GHz</cx:pt>
          <cx:pt idx="537">3.3 GHz</cx:pt>
          <cx:pt idx="538">3.3 GHz</cx:pt>
          <cx:pt idx="539">3.3 GHz</cx:pt>
          <cx:pt idx="540">3.3 GHz</cx:pt>
          <cx:pt idx="541">3.3 GHz</cx:pt>
          <cx:pt idx="542">3.3 GHz</cx:pt>
          <cx:pt idx="543">3.3 GHz</cx:pt>
          <cx:pt idx="544">3.3 GHz</cx:pt>
          <cx:pt idx="545">3.3 GHz</cx:pt>
          <cx:pt idx="546">3.3 GHz</cx:pt>
          <cx:pt idx="547">3.3 GHz</cx:pt>
          <cx:pt idx="548">3.3 GHz</cx:pt>
          <cx:pt idx="549">3.3 GHz</cx:pt>
          <cx:pt idx="550">3.3 GHz</cx:pt>
          <cx:pt idx="551">3.3 GHz</cx:pt>
          <cx:pt idx="552">3.3 GHz</cx:pt>
          <cx:pt idx="553">3.3 GHz</cx:pt>
          <cx:pt idx="554">3.3 GHz</cx:pt>
          <cx:pt idx="555">3.3 GHz</cx:pt>
          <cx:pt idx="556">3.3 GHz</cx:pt>
          <cx:pt idx="557">3.3 GHz</cx:pt>
          <cx:pt idx="558">3.3 GHz</cx:pt>
          <cx:pt idx="559">3.3 GHz</cx:pt>
          <cx:pt idx="560">3.5 GHz</cx:pt>
          <cx:pt idx="561">3.5 GHz</cx:pt>
          <cx:pt idx="562">3.5 GHz</cx:pt>
          <cx:pt idx="563">3.5 GHz</cx:pt>
          <cx:pt idx="564">3.5 GHz</cx:pt>
          <cx:pt idx="565">3.5 GHz</cx:pt>
          <cx:pt idx="566">3.5 GHz</cx:pt>
          <cx:pt idx="567">3.5 GHz</cx:pt>
          <cx:pt idx="568">3.5 GHz</cx:pt>
          <cx:pt idx="569">3.5 GHz</cx:pt>
          <cx:pt idx="570">3.5 GHz</cx:pt>
          <cx:pt idx="571">3.5 GHz</cx:pt>
          <cx:pt idx="572">3.5 GHz</cx:pt>
          <cx:pt idx="573">3.5 GHz</cx:pt>
          <cx:pt idx="574">3.5 GHz</cx:pt>
          <cx:pt idx="575">3.5 GHz</cx:pt>
          <cx:pt idx="576">3.5 GHz</cx:pt>
          <cx:pt idx="577">3.5 GHz</cx:pt>
          <cx:pt idx="578">3.5 GHz</cx:pt>
          <cx:pt idx="579">3.5 GHz</cx:pt>
          <cx:pt idx="580">3.5 GHz</cx:pt>
          <cx:pt idx="581">3.5 GHz</cx:pt>
          <cx:pt idx="582">3.5 GHz</cx:pt>
          <cx:pt idx="583">3.5 GHz</cx:pt>
          <cx:pt idx="584">3.5 GHz</cx:pt>
          <cx:pt idx="585">3.5 GHz</cx:pt>
          <cx:pt idx="586">3.5 GHz</cx:pt>
          <cx:pt idx="587">3.5 GHz</cx:pt>
          <cx:pt idx="588">3.5 GHz</cx:pt>
          <cx:pt idx="589">3.5 GHz</cx:pt>
          <cx:pt idx="590">3.5 GHz</cx:pt>
          <cx:pt idx="591">3.5 GHz</cx:pt>
          <cx:pt idx="592">3.5 GHz</cx:pt>
          <cx:pt idx="593">3.5 GHz</cx:pt>
          <cx:pt idx="594">3.5 GHz</cx:pt>
          <cx:pt idx="595">3.5 GHz</cx:pt>
          <cx:pt idx="596">3.5 GHz</cx:pt>
          <cx:pt idx="597">3.5 GHz</cx:pt>
          <cx:pt idx="598">3.5 GHz</cx:pt>
          <cx:pt idx="599">3.5 GHz</cx:pt>
        </cx:lvl>
      </cx:strDim>
      <cx:numDim type="val">
        <cx:f>'[256_32_CFQ_CFQ.xlsx]RAW AVG FULL'!$B$2:$B$601</cx:f>
        <cx:lvl ptCount="600" formatCode="General">
          <cx:pt idx="0">610842.18999999994</cx:pt>
          <cx:pt idx="1">624339.06000000006</cx:pt>
          <cx:pt idx="2">787890.62</cx:pt>
          <cx:pt idx="3">697322.93999999994</cx:pt>
          <cx:pt idx="4">579209.5</cx:pt>
          <cx:pt idx="5">699594.62</cx:pt>
          <cx:pt idx="6">705570.93999999994</cx:pt>
          <cx:pt idx="7">583299.93999999994</cx:pt>
          <cx:pt idx="8">615393.38</cx:pt>
          <cx:pt idx="9">626159.5</cx:pt>
          <cx:pt idx="10">606700.43999999994</cx:pt>
          <cx:pt idx="11">716876.62</cx:pt>
          <cx:pt idx="12">621448.25</cx:pt>
          <cx:pt idx="13">608074.75</cx:pt>
          <cx:pt idx="14">766517.31000000006</cx:pt>
          <cx:pt idx="15">611189.88</cx:pt>
          <cx:pt idx="16">744204.06000000006</cx:pt>
          <cx:pt idx="17">677522.68999999994</cx:pt>
          <cx:pt idx="18">789628.88</cx:pt>
          <cx:pt idx="19">602276.43999999994</cx:pt>
          <cx:pt idx="20">668246.25</cx:pt>
          <cx:pt idx="21">739590.62</cx:pt>
          <cx:pt idx="22">746273</cx:pt>
          <cx:pt idx="23">632056.88</cx:pt>
          <cx:pt idx="24">715443.62</cx:pt>
          <cx:pt idx="25">618227.93999999994</cx:pt>
          <cx:pt idx="26">723153.12</cx:pt>
          <cx:pt idx="27">766517.31000000006</cx:pt>
          <cx:pt idx="28">603630.75</cx:pt>
          <cx:pt idx="29">627623.5</cx:pt>
          <cx:pt idx="30">632056.88</cx:pt>
          <cx:pt idx="31">693718.75</cx:pt>
          <cx:pt idx="32">493264.90999999997</cx:pt>
          <cx:pt idx="33">805021.18999999994</cx:pt>
          <cx:pt idx="34">699594.62</cx:pt>
          <cx:pt idx="35">742146.56000000006</cx:pt>
          <cx:pt idx="36">568777.75</cx:pt>
          <cx:pt idx="37">603970.31000000006</cx:pt>
          <cx:pt idx="38">629094.38</cx:pt>
          <cx:pt idx="39">621448.25</cx:pt>
          <cx:pt idx="40">639967.93999999994</cx:pt>
          <cx:pt idx="41">876663</cx:pt>
          <cx:pt idx="42">675391.88</cx:pt>
          <cx:pt idx="43">731528.62</cx:pt>
          <cx:pt idx="44">680960.12</cx:pt>
          <cx:pt idx="45">658008.38</cx:pt>
          <cx:pt idx="46">680528.56000000006</cx:pt>
          <cx:pt idx="47">627623.5</cx:pt>
          <cx:pt idx="48">658008.38</cx:pt>
          <cx:pt idx="49">873809.31000000006</cx:pt>
          <cx:pt idx="50">667000.88</cx:pt>
          <cx:pt idx="51">684432.62</cx:pt>
          <cx:pt idx="52">680528.56000000006</cx:pt>
          <cx:pt idx="53">889002.12</cx:pt>
          <cx:pt idx="54">759469.18999999994</cx:pt>
          <cx:pt idx="55">780445.88</cx:pt>
          <cx:pt idx="56">792543.06000000006</cx:pt>
          <cx:pt idx="57">861885.5</cx:pt>
          <cx:pt idx="58">684869.18999999994</cx:pt>
          <cx:pt idx="59">684432.62</cx:pt>
          <cx:pt idx="60">701422.68999999994</cx:pt>
          <cx:pt idx="61">649647.93999999994</cx:pt>
          <cx:pt idx="62">880256.43999999994</cx:pt>
          <cx:pt idx="63">690151.62</cx:pt>
          <cx:pt idx="64">789628.88</cx:pt>
          <cx:pt idx="65">680960.12</cx:pt>
          <cx:pt idx="66">794889.93999999994</cx:pt>
          <cx:pt idx="67">775934</cx:pt>
          <cx:pt idx="68">697322.93999999994</cx:pt>
          <cx:pt idx="69">831194.56000000006</cx:pt>
          <cx:pt idx="70">686621</cx:pt>
          <cx:pt idx="71">844265.62</cx:pt>
          <cx:pt idx="72">790210</cx:pt>
          <cx:pt idx="73">705107.56000000006</cx:pt>
          <cx:pt idx="74">733527.56000000006</cx:pt>
          <cx:pt idx="75">858440.18999999994</cx:pt>
          <cx:pt idx="76">668246.25</cx:pt>
          <cx:pt idx="77">904732.62</cx:pt>
          <cx:pt idx="78">827989.75</cx:pt>
          <cx:pt idx="79">910872.62</cx:pt>
          <cx:pt idx="80">785584.88</cx:pt>
          <cx:pt idx="81">695516.18999999994</cx:pt>
          <cx:pt idx="82">856386.18999999994</cx:pt>
          <cx:pt idx="83">859127</cx:pt>
          <cx:pt idx="84">839644.25</cx:pt>
          <cx:pt idx="85">775934</cx:pt>
          <cx:pt idx="86">847597.88</cx:pt>
          <cx:pt idx="87">966633.38</cx:pt>
          <cx:pt idx="88">787890.62</cx:pt>
          <cx:pt idx="89">713068</cx:pt>
          <cx:pt idx="90">933846.38</cx:pt>
          <cx:pt idx="91">675391.88</cx:pt>
          <cx:pt idx="92">711178.81000000006</cx:pt>
          <cx:pt idx="93">717355.56000000006</cx:pt>
          <cx:pt idx="94">716876.62</cx:pt>
          <cx:pt idx="95">708831.38</cx:pt>
          <cx:pt idx="96">792543.06000000006</cx:pt>
          <cx:pt idx="97">738065.43999999994</cx:pt>
          <cx:pt idx="98">764334.75</cx:pt>
          <cx:pt idx="99">686182.25</cx:pt>
          <cx:pt idx="100">739590.62</cx:pt>
          <cx:pt idx="101">693718.75</cx:pt>
          <cx:pt idx="102">802014.68999999994</cx:pt>
          <cx:pt idx="103">729045.12</cx:pt>
          <cx:pt idx="104">699139.12</cx:pt>
          <cx:pt idx="105">876663</cx:pt>
          <cx:pt idx="106">944525.38</cx:pt>
          <cx:pt idx="107">941213.62</cx:pt>
          <cx:pt idx="108">746273</cx:pt>
          <cx:pt idx="109">870974.12</cx:pt>
          <cx:pt idx="110">725106.5</cx:pt>
          <cx:pt idx="111">842278.81000000006</cx:pt>
          <cx:pt idx="112">691930.62</cx:pt>
          <cx:pt idx="113">951219.38</cx:pt>
          <cx:pt idx="114">691930.62</cx:pt>
          <cx:pt idx="115">711178.81000000006</cx:pt>
          <cx:pt idx="116">725596.5</cx:pt>
          <cx:pt idx="117">741633.93999999994</cx:pt>
          <cx:pt idx="118">817898.5</cx:pt>
          <cx:pt idx="119">714967.25</cx:pt>
          <cx:pt idx="120">904732.62</cx:pt>
          <cx:pt idx="121">764334.75</cx:pt>
          <cx:pt idx="122">731528.62</cx:pt>
          <cx:pt idx="123">913974</cx:pt>
          <cx:pt idx="124">944525.38</cx:pt>
          <cx:pt idx="125">750445.62</cx:pt>
          <cx:pt idx="126">985259.88</cx:pt>
          <cx:pt idx="127">723153.12</cx:pt>
          <cx:pt idx="128">706964.56000000006</cx:pt>
          <cx:pt idx="129">807442.68999999994</cx:pt>
          <cx:pt idx="130">848267.5</cx:pt>
          <cx:pt idx="131">820398.18999999994</cx:pt>
          <cx:pt idx="132">744204.06000000006</cx:pt>
          <cx:pt idx="133">723153.12</cx:pt>
          <cx:pt idx="134">1003679.3100000001</cx:pt>
          <cx:pt idx="135">852984.56000000006</cx:pt>
          <cx:pt idx="136">1003679.3100000001</cx:pt>
          <cx:pt idx="137">721210.18999999994</cx:pt>
          <cx:pt idx="138">725106.5</cx:pt>
          <cx:pt idx="139">780445.88</cx:pt>
          <cx:pt idx="140">913974</cx:pt>
          <cx:pt idx="141">1027695.25</cx:pt>
          <cx:pt idx="142">768712.38</cx:pt>
          <cx:pt idx="143">876663</cx:pt>
          <cx:pt idx="144">630572.12</cx:pt>
          <cx:pt idx="145">740100.38</cx:pt>
          <cx:pt idx="146">924200.88</cx:pt>
          <cx:pt idx="147">879535.43999999994</cx:pt>
          <cx:pt idx="148">775934</cx:pt>
          <cx:pt idx="149">706964.56000000006</cx:pt>
          <cx:pt idx="150">677095.43999999994</cx:pt>
          <cx:pt idx="151">910872.62</cx:pt>
          <cx:pt idx="152">941213.62</cx:pt>
          <cx:pt idx="153">977189.93999999994</cx:pt>
          <cx:pt idx="154">984356.68999999994</cx:pt>
          <cx:pt idx="155">663292.62</cx:pt>
          <cx:pt idx="156">876663</cx:pt>
          <cx:pt idx="157">820398.18999999994</cx:pt>
          <cx:pt idx="158">883152.5</cx:pt>
          <cx:pt idx="159">977189.93999999994</cx:pt>
          <cx:pt idx="160">1049800.3799999999</cx:pt>
          <cx:pt idx="161">725106.5</cx:pt>
          <cx:pt idx="162">810490.06000000006</cx:pt>
          <cx:pt idx="163">817898.5</cx:pt>
          <cx:pt idx="164">1032637</cx:pt>
          <cx:pt idx="165">807442.68999999994</cx:pt>
          <cx:pt idx="166">808050.31000000006</cx:pt>
          <cx:pt idx="167">965763.93999999994</cx:pt>
          <cx:pt idx="168">759469.18999999994</cx:pt>
          <cx:pt idx="169">963165</cx:pt>
          <cx:pt idx="170">837026.12</cx:pt>
          <cx:pt idx="171">992545.93999999994</cx:pt>
          <cx:pt idx="172">921029.88</cx:pt>
          <cx:pt idx="173">807442.68999999994</cx:pt>
          <cx:pt idx="174">750445.62</cx:pt>
          <cx:pt idx="175">815414.06000000006</cx:pt>
          <cx:pt idx="176">809878.75</cx:pt>
          <cx:pt idx="177">768712.38</cx:pt>
          <cx:pt idx="178">924200.88</cx:pt>
          <cx:pt idx="179">815414.06000000006</cx:pt>
          <cx:pt idx="180">910872.62</cx:pt>
          <cx:pt idx="181">771473.93999999994</cx:pt>
          <cx:pt idx="182">1080434.3799999999</cx:pt>
          <cx:pt idx="183">1007446.1899999999</cx:pt>
          <cx:pt idx="184">777619.81000000006</cx:pt>
          <cx:pt idx="185">1040643.4399999999</cx:pt>
          <cx:pt idx="186">951219.38</cx:pt>
          <cx:pt idx="187">1137672.5</cx:pt>
          <cx:pt idx="188">1090308.25</cx:pt>
          <cx:pt idx="189">1044693.4399999999</cx:pt>
          <cx:pt idx="190">1008392.3100000001</cx:pt>
          <cx:pt idx="191">699594.62</cx:pt>
          <cx:pt idx="192">937925</cx:pt>
          <cx:pt idx="193">750970.43999999994</cx:pt>
          <cx:pt idx="194">797843.12</cx:pt>
          <cx:pt idx="195">800221.56000000006</cx:pt>
          <cx:pt idx="196">924200.88</cx:pt>
          <cx:pt idx="197">1011241.38</cx:pt>
          <cx:pt idx="198">969251.06000000006</cx:pt>
          <cx:pt idx="199">794889.93999999994</cx:pt>
          <cx:pt idx="200">742146.56000000006</cx:pt>
          <cx:pt idx="201">823544.38</cx:pt>
          <cx:pt idx="202">782721.5</cx:pt>
          <cx:pt idx="203">812944.62</cx:pt>
          <cx:pt idx="204">1076103.1200000001</cx:pt>
          <cx:pt idx="205">1084800.6200000001</cx:pt>
          <cx:pt idx="206">847597.88</cx:pt>
          <cx:pt idx="207">897923.38</cx:pt>
          <cx:pt idx="208">815414.06000000006</cx:pt>
          <cx:pt idx="209">930608.88</cx:pt>
          <cx:pt idx="210">859127</cx:pt>
          <cx:pt idx="211">1016025.8100000001</cx:pt>
          <cx:pt idx="212">985259.88</cx:pt>
          <cx:pt idx="213">996229.5</cx:pt>
          <cx:pt idx="214">865358.56000000006</cx:pt>
          <cx:pt idx="215">867455.88</cx:pt>
          <cx:pt idx="216">853662.75</cx:pt>
          <cx:pt idx="217">837026.12</cx:pt>
          <cx:pt idx="218">980760.18999999994</cx:pt>
          <cx:pt idx="219">834424.25</cx:pt>
          <cx:pt idx="220">828628.75</cx:pt>
          <cx:pt idx="221">792543.06000000006</cx:pt>
          <cx:pt idx="222">1036624.8100000001</cx:pt>
          <cx:pt idx="223">886067.68999999994</cx:pt>
          <cx:pt idx="224">1084800.6200000001</cx:pt>
          <cx:pt idx="225">883152.5</cx:pt>
          <cx:pt idx="226">1076103.1200000001</cx:pt>
          <cx:pt idx="227">1094754.8799999999</cx:pt>
          <cx:pt idx="228">1180188</cx:pt>
          <cx:pt idx="229">748353.5</cx:pt>
          <cx:pt idx="230">812329.56000000006</cx:pt>
          <cx:pt idx="231">962301.81000000006</cx:pt>
          <cx:pt idx="232">1040643.4399999999</cx:pt>
          <cx:pt idx="233">1016025.8100000001</cx:pt>
          <cx:pt idx="234">805021.18999999994</cx:pt>
          <cx:pt idx="235">778183.38</cx:pt>
          <cx:pt idx="236">1036624.8100000001</cx:pt>
          <cx:pt idx="237">937925</cx:pt>
          <cx:pt idx="238">1147398.25</cx:pt>
          <cx:pt idx="239">764334.75</cx:pt>
          <cx:pt idx="240">842278.81000000006</cx:pt>
          <cx:pt idx="241">1070737.6200000001</cx:pt>
          <cx:pt idx="242">873098.75</cx:pt>
          <cx:pt idx="243">886067.68999999994</cx:pt>
          <cx:pt idx="244">870974.12</cx:pt>
          <cx:pt idx="245">927393.81000000006</cx:pt>
          <cx:pt idx="246">879535.43999999994</cx:pt>
          <cx:pt idx="247">894929.81000000006</cx:pt>
          <cx:pt idx="248">886067.68999999994</cx:pt>
          <cx:pt idx="249">844930</cx:pt>
          <cx:pt idx="250">924200.88</cx:pt>
          <cx:pt idx="251">977189.93999999994</cx:pt>
          <cx:pt idx="252">947860.56000000006</cx:pt>
          <cx:pt idx="253">1084800.6200000001</cx:pt>
          <cx:pt idx="254">901693.56000000006</cx:pt>
          <cx:pt idx="255">920240.5</cx:pt>
          <cx:pt idx="256">891956.12</cx:pt>
          <cx:pt idx="257">1053922</cx:pt>
          <cx:pt idx="258">1016025.8100000001</cx:pt>
          <cx:pt idx="259">1044693.4399999999</cx:pt>
          <cx:pt idx="260">1019886.0600000001</cx:pt>
          <cx:pt idx="261">867455.88</cx:pt>
          <cx:pt idx="262">958864.43999999994</cx:pt>
          <cx:pt idx="263">859127</cx:pt>
          <cx:pt idx="264">952062.81000000006</cx:pt>
          <cx:pt idx="265">827989.75</cx:pt>
          <cx:pt idx="266">870974.12</cx:pt>
          <cx:pt idx="267">1058076.25</cx:pt>
          <cx:pt idx="268">1053922</cx:pt>
          <cx:pt idx="269">1062263.25</cx:pt>
          <cx:pt idx="270">1148625.6200000001</cx:pt>
          <cx:pt idx="271">855703.68999999994</cx:pt>
          <cx:pt idx="272">927393.81000000006</cx:pt>
          <cx:pt idx="273">850282.68999999994</cx:pt>
          <cx:pt idx="274">1208072.6200000001</cx:pt>
          <cx:pt idx="275">897923.38</cx:pt>
          <cx:pt idx="276">1044693.4399999999</cx:pt>
          <cx:pt idx="277">1208072.6200000001</cx:pt>
          <cx:pt idx="278">1190657.6200000001</cx:pt>
          <cx:pt idx="279">868157.25</cx:pt>
          <cx:pt idx="280">1147398.25</cx:pt>
          <cx:pt idx="281">913974</cx:pt>
          <cx:pt idx="282">947860.56000000006</cx:pt>
          <cx:pt idx="283">941213.62</cx:pt>
          <cx:pt idx="284">1147398.25</cx:pt>
          <cx:pt idx="285">948698.06000000006</cx:pt>
          <cx:pt idx="286">1019886.0600000001</cx:pt>
          <cx:pt idx="287">930608.88</cx:pt>
          <cx:pt idx="288">1158540.3799999999</cx:pt>
          <cx:pt idx="289">1262029.3799999999</cx:pt>
          <cx:pt idx="290">947860.56000000006</cx:pt>
          <cx:pt idx="291">1093639.75</cx:pt>
          <cx:pt idx="292">1254656</cx:pt>
          <cx:pt idx="293">945357</cx:pt>
          <cx:pt idx="294">1132871.25</cx:pt>
          <cx:pt idx="295">1248819.1200000001</cx:pt>
          <cx:pt idx="296">894929.81000000006</cx:pt>
          <cx:pt idx="297">1094754.8799999999</cx:pt>
          <cx:pt idx="298">1031644.88</cx:pt>
          <cx:pt idx="299">1032637</cx:pt>
          <cx:pt idx="300">891956.12</cx:pt>
          <cx:pt idx="301">870268.18999999994</cx:pt>
          <cx:pt idx="302">842278.81000000006</cx:pt>
          <cx:pt idx="303">970126.81000000006</cx:pt>
          <cx:pt idx="304">1152323.75</cx:pt>
          <cx:pt idx="305">928195.5</cx:pt>
          <cx:pt idx="306">1094754.8799999999</cx:pt>
          <cx:pt idx="307">1112909.8799999999</cx:pt>
          <cx:pt idx="308">1062263.25</cx:pt>
          <cx:pt idx="309">1062263.25</cx:pt>
          <cx:pt idx="310">1254656</cx:pt>
          <cx:pt idx="311">1075025.75</cx:pt>
          <cx:pt idx="312">897923.38</cx:pt>
          <cx:pt idx="313">1202660.1200000001</cx:pt>
          <cx:pt idx="314">897923.38</cx:pt>
          <cx:pt idx="315">1117543.1200000001</cx:pt>
          <cx:pt idx="316">882426.68999999994</cx:pt>
          <cx:pt idx="317">850282.68999999994</cx:pt>
          <cx:pt idx="318">1128110.25</cx:pt>
          <cx:pt idx="319">847597.88</cx:pt>
          <cx:pt idx="320">1173737.5</cx:pt>
          <cx:pt idx="321">1312954.6200000001</cx:pt>
          <cx:pt idx="322">970126.81000000006</cx:pt>
          <cx:pt idx="323">1084800.6200000001</cx:pt>
          <cx:pt idx="324">965763.93999999994</cx:pt>
          <cx:pt idx="325">1422540.6200000001</cx:pt>
          <cx:pt idx="326">996229.5</cx:pt>
          <cx:pt idx="327">921029.88</cx:pt>
          <cx:pt idx="328">1108314.8799999999</cx:pt>
          <cx:pt idx="329">1254656</cx:pt>
          <cx:pt idx="330">1362952.5</cx:pt>
          <cx:pt idx="331">1142514.6200000001</cx:pt>
          <cx:pt idx="332">886067.68999999994</cx:pt>
          <cx:pt idx="333">999940.56000000006</cx:pt>
          <cx:pt idx="334">1132871.25</cx:pt>
          <cx:pt idx="335">1012194.62</cx:pt>
          <cx:pt idx="336">1300235.3799999999</cx:pt>
          <cx:pt idx="337">1354356.75</cx:pt>
          <cx:pt idx="338">1137672.5</cx:pt>
          <cx:pt idx="339">1190657.6200000001</cx:pt>
          <cx:pt idx="340">1032637</cx:pt>
          <cx:pt idx="341">1312954.6200000001</cx:pt>
          <cx:pt idx="342">969251.06000000006</cx:pt>
          <cx:pt idx="343">977189.93999999994</cx:pt>
          <cx:pt idx="344">1407621.6200000001</cx:pt>
          <cx:pt idx="345">999940.56000000006</cx:pt>
          <cx:pt idx="346">1185399.75</cx:pt>
          <cx:pt idx="347">1153561.75</cx:pt>
          <cx:pt idx="348">1208072.6200000001</cx:pt>
          <cx:pt idx="349">1003679.3100000001</cx:pt>
          <cx:pt idx="350">1235882.5</cx:pt>
          <cx:pt idx="351">991629.31000000006</cx:pt>
          <cx:pt idx="352">977189.93999999994</cx:pt>
          <cx:pt idx="353">977189.93999999994</cx:pt>
          <cx:pt idx="354">886067.68999999994</cx:pt>
          <cx:pt idx="355">1293967.75</cx:pt>
          <cx:pt idx="356">1142514.6200000001</cx:pt>
          <cx:pt idx="357">1003679.3100000001</cx:pt>
          <cx:pt idx="358">1007446.1899999999</cx:pt>
          <cx:pt idx="359">1312954.6200000001</cx:pt>
          <cx:pt idx="360">691930.62</cx:pt>
          <cx:pt idx="361">1286217.6200000001</cx:pt>
          <cx:pt idx="362">1040643.4399999999</cx:pt>
          <cx:pt idx="363">999940.56000000006</cx:pt>
          <cx:pt idx="364">992545.93999999994</cx:pt>
          <cx:pt idx="365">955451.5</cx:pt>
          <cx:pt idx="366">1016025.8100000001</cx:pt>
          <cx:pt idx="367">1354356.75</cx:pt>
          <cx:pt idx="368">897923.38</cx:pt>
          <cx:pt idx="369">933846.38</cx:pt>
          <cx:pt idx="370">1040643.4399999999</cx:pt>
          <cx:pt idx="371">1027695.25</cx:pt>
          <cx:pt idx="372">1016025.8100000001</cx:pt>
          <cx:pt idx="373">1163562.1200000001</cx:pt>
          <cx:pt idx="374">1032637</cx:pt>
          <cx:pt idx="375">1243036.25</cx:pt>
          <cx:pt idx="376">1070737.6200000001</cx:pt>
          <cx:pt idx="377">987979.62</cx:pt>
          <cx:pt idx="378">1019886.0600000001</cx:pt>
          <cx:pt idx="379">895676.31000000006</cx:pt>
          <cx:pt idx="380">996229.5</cx:pt>
          <cx:pt idx="381">941213.62</cx:pt>
          <cx:pt idx="382">1163562.1200000001</cx:pt>
          <cx:pt idx="383">1422540.6200000001</cx:pt>
          <cx:pt idx="384">1036624.8100000001</cx:pt>
          <cx:pt idx="385">1413179.3799999999</cx:pt>
          <cx:pt idx="386">1332507.1200000001</cx:pt>
          <cx:pt idx="387">1003679.3100000001</cx:pt>
          <cx:pt idx="388">1012194.62</cx:pt>
          <cx:pt idx="389">1274008.75</cx:pt>
          <cx:pt idx="390">1003679.3100000001</cx:pt>
          <cx:pt idx="391">913974</cx:pt>
          <cx:pt idx="392">1206714.8799999999</cx:pt>
          <cx:pt idx="393">1266495.1200000001</cx:pt>
          <cx:pt idx="394">814795.25</cx:pt>
          <cx:pt idx="395">1430119.3799999999</cx:pt>
          <cx:pt idx="396">1080434.3799999999</cx:pt>
          <cx:pt idx="397">1036624.8100000001</cx:pt>
          <cx:pt idx="398">1079348.25</cx:pt>
          <cx:pt idx="399">1311351.1200000001</cx:pt>
          <cx:pt idx="400">1070737.6200000001</cx:pt>
          <cx:pt idx="401">1035624.9399999999</cx:pt>
          <cx:pt idx="402">1415041.75</cx:pt>
          <cx:pt idx="403">1036624.8100000001</cx:pt>
          <cx:pt idx="404">1062263.25</cx:pt>
          <cx:pt idx="405">1312954.6200000001</cx:pt>
          <cx:pt idx="406">1049800.3799999999</cx:pt>
          <cx:pt idx="407">1089202.25</cx:pt>
          <cx:pt idx="408">1260547.75</cx:pt>
          <cx:pt idx="409">1384034.3799999999</cx:pt>
          <cx:pt idx="410">1036624.8100000001</cx:pt>
          <cx:pt idx="411">987979.62</cx:pt>
          <cx:pt idx="412">1053922</cx:pt>
          <cx:pt idx="413">1044693.4399999999</cx:pt>
          <cx:pt idx="414">1040643.4399999999</cx:pt>
          <cx:pt idx="415">991629.31000000006</cx:pt>
          <cx:pt idx="416">1071806.3799999999</cx:pt>
          <cx:pt idx="417">1031644.88</cx:pt>
          <cx:pt idx="418">1040643.4399999999</cx:pt>
          <cx:pt idx="419">1219045</cx:pt>
          <cx:pt idx="420">1235882.5</cx:pt>
          <cx:pt idx="421">1016025.8100000001</cx:pt>
          <cx:pt idx="422">1235882.5</cx:pt>
          <cx:pt idx="423">1262029.3799999999</cx:pt>
          <cx:pt idx="424">1020855.6899999999</cx:pt>
          <cx:pt idx="425">1325925.25</cx:pt>
          <cx:pt idx="426">1340826.8799999999</cx:pt>
          <cx:pt idx="427">1058076.25</cx:pt>
          <cx:pt idx="428">1044693.4399999999</cx:pt>
          <cx:pt idx="429">1206714.8799999999</cx:pt>
          <cx:pt idx="430">1044693.4399999999</cx:pt>
          <cx:pt idx="431">1463250.8799999999</cx:pt>
          <cx:pt idx="432">1354356.75</cx:pt>
          <cx:pt idx="433">1137672.5</cx:pt>
          <cx:pt idx="434">992545.93999999994</cx:pt>
          <cx:pt idx="435">812944.62</cx:pt>
          <cx:pt idx="436">1311351.1200000001</cx:pt>
          <cx:pt idx="437">1084800.6200000001</cx:pt>
          <cx:pt idx="438">1070737.6200000001</cx:pt>
          <cx:pt idx="439">1376935</cx:pt>
          <cx:pt idx="440">1178892.25</cx:pt>
          <cx:pt idx="441">1292410.25</cx:pt>
          <cx:pt idx="442">1084800.6200000001</cx:pt>
          <cx:pt idx="443">1375171.5</cx:pt>
          <cx:pt idx="444">1023775.75</cx:pt>
          <cx:pt idx="445">1093639.75</cx:pt>
          <cx:pt idx="446">1306564</cx:pt>
          <cx:pt idx="447">1175022</cx:pt>
          <cx:pt idx="448">1405778.75</cx:pt>
          <cx:pt idx="449">1298662.75</cx:pt>
          <cx:pt idx="450">1437779.3799999999</cx:pt>
          <cx:pt idx="451">1137672.5</cx:pt>
          <cx:pt idx="452">1128110.25</cx:pt>
          <cx:pt idx="453">1572543.6200000001</cx:pt>
          <cx:pt idx="454">1062263.25</cx:pt>
          <cx:pt idx="455">1148625.6200000001</cx:pt>
          <cx:pt idx="456">1306564</cx:pt>
          <cx:pt idx="457">1070737.6200000001</cx:pt>
          <cx:pt idx="458">1453348</cx:pt>
          <cx:pt idx="459">1184092.5</cx:pt>
          <cx:pt idx="460">1430119.3799999999</cx:pt>
          <cx:pt idx="461">1292410.25</cx:pt>
          <cx:pt idx="462">1497953.75</cx:pt>
          <cx:pt idx="463">1340826.8799999999</cx:pt>
          <cx:pt idx="464">1332507.1200000001</cx:pt>
          <cx:pt idx="465">1137672.5</cx:pt>
          <cx:pt idx="466">1415041.75</cx:pt>
          <cx:pt idx="467">1123389.25</cx:pt>
          <cx:pt idx="468">1112909.8799999999</cx:pt>
          <cx:pt idx="469">1332507.1200000001</cx:pt>
          <cx:pt idx="470">1053922</cx:pt>
          <cx:pt idx="471">1439707.1200000001</cx:pt>
          <cx:pt idx="472">1319408</cx:pt>
          <cx:pt idx="473">1455317.8799999999</cx:pt>
          <cx:pt idx="474">1052888.6200000001</cx:pt>
          <cx:pt idx="475">1311351.1200000001</cx:pt>
          <cx:pt idx="476">1579483.3799999999</cx:pt>
          <cx:pt idx="477">1163562.1200000001</cx:pt>
          <cx:pt idx="478">1112909.8799999999</cx:pt>
          <cx:pt idx="479">1292410.25</cx:pt>
          <cx:pt idx="480">1437779.3799999999</cx:pt>
          <cx:pt idx="481">1224606.25</cx:pt>
          <cx:pt idx="482">1622442.6200000001</cx:pt>
          <cx:pt idx="483">1523457.8799999999</cx:pt>
          <cx:pt idx="484">1430119.3799999999</cx:pt>
          <cx:pt idx="485">1298662.75</cx:pt>
          <cx:pt idx="486">1471270.75</cx:pt>
          <cx:pt idx="487">1169901</cx:pt>
          <cx:pt idx="488">1321031.3799999999</cx:pt>
          <cx:pt idx="489">1267990.75</cx:pt>
          <cx:pt idx="490">1143731.6200000001</cx:pt>
          <cx:pt idx="491">1639786.8799999999</cx:pt>
          <cx:pt idx="492">1102624.25</cx:pt>
          <cx:pt idx="493">1354356.75</cx:pt>
          <cx:pt idx="494">1532153.3799999999</cx:pt>
          <cx:pt idx="495">1071806.3799999999</cx:pt>
          <cx:pt idx="496">1334162.75</cx:pt>
          <cx:pt idx="497">1206714.8799999999</cx:pt>
          <cx:pt idx="498">1178892.25</cx:pt>
          <cx:pt idx="499">1662639</cx:pt>
          <cx:pt idx="500">1163562.1200000001</cx:pt>
          <cx:pt idx="501">1190657.6200000001</cx:pt>
          <cx:pt idx="502">1274008.75</cx:pt>
          <cx:pt idx="503">1347557.8799999999</cx:pt>
          <cx:pt idx="504">1471270.75</cx:pt>
          <cx:pt idx="505">1523457.8799999999</cx:pt>
          <cx:pt idx="506">1235882.5</cx:pt>
          <cx:pt idx="507">1694118.25</cx:pt>
          <cx:pt idx="508">1117543.1200000001</cx:pt>
          <cx:pt idx="509">1376935</cx:pt>
          <cx:pt idx="510">1112909.8799999999</cx:pt>
          <cx:pt idx="511">1662639</cx:pt>
          <cx:pt idx="512">1415041.75</cx:pt>
          <cx:pt idx="513">1453348</cx:pt>
          <cx:pt idx="514">1683493.5</cx:pt>
          <cx:pt idx="515">1173737.5</cx:pt>
          <cx:pt idx="516">1137672.5</cx:pt>
          <cx:pt idx="517">1420658.5</cx:pt>
          <cx:pt idx="518">1570244</cx:pt>
          <cx:pt idx="519">1514860.5</cx:pt>
          <cx:pt idx="520">1561112.1200000001</cx:pt>
          <cx:pt idx="521">1169901</cx:pt>
          <cx:pt idx="522">1479379.1200000001</cx:pt>
          <cx:pt idx="523">1430119.3799999999</cx:pt>
          <cx:pt idx="524">1683493.5</cx:pt>
          <cx:pt idx="525">1132871.25</cx:pt>
          <cx:pt idx="526">1591186.6200000001</cx:pt>
          <cx:pt idx="527">1581810.25</cx:pt>
          <cx:pt idx="528">1184092.5</cx:pt>
          <cx:pt idx="529">1201314.5</cx:pt>
          <cx:pt idx="530">1089202.25</cx:pt>
          <cx:pt idx="531">1514860.5</cx:pt>
          <cx:pt idx="532">1190657.6200000001</cx:pt>
          <cx:pt idx="533">1400278.8799999999</cx:pt>
          <cx:pt idx="534">1175022</cx:pt>
          <cx:pt idx="535">1230218.6200000001</cx:pt>
          <cx:pt idx="536">1235882.5</cx:pt>
          <cx:pt idx="537">1213534</cx:pt>
          <cx:pt idx="538">1652404.3799999999</cx:pt>
          <cx:pt idx="539">1213534</cx:pt>
          <cx:pt idx="540">1168627.75</cx:pt>
          <cx:pt idx="541">1230218.6200000001</cx:pt>
          <cx:pt idx="542">1114064.6200000001</cx:pt>
          <cx:pt idx="543">1407621.6200000001</cx:pt>
          <cx:pt idx="544">1694118.25</cx:pt>
          <cx:pt idx="545">1453348</cx:pt>
          <cx:pt idx="546">1362952.5</cx:pt>
          <cx:pt idx="547">1561112.1200000001</cx:pt>
          <cx:pt idx="548">1208072.6200000001</cx:pt>
          <cx:pt idx="549">1600674.75</cx:pt>
          <cx:pt idx="550">1325925.25</cx:pt>
          <cx:pt idx="551">1132871.25</cx:pt>
          <cx:pt idx="552">1118707.5</cx:pt>
          <cx:pt idx="553">752549.43999999994</cx:pt>
          <cx:pt idx="554">1514860.5</cx:pt>
          <cx:pt idx="555">1243036.25</cx:pt>
          <cx:pt idx="556">1361224.6200000001</cx:pt>
          <cx:pt idx="557">1312954.6200000001</cx:pt>
          <cx:pt idx="558">1561112.1200000001</cx:pt>
          <cx:pt idx="559">1173737.5</cx:pt>
          <cx:pt idx="560">1347557.8799999999</cx:pt>
          <cx:pt idx="561">1340826.8799999999</cx:pt>
          <cx:pt idx="562">1694118.25</cx:pt>
          <cx:pt idx="563">1514860.5</cx:pt>
          <cx:pt idx="564">1802167.6200000001</cx:pt>
          <cx:pt idx="565">1766587.25</cx:pt>
          <cx:pt idx="566">1790149.3799999999</cx:pt>
          <cx:pt idx="567">1540948.6200000001</cx:pt>
          <cx:pt idx="568">1376935</cx:pt>
          <cx:pt idx="569">1398455.1200000001</cx:pt>
          <cx:pt idx="570">1514860.5</cx:pt>
          <cx:pt idx="571">1208072.6200000001</cx:pt>
          <cx:pt idx="572">1306564</cx:pt>
          <cx:pt idx="573">1802167.6200000001</cx:pt>
          <cx:pt idx="574">1256123.75</cx:pt>
          <cx:pt idx="575">1325925.25</cx:pt>
          <cx:pt idx="576">1347557.8799999999</cx:pt>
          <cx:pt idx="577">1339154.6200000001</cx:pt>
          <cx:pt idx="578">1361224.6200000001</cx:pt>
          <cx:pt idx="579">1219045</cx:pt>
          <cx:pt idx="580">1312954.6200000001</cx:pt>
          <cx:pt idx="581">1619994.75</cx:pt>
          <cx:pt idx="582">1319408</cx:pt>
          <cx:pt idx="583">1652404.3799999999</cx:pt>
          <cx:pt idx="584">1455317.8799999999</cx:pt>
          <cx:pt idx="585">1304976.1200000001</cx:pt>
          <cx:pt idx="586">1805197.5</cx:pt>
          <cx:pt idx="587">1523457.8799999999</cx:pt>
          <cx:pt idx="588">1534342.75</cx:pt>
          <cx:pt idx="589">775934</cx:pt>
          <cx:pt idx="590">1325925.25</cx:pt>
          <cx:pt idx="591">1479379.1200000001</cx:pt>
          <cx:pt idx="592">1224606.25</cx:pt>
          <cx:pt idx="593">757326.5</cx:pt>
          <cx:pt idx="594">1455317.8799999999</cx:pt>
          <cx:pt idx="595">1778290.25</cx:pt>
          <cx:pt idx="596">1361224.6200000001</cx:pt>
          <cx:pt idx="597">1629830.75</cx:pt>
          <cx:pt idx="598">1260547.75</cx:pt>
          <cx:pt idx="599">1430119.3799999999</cx:pt>
        </cx:lvl>
      </cx:numDim>
    </cx:data>
    <cx:data id="1">
      <cx:strDim type="cat">
        <cx:f>'[256_32_CFQ_CFQ.xlsx]RAW AVG FULL'!$A$2:$A$601</cx:f>
        <cx:lvl ptCount="600">
          <cx:pt idx="0">1.2 GHz</cx:pt>
          <cx:pt idx="1">1.2 GHz</cx:pt>
          <cx:pt idx="2">1.2 GHz</cx:pt>
          <cx:pt idx="3">1.2 GHz</cx:pt>
          <cx:pt idx="4">1.2 GHz</cx:pt>
          <cx:pt idx="5">1.2 GHz</cx:pt>
          <cx:pt idx="6">1.2 GHz</cx:pt>
          <cx:pt idx="7">1.2 GHz</cx:pt>
          <cx:pt idx="8">1.2 GHz</cx:pt>
          <cx:pt idx="9">1.2 GHz</cx:pt>
          <cx:pt idx="10">1.2 GHz</cx:pt>
          <cx:pt idx="11">1.2 GHz</cx:pt>
          <cx:pt idx="12">1.2 GHz</cx:pt>
          <cx:pt idx="13">1.2 GHz</cx:pt>
          <cx:pt idx="14">1.2 GHz</cx:pt>
          <cx:pt idx="15">1.2 GHz</cx:pt>
          <cx:pt idx="16">1.2 GHz</cx:pt>
          <cx:pt idx="17">1.2 GHz</cx:pt>
          <cx:pt idx="18">1.2 GHz</cx:pt>
          <cx:pt idx="19">1.2 GHz</cx:pt>
          <cx:pt idx="20">1.2 GHz</cx:pt>
          <cx:pt idx="21">1.2 GHz</cx:pt>
          <cx:pt idx="22">1.2 GHz</cx:pt>
          <cx:pt idx="23">1.2 GHz</cx:pt>
          <cx:pt idx="24">1.2 GHz</cx:pt>
          <cx:pt idx="25">1.2 GHz</cx:pt>
          <cx:pt idx="26">1.2 GHz</cx:pt>
          <cx:pt idx="27">1.2 GHz</cx:pt>
          <cx:pt idx="28">1.2 GHz</cx:pt>
          <cx:pt idx="29">1.2 GHz</cx:pt>
          <cx:pt idx="30">1.2 GHz</cx:pt>
          <cx:pt idx="31">1.2 GHz</cx:pt>
          <cx:pt idx="32">1.2 GHz</cx:pt>
          <cx:pt idx="33">1.2 GHz</cx:pt>
          <cx:pt idx="34">1.2 GHz</cx:pt>
          <cx:pt idx="35">1.2 GHz</cx:pt>
          <cx:pt idx="36">1.2 GHz</cx:pt>
          <cx:pt idx="37">1.2 GHz</cx:pt>
          <cx:pt idx="38">1.2 GHz</cx:pt>
          <cx:pt idx="39">1.2 GHz</cx:pt>
          <cx:pt idx="40">1.4 GHz</cx:pt>
          <cx:pt idx="41">1.4 GHz</cx:pt>
          <cx:pt idx="42">1.4 GHz</cx:pt>
          <cx:pt idx="43">1.4 GHz</cx:pt>
          <cx:pt idx="44">1.4 GHz</cx:pt>
          <cx:pt idx="45">1.4 GHz</cx:pt>
          <cx:pt idx="46">1.4 GHz</cx:pt>
          <cx:pt idx="47">1.4 GHz</cx:pt>
          <cx:pt idx="48">1.4 GHz</cx:pt>
          <cx:pt idx="49">1.4 GHz</cx:pt>
          <cx:pt idx="50">1.4 GHz</cx:pt>
          <cx:pt idx="51">1.4 GHz</cx:pt>
          <cx:pt idx="52">1.4 GHz</cx:pt>
          <cx:pt idx="53">1.4 GHz</cx:pt>
          <cx:pt idx="54">1.4 GHz</cx:pt>
          <cx:pt idx="55">1.4 GHz</cx:pt>
          <cx:pt idx="56">1.4 GHz</cx:pt>
          <cx:pt idx="57">1.4 GHz</cx:pt>
          <cx:pt idx="58">1.4 GHz</cx:pt>
          <cx:pt idx="59">1.4 GHz</cx:pt>
          <cx:pt idx="60">1.4 GHz</cx:pt>
          <cx:pt idx="61">1.4 GHz</cx:pt>
          <cx:pt idx="62">1.4 GHz</cx:pt>
          <cx:pt idx="63">1.4 GHz</cx:pt>
          <cx:pt idx="64">1.4 GHz</cx:pt>
          <cx:pt idx="65">1.4 GHz</cx:pt>
          <cx:pt idx="66">1.4 GHz</cx:pt>
          <cx:pt idx="67">1.4 GHz</cx:pt>
          <cx:pt idx="68">1.4 GHz</cx:pt>
          <cx:pt idx="69">1.4 GHz</cx:pt>
          <cx:pt idx="70">1.4 GHz</cx:pt>
          <cx:pt idx="71">1.4 GHz</cx:pt>
          <cx:pt idx="72">1.4 GHz</cx:pt>
          <cx:pt idx="73">1.4 GHz</cx:pt>
          <cx:pt idx="74">1.4 GHz</cx:pt>
          <cx:pt idx="75">1.4 GHz</cx:pt>
          <cx:pt idx="76">1.4 GHz</cx:pt>
          <cx:pt idx="77">1.4 GHz</cx:pt>
          <cx:pt idx="78">1.4 GHz</cx:pt>
          <cx:pt idx="79">1.4 GHz</cx:pt>
          <cx:pt idx="80">1.5 GHz</cx:pt>
          <cx:pt idx="81">1.5 GHz</cx:pt>
          <cx:pt idx="82">1.5 GHz</cx:pt>
          <cx:pt idx="83">1.5 GHz</cx:pt>
          <cx:pt idx="84">1.5 GHz</cx:pt>
          <cx:pt idx="85">1.5 GHz</cx:pt>
          <cx:pt idx="86">1.5 GHz</cx:pt>
          <cx:pt idx="87">1.5 GHz</cx:pt>
          <cx:pt idx="88">1.5 GHz</cx:pt>
          <cx:pt idx="89">1.5 GHz</cx:pt>
          <cx:pt idx="90">1.5 GHz</cx:pt>
          <cx:pt idx="91">1.5 GHz</cx:pt>
          <cx:pt idx="92">1.5 GHz</cx:pt>
          <cx:pt idx="93">1.5 GHz</cx:pt>
          <cx:pt idx="94">1.5 GHz</cx:pt>
          <cx:pt idx="95">1.5 GHz</cx:pt>
          <cx:pt idx="96">1.5 GHz</cx:pt>
          <cx:pt idx="97">1.5 GHz</cx:pt>
          <cx:pt idx="98">1.5 GHz</cx:pt>
          <cx:pt idx="99">1.5 GHz</cx:pt>
          <cx:pt idx="100">1.5 GHz</cx:pt>
          <cx:pt idx="101">1.5 GHz</cx:pt>
          <cx:pt idx="102">1.5 GHz</cx:pt>
          <cx:pt idx="103">1.5 GHz</cx:pt>
          <cx:pt idx="104">1.5 GHz</cx:pt>
          <cx:pt idx="105">1.5 GHz</cx:pt>
          <cx:pt idx="106">1.5 GHz</cx:pt>
          <cx:pt idx="107">1.5 GHz</cx:pt>
          <cx:pt idx="108">1.5 GHz</cx:pt>
          <cx:pt idx="109">1.5 GHz</cx:pt>
          <cx:pt idx="110">1.5 GHz</cx:pt>
          <cx:pt idx="111">1.5 GHz</cx:pt>
          <cx:pt idx="112">1.5 GHz</cx:pt>
          <cx:pt idx="113">1.5 GHz</cx:pt>
          <cx:pt idx="114">1.5 GHz</cx:pt>
          <cx:pt idx="115">1.5 GHz</cx:pt>
          <cx:pt idx="116">1.5 GHz</cx:pt>
          <cx:pt idx="117">1.5 GHz</cx:pt>
          <cx:pt idx="118">1.5 GHz</cx:pt>
          <cx:pt idx="119">1.5 GHz</cx:pt>
          <cx:pt idx="120">1.7 GHz</cx:pt>
          <cx:pt idx="121">1.7 GHz</cx:pt>
          <cx:pt idx="122">1.7 GHz</cx:pt>
          <cx:pt idx="123">1.7 GHz</cx:pt>
          <cx:pt idx="124">1.7 GHz</cx:pt>
          <cx:pt idx="125">1.7 GHz</cx:pt>
          <cx:pt idx="126">1.7 GHz</cx:pt>
          <cx:pt idx="127">1.7 GHz</cx:pt>
          <cx:pt idx="128">1.7 GHz</cx:pt>
          <cx:pt idx="129">1.7 GHz</cx:pt>
          <cx:pt idx="130">1.7 GHz</cx:pt>
          <cx:pt idx="131">1.7 GHz</cx:pt>
          <cx:pt idx="132">1.7 GHz</cx:pt>
          <cx:pt idx="133">1.7 GHz</cx:pt>
          <cx:pt idx="134">1.7 GHz</cx:pt>
          <cx:pt idx="135">1.7 GHz</cx:pt>
          <cx:pt idx="136">1.7 GHz</cx:pt>
          <cx:pt idx="137">1.7 GHz</cx:pt>
          <cx:pt idx="138">1.7 GHz</cx:pt>
          <cx:pt idx="139">1.7 GHz</cx:pt>
          <cx:pt idx="140">1.7 GHz</cx:pt>
          <cx:pt idx="141">1.7 GHz</cx:pt>
          <cx:pt idx="142">1.7 GHz</cx:pt>
          <cx:pt idx="143">1.7 GHz</cx:pt>
          <cx:pt idx="144">1.7 GHz</cx:pt>
          <cx:pt idx="145">1.7 GHz</cx:pt>
          <cx:pt idx="146">1.7 GHz</cx:pt>
          <cx:pt idx="147">1.7 GHz</cx:pt>
          <cx:pt idx="148">1.7 GHz</cx:pt>
          <cx:pt idx="149">1.7 GHz</cx:pt>
          <cx:pt idx="150">1.7 GHz</cx:pt>
          <cx:pt idx="151">1.7 GHz</cx:pt>
          <cx:pt idx="152">1.7 GHz</cx:pt>
          <cx:pt idx="153">1.7 GHz</cx:pt>
          <cx:pt idx="154">1.7 GHz</cx:pt>
          <cx:pt idx="155">1.7 GHz</cx:pt>
          <cx:pt idx="156">1.7 GHz</cx:pt>
          <cx:pt idx="157">1.7 GHz</cx:pt>
          <cx:pt idx="158">1.7 GHz</cx:pt>
          <cx:pt idx="159">1.7 GHz</cx:pt>
          <cx:pt idx="160">1.9 GHz</cx:pt>
          <cx:pt idx="161">1.9 GHz</cx:pt>
          <cx:pt idx="162">1.9 GHz</cx:pt>
          <cx:pt idx="163">1.9 GHz</cx:pt>
          <cx:pt idx="164">1.9 GHz</cx:pt>
          <cx:pt idx="165">1.9 GHz</cx:pt>
          <cx:pt idx="166">1.9 GHz</cx:pt>
          <cx:pt idx="167">1.9 GHz</cx:pt>
          <cx:pt idx="168">1.9 GHz</cx:pt>
          <cx:pt idx="169">1.9 GHz</cx:pt>
          <cx:pt idx="170">1.9 GHz</cx:pt>
          <cx:pt idx="171">1.9 GHz</cx:pt>
          <cx:pt idx="172">1.9 GHz</cx:pt>
          <cx:pt idx="173">1.9 GHz</cx:pt>
          <cx:pt idx="174">1.9 GHz</cx:pt>
          <cx:pt idx="175">1.9 GHz</cx:pt>
          <cx:pt idx="176">1.9 GHz</cx:pt>
          <cx:pt idx="177">1.9 GHz</cx:pt>
          <cx:pt idx="178">1.9 GHz</cx:pt>
          <cx:pt idx="179">1.9 GHz</cx:pt>
          <cx:pt idx="180">1.9 GHz</cx:pt>
          <cx:pt idx="181">1.9 GHz</cx:pt>
          <cx:pt idx="182">1.9 GHz</cx:pt>
          <cx:pt idx="183">1.9 GHz</cx:pt>
          <cx:pt idx="184">1.9 GHz</cx:pt>
          <cx:pt idx="185">1.9 GHz</cx:pt>
          <cx:pt idx="186">1.9 GHz</cx:pt>
          <cx:pt idx="187">1.9 GHz</cx:pt>
          <cx:pt idx="188">1.9 GHz</cx:pt>
          <cx:pt idx="189">1.9 GHz</cx:pt>
          <cx:pt idx="190">1.9 GHz</cx:pt>
          <cx:pt idx="191">1.9 GHz</cx:pt>
          <cx:pt idx="192">1.9 GHz</cx:pt>
          <cx:pt idx="193">1.9 GHz</cx:pt>
          <cx:pt idx="194">1.9 GHz</cx:pt>
          <cx:pt idx="195">1.9 GHz</cx:pt>
          <cx:pt idx="196">1.9 GHz</cx:pt>
          <cx:pt idx="197">1.9 GHz</cx:pt>
          <cx:pt idx="198">1.9 GHz</cx:pt>
          <cx:pt idx="199">1.9 GHz</cx:pt>
          <cx:pt idx="200">2.0 GHz</cx:pt>
          <cx:pt idx="201">2.0 GHz</cx:pt>
          <cx:pt idx="202">2.0 GHz</cx:pt>
          <cx:pt idx="203">2.0 GHz</cx:pt>
          <cx:pt idx="204">2.0 GHz</cx:pt>
          <cx:pt idx="205">2.0 GHz</cx:pt>
          <cx:pt idx="206">2.0 GHz</cx:pt>
          <cx:pt idx="207">2.0 GHz</cx:pt>
          <cx:pt idx="208">2.0 GHz</cx:pt>
          <cx:pt idx="209">2.0 GHz</cx:pt>
          <cx:pt idx="210">2.0 GHz</cx:pt>
          <cx:pt idx="211">2.0 GHz</cx:pt>
          <cx:pt idx="212">2.0 GHz</cx:pt>
          <cx:pt idx="213">2.0 GHz</cx:pt>
          <cx:pt idx="214">2.0 GHz</cx:pt>
          <cx:pt idx="215">2.0 GHz</cx:pt>
          <cx:pt idx="216">2.0 GHz</cx:pt>
          <cx:pt idx="217">2.0 GHz</cx:pt>
          <cx:pt idx="218">2.0 GHz</cx:pt>
          <cx:pt idx="219">2.0 GHz</cx:pt>
          <cx:pt idx="220">2.0 GHz</cx:pt>
          <cx:pt idx="221">2.0 GHz</cx:pt>
          <cx:pt idx="222">2.0 GHz</cx:pt>
          <cx:pt idx="223">2.0 GHz</cx:pt>
          <cx:pt idx="224">2.0 GHz</cx:pt>
          <cx:pt idx="225">2.0 GHz</cx:pt>
          <cx:pt idx="226">2.0 GHz</cx:pt>
          <cx:pt idx="227">2.0 GHz</cx:pt>
          <cx:pt idx="228">2.0 GHz</cx:pt>
          <cx:pt idx="229">2.0 GHz</cx:pt>
          <cx:pt idx="230">2.0 GHz</cx:pt>
          <cx:pt idx="231">2.0 GHz</cx:pt>
          <cx:pt idx="232">2.0 GHz</cx:pt>
          <cx:pt idx="233">2.0 GHz</cx:pt>
          <cx:pt idx="234">2.0 GHz</cx:pt>
          <cx:pt idx="235">2.0 GHz</cx:pt>
          <cx:pt idx="236">2.0 GHz</cx:pt>
          <cx:pt idx="237">2.0 GHz</cx:pt>
          <cx:pt idx="238">2.0 GHz</cx:pt>
          <cx:pt idx="239">2.0 GHz</cx:pt>
          <cx:pt idx="240">2.2 GHz</cx:pt>
          <cx:pt idx="241">2.2 GHz</cx:pt>
          <cx:pt idx="242">2.2 GHz</cx:pt>
          <cx:pt idx="243">2.2 GHz</cx:pt>
          <cx:pt idx="244">2.2 GHz</cx:pt>
          <cx:pt idx="245">2.2 GHz</cx:pt>
          <cx:pt idx="246">2.2 GHz</cx:pt>
          <cx:pt idx="247">2.2 GHz</cx:pt>
          <cx:pt idx="248">2.2 GHz</cx:pt>
          <cx:pt idx="249">2.2 GHz</cx:pt>
          <cx:pt idx="250">2.2 GHz</cx:pt>
          <cx:pt idx="251">2.2 GHz</cx:pt>
          <cx:pt idx="252">2.2 GHz</cx:pt>
          <cx:pt idx="253">2.2 GHz</cx:pt>
          <cx:pt idx="254">2.2 GHz</cx:pt>
          <cx:pt idx="255">2.2 GHz</cx:pt>
          <cx:pt idx="256">2.2 GHz</cx:pt>
          <cx:pt idx="257">2.2 GHz</cx:pt>
          <cx:pt idx="258">2.2 GHz</cx:pt>
          <cx:pt idx="259">2.2 GHz</cx:pt>
          <cx:pt idx="260">2.2 GHz</cx:pt>
          <cx:pt idx="261">2.2 GHz</cx:pt>
          <cx:pt idx="262">2.2 GHz</cx:pt>
          <cx:pt idx="263">2.2 GHz</cx:pt>
          <cx:pt idx="264">2.2 GHz</cx:pt>
          <cx:pt idx="265">2.2 GHz</cx:pt>
          <cx:pt idx="266">2.2 GHz</cx:pt>
          <cx:pt idx="267">2.2 GHz</cx:pt>
          <cx:pt idx="268">2.2 GHz</cx:pt>
          <cx:pt idx="269">2.2 GHz</cx:pt>
          <cx:pt idx="270">2.2 GHz</cx:pt>
          <cx:pt idx="271">2.2 GHz</cx:pt>
          <cx:pt idx="272">2.2 GHz</cx:pt>
          <cx:pt idx="273">2.2 GHz</cx:pt>
          <cx:pt idx="274">2.2 GHz</cx:pt>
          <cx:pt idx="275">2.2 GHz</cx:pt>
          <cx:pt idx="276">2.2 GHz</cx:pt>
          <cx:pt idx="277">2.2 GHz</cx:pt>
          <cx:pt idx="278">2.2 GHz</cx:pt>
          <cx:pt idx="279">2.2 GHz</cx:pt>
          <cx:pt idx="280">2.3 GHz</cx:pt>
          <cx:pt idx="281">2.3 GHz</cx:pt>
          <cx:pt idx="282">2.3 GHz</cx:pt>
          <cx:pt idx="283">2.3 GHz</cx:pt>
          <cx:pt idx="284">2.3 GHz</cx:pt>
          <cx:pt idx="285">2.3 GHz</cx:pt>
          <cx:pt idx="286">2.3 GHz</cx:pt>
          <cx:pt idx="287">2.3 GHz</cx:pt>
          <cx:pt idx="288">2.3 GHz</cx:pt>
          <cx:pt idx="289">2.3 GHz</cx:pt>
          <cx:pt idx="290">2.3 GHz</cx:pt>
          <cx:pt idx="291">2.3 GHz</cx:pt>
          <cx:pt idx="292">2.3 GHz</cx:pt>
          <cx:pt idx="293">2.3 GHz</cx:pt>
          <cx:pt idx="294">2.3 GHz</cx:pt>
          <cx:pt idx="295">2.3 GHz</cx:pt>
          <cx:pt idx="296">2.3 GHz</cx:pt>
          <cx:pt idx="297">2.3 GHz</cx:pt>
          <cx:pt idx="298">2.3 GHz</cx:pt>
          <cx:pt idx="299">2.3 GHz</cx:pt>
          <cx:pt idx="300">2.3 GHz</cx:pt>
          <cx:pt idx="301">2.3 GHz</cx:pt>
          <cx:pt idx="302">2.3 GHz</cx:pt>
          <cx:pt idx="303">2.3 GHz</cx:pt>
          <cx:pt idx="304">2.3 GHz</cx:pt>
          <cx:pt idx="305">2.3 GHz</cx:pt>
          <cx:pt idx="306">2.3 GHz</cx:pt>
          <cx:pt idx="307">2.3 GHz</cx:pt>
          <cx:pt idx="308">2.3 GHz</cx:pt>
          <cx:pt idx="309">2.3 GHz</cx:pt>
          <cx:pt idx="310">2.3 GHz</cx:pt>
          <cx:pt idx="311">2.3 GHz</cx:pt>
          <cx:pt idx="312">2.3 GHz</cx:pt>
          <cx:pt idx="313">2.3 GHz</cx:pt>
          <cx:pt idx="314">2.3 GHz</cx:pt>
          <cx:pt idx="315">2.3 GHz</cx:pt>
          <cx:pt idx="316">2.3 GHz</cx:pt>
          <cx:pt idx="317">2.3 GHz</cx:pt>
          <cx:pt idx="318">2.3 GHz</cx:pt>
          <cx:pt idx="319">2.3 GHz</cx:pt>
          <cx:pt idx="320">2.5 GHz</cx:pt>
          <cx:pt idx="321">2.5 GHz</cx:pt>
          <cx:pt idx="322">2.5 GHz</cx:pt>
          <cx:pt idx="323">2.5 GHz</cx:pt>
          <cx:pt idx="324">2.5 GHz</cx:pt>
          <cx:pt idx="325">2.5 GHz</cx:pt>
          <cx:pt idx="326">2.5 GHz</cx:pt>
          <cx:pt idx="327">2.5 GHz</cx:pt>
          <cx:pt idx="328">2.5 GHz</cx:pt>
          <cx:pt idx="329">2.5 GHz</cx:pt>
          <cx:pt idx="330">2.5 GHz</cx:pt>
          <cx:pt idx="331">2.5 GHz</cx:pt>
          <cx:pt idx="332">2.5 GHz</cx:pt>
          <cx:pt idx="333">2.5 GHz</cx:pt>
          <cx:pt idx="334">2.5 GHz</cx:pt>
          <cx:pt idx="335">2.5 GHz</cx:pt>
          <cx:pt idx="336">2.5 GHz</cx:pt>
          <cx:pt idx="337">2.5 GHz</cx:pt>
          <cx:pt idx="338">2.5 GHz</cx:pt>
          <cx:pt idx="339">2.5 GHz</cx:pt>
          <cx:pt idx="340">2.5 GHz</cx:pt>
          <cx:pt idx="341">2.5 GHz</cx:pt>
          <cx:pt idx="342">2.5 GHz</cx:pt>
          <cx:pt idx="343">2.5 GHz</cx:pt>
          <cx:pt idx="344">2.5 GHz</cx:pt>
          <cx:pt idx="345">2.5 GHz</cx:pt>
          <cx:pt idx="346">2.5 GHz</cx:pt>
          <cx:pt idx="347">2.5 GHz</cx:pt>
          <cx:pt idx="348">2.5 GHz</cx:pt>
          <cx:pt idx="349">2.5 GHz</cx:pt>
          <cx:pt idx="350">2.5 GHz</cx:pt>
          <cx:pt idx="351">2.5 GHz</cx:pt>
          <cx:pt idx="352">2.5 GHz</cx:pt>
          <cx:pt idx="353">2.5 GHz</cx:pt>
          <cx:pt idx="354">2.5 GHz</cx:pt>
          <cx:pt idx="355">2.5 GHz</cx:pt>
          <cx:pt idx="356">2.5 GHz</cx:pt>
          <cx:pt idx="357">2.5 GHz</cx:pt>
          <cx:pt idx="358">2.5 GHz</cx:pt>
          <cx:pt idx="359">2.5 GHz</cx:pt>
          <cx:pt idx="360">2.7 GHz</cx:pt>
          <cx:pt idx="361">2.7 GHz</cx:pt>
          <cx:pt idx="362">2.7 GHz</cx:pt>
          <cx:pt idx="363">2.7 GHz</cx:pt>
          <cx:pt idx="364">2.7 GHz</cx:pt>
          <cx:pt idx="365">2.7 GHz</cx:pt>
          <cx:pt idx="366">2.7 GHz</cx:pt>
          <cx:pt idx="367">2.7 GHz</cx:pt>
          <cx:pt idx="368">2.7 GHz</cx:pt>
          <cx:pt idx="369">2.7 GHz</cx:pt>
          <cx:pt idx="370">2.7 GHz</cx:pt>
          <cx:pt idx="371">2.7 GHz</cx:pt>
          <cx:pt idx="372">2.7 GHz</cx:pt>
          <cx:pt idx="373">2.7 GHz</cx:pt>
          <cx:pt idx="374">2.7 GHz</cx:pt>
          <cx:pt idx="375">2.7 GHz</cx:pt>
          <cx:pt idx="376">2.7 GHz</cx:pt>
          <cx:pt idx="377">2.7 GHz</cx:pt>
          <cx:pt idx="378">2.7 GHz</cx:pt>
          <cx:pt idx="379">2.7 GHz</cx:pt>
          <cx:pt idx="380">2.7 GHz</cx:pt>
          <cx:pt idx="381">2.7 GHz</cx:pt>
          <cx:pt idx="382">2.7 GHz</cx:pt>
          <cx:pt idx="383">2.7 GHz</cx:pt>
          <cx:pt idx="384">2.7 GHz</cx:pt>
          <cx:pt idx="385">2.7 GHz</cx:pt>
          <cx:pt idx="386">2.7 GHz</cx:pt>
          <cx:pt idx="387">2.7 GHz</cx:pt>
          <cx:pt idx="388">2.7 GHz</cx:pt>
          <cx:pt idx="389">2.7 GHz</cx:pt>
          <cx:pt idx="390">2.7 GHz</cx:pt>
          <cx:pt idx="391">2.7 GHz</cx:pt>
          <cx:pt idx="392">2.7 GHz</cx:pt>
          <cx:pt idx="393">2.7 GHz</cx:pt>
          <cx:pt idx="394">2.7 GHz</cx:pt>
          <cx:pt idx="395">2.7 GHz</cx:pt>
          <cx:pt idx="396">2.7 GHz</cx:pt>
          <cx:pt idx="397">2.7 GHz</cx:pt>
          <cx:pt idx="398">2.7 GHz</cx:pt>
          <cx:pt idx="399">2.7 GHz</cx:pt>
          <cx:pt idx="400">2.8 GHz</cx:pt>
          <cx:pt idx="401">2.8 GHz</cx:pt>
          <cx:pt idx="402">2.8 GHz</cx:pt>
          <cx:pt idx="403">2.8 GHz</cx:pt>
          <cx:pt idx="404">2.8 GHz</cx:pt>
          <cx:pt idx="405">2.8 GHz</cx:pt>
          <cx:pt idx="406">2.8 GHz</cx:pt>
          <cx:pt idx="407">2.8 GHz</cx:pt>
          <cx:pt idx="408">2.8 GHz</cx:pt>
          <cx:pt idx="409">2.8 GHz</cx:pt>
          <cx:pt idx="410">2.8 GHz</cx:pt>
          <cx:pt idx="411">2.8 GHz</cx:pt>
          <cx:pt idx="412">2.8 GHz</cx:pt>
          <cx:pt idx="413">2.8 GHz</cx:pt>
          <cx:pt idx="414">2.8 GHz</cx:pt>
          <cx:pt idx="415">2.8 GHz</cx:pt>
          <cx:pt idx="416">2.8 GHz</cx:pt>
          <cx:pt idx="417">2.8 GHz</cx:pt>
          <cx:pt idx="418">2.8 GHz</cx:pt>
          <cx:pt idx="419">2.8 GHz</cx:pt>
          <cx:pt idx="420">2.8 GHz</cx:pt>
          <cx:pt idx="421">2.8 GHz</cx:pt>
          <cx:pt idx="422">2.8 GHz</cx:pt>
          <cx:pt idx="423">2.8 GHz</cx:pt>
          <cx:pt idx="424">2.8 GHz</cx:pt>
          <cx:pt idx="425">2.8 GHz</cx:pt>
          <cx:pt idx="426">2.8 GHz</cx:pt>
          <cx:pt idx="427">2.8 GHz</cx:pt>
          <cx:pt idx="428">2.8 GHz</cx:pt>
          <cx:pt idx="429">2.8 GHz</cx:pt>
          <cx:pt idx="430">2.8 GHz</cx:pt>
          <cx:pt idx="431">2.8 GHz</cx:pt>
          <cx:pt idx="432">2.8 GHz</cx:pt>
          <cx:pt idx="433">2.8 GHz</cx:pt>
          <cx:pt idx="434">2.8 GHz</cx:pt>
          <cx:pt idx="435">2.8 GHz</cx:pt>
          <cx:pt idx="436">2.8 GHz</cx:pt>
          <cx:pt idx="437">2.8 GHz</cx:pt>
          <cx:pt idx="438">2.8 GHz</cx:pt>
          <cx:pt idx="439">2.8 GHz</cx:pt>
          <cx:pt idx="440">3.0 GHz</cx:pt>
          <cx:pt idx="441">3.0 GHz</cx:pt>
          <cx:pt idx="442">3.0 GHz</cx:pt>
          <cx:pt idx="443">3.0 GHz</cx:pt>
          <cx:pt idx="444">3.0 GHz</cx:pt>
          <cx:pt idx="445">3.0 GHz</cx:pt>
          <cx:pt idx="446">3.0 GHz</cx:pt>
          <cx:pt idx="447">3.0 GHz</cx:pt>
          <cx:pt idx="448">3.0 GHz</cx:pt>
          <cx:pt idx="449">3.0 GHz</cx:pt>
          <cx:pt idx="450">3.0 GHz</cx:pt>
          <cx:pt idx="451">3.0 GHz</cx:pt>
          <cx:pt idx="452">3.0 GHz</cx:pt>
          <cx:pt idx="453">3.0 GHz</cx:pt>
          <cx:pt idx="454">3.0 GHz</cx:pt>
          <cx:pt idx="455">3.0 GHz</cx:pt>
          <cx:pt idx="456">3.0 GHz</cx:pt>
          <cx:pt idx="457">3.0 GHz</cx:pt>
          <cx:pt idx="458">3.0 GHz</cx:pt>
          <cx:pt idx="459">3.0 GHz</cx:pt>
          <cx:pt idx="460">3.0 GHz</cx:pt>
          <cx:pt idx="461">3.0 GHz</cx:pt>
          <cx:pt idx="462">3.0 GHz</cx:pt>
          <cx:pt idx="463">3.0 GHz</cx:pt>
          <cx:pt idx="464">3.0 GHz</cx:pt>
          <cx:pt idx="465">3.0 GHz</cx:pt>
          <cx:pt idx="466">3.0 GHz</cx:pt>
          <cx:pt idx="467">3.0 GHz</cx:pt>
          <cx:pt idx="468">3.0 GHz</cx:pt>
          <cx:pt idx="469">3.0 GHz</cx:pt>
          <cx:pt idx="470">3.0 GHz</cx:pt>
          <cx:pt idx="471">3.0 GHz</cx:pt>
          <cx:pt idx="472">3.0 GHz</cx:pt>
          <cx:pt idx="473">3.0 GHz</cx:pt>
          <cx:pt idx="474">3.0 GHz</cx:pt>
          <cx:pt idx="475">3.0 GHz</cx:pt>
          <cx:pt idx="476">3.0 GHz</cx:pt>
          <cx:pt idx="477">3.0 GHz</cx:pt>
          <cx:pt idx="478">3.0 GHz</cx:pt>
          <cx:pt idx="479">3.0 GHz</cx:pt>
          <cx:pt idx="480">3.2 GHz</cx:pt>
          <cx:pt idx="481">3.2 GHz</cx:pt>
          <cx:pt idx="482">3.2 GHz</cx:pt>
          <cx:pt idx="483">3.2 GHz</cx:pt>
          <cx:pt idx="484">3.2 GHz</cx:pt>
          <cx:pt idx="485">3.2 GHz</cx:pt>
          <cx:pt idx="486">3.2 GHz</cx:pt>
          <cx:pt idx="487">3.2 GHz</cx:pt>
          <cx:pt idx="488">3.2 GHz</cx:pt>
          <cx:pt idx="489">3.2 GHz</cx:pt>
          <cx:pt idx="490">3.2 GHz</cx:pt>
          <cx:pt idx="491">3.2 GHz</cx:pt>
          <cx:pt idx="492">3.2 GHz</cx:pt>
          <cx:pt idx="493">3.2 GHz</cx:pt>
          <cx:pt idx="494">3.2 GHz</cx:pt>
          <cx:pt idx="495">3.2 GHz</cx:pt>
          <cx:pt idx="496">3.2 GHz</cx:pt>
          <cx:pt idx="497">3.2 GHz</cx:pt>
          <cx:pt idx="498">3.2 GHz</cx:pt>
          <cx:pt idx="499">3.2 GHz</cx:pt>
          <cx:pt idx="500">3.2 GHz</cx:pt>
          <cx:pt idx="501">3.2 GHz</cx:pt>
          <cx:pt idx="502">3.2 GHz</cx:pt>
          <cx:pt idx="503">3.2 GHz</cx:pt>
          <cx:pt idx="504">3.2 GHz</cx:pt>
          <cx:pt idx="505">3.2 GHz</cx:pt>
          <cx:pt idx="506">3.2 GHz</cx:pt>
          <cx:pt idx="507">3.2 GHz</cx:pt>
          <cx:pt idx="508">3.2 GHz</cx:pt>
          <cx:pt idx="509">3.2 GHz</cx:pt>
          <cx:pt idx="510">3.2 GHz</cx:pt>
          <cx:pt idx="511">3.2 GHz</cx:pt>
          <cx:pt idx="512">3.2 GHz</cx:pt>
          <cx:pt idx="513">3.2 GHz</cx:pt>
          <cx:pt idx="514">3.2 GHz</cx:pt>
          <cx:pt idx="515">3.2 GHz</cx:pt>
          <cx:pt idx="516">3.2 GHz</cx:pt>
          <cx:pt idx="517">3.2 GHz</cx:pt>
          <cx:pt idx="518">3.2 GHz</cx:pt>
          <cx:pt idx="519">3.2 GHz</cx:pt>
          <cx:pt idx="520">3.3 GHz</cx:pt>
          <cx:pt idx="521">3.3 GHz</cx:pt>
          <cx:pt idx="522">3.3 GHz</cx:pt>
          <cx:pt idx="523">3.3 GHz</cx:pt>
          <cx:pt idx="524">3.3 GHz</cx:pt>
          <cx:pt idx="525">3.3 GHz</cx:pt>
          <cx:pt idx="526">3.3 GHz</cx:pt>
          <cx:pt idx="527">3.3 GHz</cx:pt>
          <cx:pt idx="528">3.3 GHz</cx:pt>
          <cx:pt idx="529">3.3 GHz</cx:pt>
          <cx:pt idx="530">3.3 GHz</cx:pt>
          <cx:pt idx="531">3.3 GHz</cx:pt>
          <cx:pt idx="532">3.3 GHz</cx:pt>
          <cx:pt idx="533">3.3 GHz</cx:pt>
          <cx:pt idx="534">3.3 GHz</cx:pt>
          <cx:pt idx="535">3.3 GHz</cx:pt>
          <cx:pt idx="536">3.3 GHz</cx:pt>
          <cx:pt idx="537">3.3 GHz</cx:pt>
          <cx:pt idx="538">3.3 GHz</cx:pt>
          <cx:pt idx="539">3.3 GHz</cx:pt>
          <cx:pt idx="540">3.3 GHz</cx:pt>
          <cx:pt idx="541">3.3 GHz</cx:pt>
          <cx:pt idx="542">3.3 GHz</cx:pt>
          <cx:pt idx="543">3.3 GHz</cx:pt>
          <cx:pt idx="544">3.3 GHz</cx:pt>
          <cx:pt idx="545">3.3 GHz</cx:pt>
          <cx:pt idx="546">3.3 GHz</cx:pt>
          <cx:pt idx="547">3.3 GHz</cx:pt>
          <cx:pt idx="548">3.3 GHz</cx:pt>
          <cx:pt idx="549">3.3 GHz</cx:pt>
          <cx:pt idx="550">3.3 GHz</cx:pt>
          <cx:pt idx="551">3.3 GHz</cx:pt>
          <cx:pt idx="552">3.3 GHz</cx:pt>
          <cx:pt idx="553">3.3 GHz</cx:pt>
          <cx:pt idx="554">3.3 GHz</cx:pt>
          <cx:pt idx="555">3.3 GHz</cx:pt>
          <cx:pt idx="556">3.3 GHz</cx:pt>
          <cx:pt idx="557">3.3 GHz</cx:pt>
          <cx:pt idx="558">3.3 GHz</cx:pt>
          <cx:pt idx="559">3.3 GHz</cx:pt>
          <cx:pt idx="560">3.5 GHz</cx:pt>
          <cx:pt idx="561">3.5 GHz</cx:pt>
          <cx:pt idx="562">3.5 GHz</cx:pt>
          <cx:pt idx="563">3.5 GHz</cx:pt>
          <cx:pt idx="564">3.5 GHz</cx:pt>
          <cx:pt idx="565">3.5 GHz</cx:pt>
          <cx:pt idx="566">3.5 GHz</cx:pt>
          <cx:pt idx="567">3.5 GHz</cx:pt>
          <cx:pt idx="568">3.5 GHz</cx:pt>
          <cx:pt idx="569">3.5 GHz</cx:pt>
          <cx:pt idx="570">3.5 GHz</cx:pt>
          <cx:pt idx="571">3.5 GHz</cx:pt>
          <cx:pt idx="572">3.5 GHz</cx:pt>
          <cx:pt idx="573">3.5 GHz</cx:pt>
          <cx:pt idx="574">3.5 GHz</cx:pt>
          <cx:pt idx="575">3.5 GHz</cx:pt>
          <cx:pt idx="576">3.5 GHz</cx:pt>
          <cx:pt idx="577">3.5 GHz</cx:pt>
          <cx:pt idx="578">3.5 GHz</cx:pt>
          <cx:pt idx="579">3.5 GHz</cx:pt>
          <cx:pt idx="580">3.5 GHz</cx:pt>
          <cx:pt idx="581">3.5 GHz</cx:pt>
          <cx:pt idx="582">3.5 GHz</cx:pt>
          <cx:pt idx="583">3.5 GHz</cx:pt>
          <cx:pt idx="584">3.5 GHz</cx:pt>
          <cx:pt idx="585">3.5 GHz</cx:pt>
          <cx:pt idx="586">3.5 GHz</cx:pt>
          <cx:pt idx="587">3.5 GHz</cx:pt>
          <cx:pt idx="588">3.5 GHz</cx:pt>
          <cx:pt idx="589">3.5 GHz</cx:pt>
          <cx:pt idx="590">3.5 GHz</cx:pt>
          <cx:pt idx="591">3.5 GHz</cx:pt>
          <cx:pt idx="592">3.5 GHz</cx:pt>
          <cx:pt idx="593">3.5 GHz</cx:pt>
          <cx:pt idx="594">3.5 GHz</cx:pt>
          <cx:pt idx="595">3.5 GHz</cx:pt>
          <cx:pt idx="596">3.5 GHz</cx:pt>
          <cx:pt idx="597">3.5 GHz</cx:pt>
          <cx:pt idx="598">3.5 GHz</cx:pt>
          <cx:pt idx="599">3.5 GHz</cx:pt>
        </cx:lvl>
      </cx:strDim>
      <cx:numDim type="val">
        <cx:f>'[256_32_CFQ_CFQ.xlsx]RAW AVG FULL'!$C$2:$C$601</cx:f>
        <cx:lvl ptCount="600" formatCode="General">
          <cx:pt idx="0">535741.07999999996</cx:pt>
          <cx:pt idx="1">514624.625</cx:pt>
          <cx:pt idx="2">526279.10999999999</cx:pt>
          <cx:pt idx="3">536332.75</cx:pt>
          <cx:pt idx="4">583946.875</cx:pt>
          <cx:pt idx="5">530180.40500000003</cx:pt>
          <cx:pt idx="6">544555.70499999996</cx:pt>
          <cx:pt idx="7">551298.75</cx:pt>
          <cx:pt idx="8">430689.39000000001</cx:pt>
          <cx:pt idx="9">516511.59499999997</cx:pt>
          <cx:pt idx="10">560321.75</cx:pt>
          <cx:pt idx="11">542353.60999999999</cx:pt>
          <cx:pt idx="12">547204.73499999999</cx:pt>
          <cx:pt idx="13">511845.5</cx:pt>
          <cx:pt idx="14">534384.53000000003</cx:pt>
          <cx:pt idx="15">483078.04499999998</cx:pt>
          <cx:pt idx="16">546044.73499999999</cx:pt>
          <cx:pt idx="17">491166.65500000003</cx:pt>
          <cx:pt idx="18">566097.01500000001</cx:pt>
          <cx:pt idx="19">685336.25</cx:pt>
          <cx:pt idx="20">554126.84499999997</cx:pt>
          <cx:pt idx="21">547878.25</cx:pt>
          <cx:pt idx="22">549783.96999999997</cx:pt>
          <cx:pt idx="23">547478.46999999997</cx:pt>
          <cx:pt idx="24">540937.95499999996</cx:pt>
          <cx:pt idx="25">541915.60999999999</cx:pt>
          <cx:pt idx="26">568526.875</cx:pt>
          <cx:pt idx="27">525843.21999999997</cx:pt>
          <cx:pt idx="28">568589.28000000003</cx:pt>
          <cx:pt idx="29">545831.5</cx:pt>
          <cx:pt idx="30">599702.78000000003</cx:pt>
          <cx:pt idx="31">548224.5</cx:pt>
          <cx:pt idx="32">520308.04499999998</cx:pt>
          <cx:pt idx="33">531702.85999999999</cx:pt>
          <cx:pt idx="34">547150.07999999996</cx:pt>
          <cx:pt idx="35">556114.71999999997</cx:pt>
          <cx:pt idx="36">559317.79500000004</cx:pt>
          <cx:pt idx="37">523750.56</cx:pt>
          <cx:pt idx="38">571573.71999999997</cx:pt>
          <cx:pt idx="39">550527.28000000003</cx:pt>
          <cx:pt idx="40">643888.68999999994</cx:pt>
          <cx:pt idx="41">631392.43999999994</cx:pt>
          <cx:pt idx="42">638449.43999999994</cx:pt>
          <cx:pt idx="43">610430.28000000003</cx:pt>
          <cx:pt idx="44">573973.90500000003</cx:pt>
          <cx:pt idx="45">608498.125</cx:pt>
          <cx:pt idx="46">620101.06000000006</cx:pt>
          <cx:pt idx="47">863995.15500000003</cx:pt>
          <cx:pt idx="48">536470.95499999996</cx:pt>
          <cx:pt idx="49">662483.21999999997</cx:pt>
          <cx:pt idx="50">633788.875</cx:pt>
          <cx:pt idx="51">564935.68999999994</cx:pt>
          <cx:pt idx="52">553815.56000000006</cx:pt>
          <cx:pt idx="53">610219.06000000006</cx:pt>
          <cx:pt idx="54">628475.06000000006</cx:pt>
          <cx:pt idx="55">541992.56000000006</cx:pt>
          <cx:pt idx="56">645911.31000000006</cx:pt>
          <cx:pt idx="57">563836.875</cx:pt>
          <cx:pt idx="58">604014.84499999997</cx:pt>
          <cx:pt idx="59">630054.375</cx:pt>
          <cx:pt idx="60">499600.04499999998</cx:pt>
          <cx:pt idx="61">869642.40500000003</cx:pt>
          <cx:pt idx="62">637575.09499999997</cx:pt>
          <cx:pt idx="63">586653.59499999997</cx:pt>
          <cx:pt idx="64">553253.75</cx:pt>
          <cx:pt idx="65">616206.90500000003</cx:pt>
          <cx:pt idx="66">653861.65500000003</cx:pt>
          <cx:pt idx="67">629840.18999999994</cx:pt>
          <cx:pt idx="68">619090.65500000003</cx:pt>
          <cx:pt idx="69">621763.375</cx:pt>
          <cx:pt idx="70">543299.43999999994</cx:pt>
          <cx:pt idx="71">644578.06000000006</cx:pt>
          <cx:pt idx="72">862845.375</cx:pt>
          <cx:pt idx="73">723208.56000000006</cx:pt>
          <cx:pt idx="74">572899.93999999994</cx:pt>
          <cx:pt idx="75">680524</cx:pt>
          <cx:pt idx="76">594738.375</cx:pt>
          <cx:pt idx="77">819843.25</cx:pt>
          <cx:pt idx="78">643423.03000000003</cx:pt>
          <cx:pt idx="79">858244.40500000003</cx:pt>
          <cx:pt idx="80">671150.625</cx:pt>
          <cx:pt idx="81">726207.06000000006</cx:pt>
          <cx:pt idx="82">609194.96999999997</cx:pt>
          <cx:pt idx="83">584599.46999999997</cx:pt>
          <cx:pt idx="84">683623.53000000003</cx:pt>
          <cx:pt idx="85">763883.93999999994</cx:pt>
          <cx:pt idx="86">639971.56000000006</cx:pt>
          <cx:pt idx="87">575965.59499999997</cx:pt>
          <cx:pt idx="88">618463.75</cx:pt>
          <cx:pt idx="89">559724.81000000006</cx:pt>
          <cx:pt idx="90">553219.31000000006</cx:pt>
          <cx:pt idx="91">656270.5</cx:pt>
          <cx:pt idx="92">571904.46999999997</cx:pt>
          <cx:pt idx="93">736837.59499999997</cx:pt>
          <cx:pt idx="94">593265.40500000003</cx:pt>
          <cx:pt idx="95">603009.21999999997</cx:pt>
          <cx:pt idx="96">644164.125</cx:pt>
          <cx:pt idx="97">636500.56000000006</cx:pt>
          <cx:pt idx="98">565282.96999999997</cx:pt>
          <cx:pt idx="99">629854.06000000006</cx:pt>
          <cx:pt idx="100">637588.25</cx:pt>
          <cx:pt idx="101">591243.34499999997</cx:pt>
          <cx:pt idx="102">570614.65500000003</cx:pt>
          <cx:pt idx="103">758860.09499999997</cx:pt>
          <cx:pt idx="104">638112.40500000003</cx:pt>
          <cx:pt idx="105">655598.78000000003</cx:pt>
          <cx:pt idx="106">635989.18999999994</cx:pt>
          <cx:pt idx="107">623354.25</cx:pt>
          <cx:pt idx="108">624830.875</cx:pt>
          <cx:pt idx="109">940129.15500000003</cx:pt>
          <cx:pt idx="110">620692.03000000003</cx:pt>
          <cx:pt idx="111">625992.34499999997</cx:pt>
          <cx:pt idx="112">532135.5</cx:pt>
          <cx:pt idx="113">613660.78000000003</cx:pt>
          <cx:pt idx="114">798754.25</cx:pt>
          <cx:pt idx="115">651577.5</cx:pt>
          <cx:pt idx="116">594633.43999999994</cx:pt>
          <cx:pt idx="117">591919</cx:pt>
          <cx:pt idx="118">683090.71999999997</cx:pt>
          <cx:pt idx="119">574206.375</cx:pt>
          <cx:pt idx="120">701100.03000000003</cx:pt>
          <cx:pt idx="121">655510.875</cx:pt>
          <cx:pt idx="122">850932.31000000006</cx:pt>
          <cx:pt idx="123">688238.15500000003</cx:pt>
          <cx:pt idx="124">690034.15500000003</cx:pt>
          <cx:pt idx="125">660840.71999999997</cx:pt>
          <cx:pt idx="126">780737.93999999994</cx:pt>
          <cx:pt idx="127">614209.375</cx:pt>
          <cx:pt idx="128">951844.46999999997</cx:pt>
          <cx:pt idx="129">649594.03000000003</cx:pt>
          <cx:pt idx="130">653883.21999999997</cx:pt>
          <cx:pt idx="131">945140.31000000006</cx:pt>
          <cx:pt idx="132">597456.375</cx:pt>
          <cx:pt idx="133">520054.94</cx:pt>
          <cx:pt idx="134">731574.81000000006</cx:pt>
          <cx:pt idx="135">565382.29500000004</cx:pt>
          <cx:pt idx="136">585630</cx:pt>
          <cx:pt idx="137">698569.34499999997</cx:pt>
          <cx:pt idx="138">694268.34499999997</cx:pt>
          <cx:pt idx="139">559883.03000000003</cx:pt>
          <cx:pt idx="140">590288.40500000003</cx:pt>
          <cx:pt idx="141">628945.90500000003</cx:pt>
          <cx:pt idx="142">685454.03000000003</cx:pt>
          <cx:pt idx="143">693802.46999999997</cx:pt>
          <cx:pt idx="144">635742.56000000006</cx:pt>
          <cx:pt idx="145">958451.93999999994</cx:pt>
          <cx:pt idx="146">606460.96999999997</cx:pt>
          <cx:pt idx="147">680084.71999999997</cx:pt>
          <cx:pt idx="148">705644.375</cx:pt>
          <cx:pt idx="149">595687.34499999997</cx:pt>
          <cx:pt idx="150">658947.09499999997</cx:pt>
          <cx:pt idx="151">604593.96999999997</cx:pt>
          <cx:pt idx="152">656071.31000000006</cx:pt>
          <cx:pt idx="153">633194.31000000006</cx:pt>
          <cx:pt idx="154">573775.625</cx:pt>
          <cx:pt idx="155">618420.81000000006</cx:pt>
          <cx:pt idx="156">588342.93999999994</cx:pt>
          <cx:pt idx="157">633832.46999999997</cx:pt>
          <cx:pt idx="158">598302.09499999997</cx:pt>
          <cx:pt idx="159">838009.18999999994</cx:pt>
          <cx:pt idx="160">699098.125</cx:pt>
          <cx:pt idx="161">863298.71999999997</cx:pt>
          <cx:pt idx="162">744842.75</cx:pt>
          <cx:pt idx="163">645749.40500000003</cx:pt>
          <cx:pt idx="164">631296.65500000003</cx:pt>
          <cx:pt idx="165">818107.875</cx:pt>
          <cx:pt idx="166">817906.125</cx:pt>
          <cx:pt idx="167">659904.28000000003</cx:pt>
          <cx:pt idx="168">769828.875</cx:pt>
          <cx:pt idx="169">692818.06000000006</cx:pt>
          <cx:pt idx="170">623244.34499999997</cx:pt>
          <cx:pt idx="171">675665.5</cx:pt>
          <cx:pt idx="172">902661.56000000006</cx:pt>
          <cx:pt idx="173">689105.21999999997</cx:pt>
          <cx:pt idx="174">702884.31000000006</cx:pt>
          <cx:pt idx="175">914411.06000000006</cx:pt>
          <cx:pt idx="176">748513.84499999997</cx:pt>
          <cx:pt idx="177">1039352.53</cx:pt>
          <cx:pt idx="178">841020.09499999997</cx:pt>
          <cx:pt idx="179">768155.56000000006</cx:pt>
          <cx:pt idx="180">674544.34499999997</cx:pt>
          <cx:pt idx="181">751092.78000000003</cx:pt>
          <cx:pt idx="182">685245.75</cx:pt>
          <cx:pt idx="183">708397.78000000003</cx:pt>
          <cx:pt idx="184">707259.625</cx:pt>
          <cx:pt idx="185">768373.56000000006</cx:pt>
          <cx:pt idx="186">1096045.845</cx:pt>
          <cx:pt idx="187">782791.81000000006</cx:pt>
          <cx:pt idx="188">756574</cx:pt>
          <cx:pt idx="189">705195.46999999997</cx:pt>
          <cx:pt idx="190">800796.06000000006</cx:pt>
          <cx:pt idx="191">663252.25</cx:pt>
          <cx:pt idx="192">669615.40500000003</cx:pt>
          <cx:pt idx="193">716897.06000000006</cx:pt>
          <cx:pt idx="194">696994.875</cx:pt>
          <cx:pt idx="195">760757.93999999994</cx:pt>
          <cx:pt idx="196">912549.81000000006</cx:pt>
          <cx:pt idx="197">632205</cx:pt>
          <cx:pt idx="198">706898.59499999997</cx:pt>
          <cx:pt idx="199">616315.59499999997</cx:pt>
          <cx:pt idx="200">1116099.4399999999</cx:pt>
          <cx:pt idx="201">752737.25</cx:pt>
          <cx:pt idx="202">901549.56000000006</cx:pt>
          <cx:pt idx="203">677526.96999999997</cx:pt>
          <cx:pt idx="204">761793.03000000003</cx:pt>
          <cx:pt idx="205">827499.625</cx:pt>
          <cx:pt idx="206">1103657.6899999999</cx:pt>
          <cx:pt idx="207">736849.78000000003</cx:pt>
          <cx:pt idx="208">703265.125</cx:pt>
          <cx:pt idx="209">886094.25</cx:pt>
          <cx:pt idx="210">858153.625</cx:pt>
          <cx:pt idx="211">961691.81000000006</cx:pt>
          <cx:pt idx="212">590361.84499999997</cx:pt>
          <cx:pt idx="213">728739.34499999997</cx:pt>
          <cx:pt idx="214">948074.09499999997</cx:pt>
          <cx:pt idx="215">634627.03000000003</cx:pt>
          <cx:pt idx="216">713264.59499999997</cx:pt>
          <cx:pt idx="217">605517.03000000003</cx:pt>
          <cx:pt idx="218">795713</cx:pt>
          <cx:pt idx="219">720495.65500000003</cx:pt>
          <cx:pt idx="220">784168.25</cx:pt>
          <cx:pt idx="221">1039160.75</cx:pt>
          <cx:pt idx="222">655412.09499999997</cx:pt>
          <cx:pt idx="223">753607.21999999997</cx:pt>
          <cx:pt idx="224">730125.18999999994</cx:pt>
          <cx:pt idx="225">879704.875</cx:pt>
          <cx:pt idx="226">770107.43999999994</cx:pt>
          <cx:pt idx="227">704814.84499999997</cx:pt>
          <cx:pt idx="228">884574.71999999997</cx:pt>
          <cx:pt idx="229">777898.09499999997</cx:pt>
          <cx:pt idx="230">678147.56000000006</cx:pt>
          <cx:pt idx="231">745238.53000000003</cx:pt>
          <cx:pt idx="232">871426.68999999994</cx:pt>
          <cx:pt idx="233">610535.40500000003</cx:pt>
          <cx:pt idx="234">839326.46999999997</cx:pt>
          <cx:pt idx="235">678363.375</cx:pt>
          <cx:pt idx="236">965896</cx:pt>
          <cx:pt idx="237">731110.125</cx:pt>
          <cx:pt idx="238">638123.21999999997</cx:pt>
          <cx:pt idx="239">855024.46999999997</cx:pt>
          <cx:pt idx="240">781319.31000000006</cx:pt>
          <cx:pt idx="241">782721.5</cx:pt>
          <cx:pt idx="242">1018531.405</cx:pt>
          <cx:pt idx="243">729697.90500000003</cx:pt>
          <cx:pt idx="244">689001.81000000006</cx:pt>
          <cx:pt idx="245">715396.84499999997</cx:pt>
          <cx:pt idx="246">678539.15500000003</cx:pt>
          <cx:pt idx="247">882599</cx:pt>
          <cx:pt idx="248">1109767.845</cx:pt>
          <cx:pt idx="249">803152.81000000006</cx:pt>
          <cx:pt idx="250">908078.5</cx:pt>
          <cx:pt idx="251">895040.5</cx:pt>
          <cx:pt idx="252">1052319.125</cx:pt>
          <cx:pt idx="253">738574.56000000006</cx:pt>
          <cx:pt idx="254">923109.46999999997</cx:pt>
          <cx:pt idx="255">968027.18999999994</cx:pt>
          <cx:pt idx="256">902901.21999999997</cx:pt>
          <cx:pt idx="257">722353.18999999994</cx:pt>
          <cx:pt idx="258">719428.875</cx:pt>
          <cx:pt idx="259">701066.28000000003</cx:pt>
          <cx:pt idx="260">803044.78000000003</cx:pt>
          <cx:pt idx="261">1060328.095</cx:pt>
          <cx:pt idx="262">704574.21999999997</cx:pt>
          <cx:pt idx="263">788241.28000000003</cx:pt>
          <cx:pt idx="264">850341.40500000003</cx:pt>
          <cx:pt idx="265">758688.40500000003</cx:pt>
          <cx:pt idx="266">755812.96999999997</cx:pt>
          <cx:pt idx="267">727786.31000000006</cx:pt>
          <cx:pt idx="268">814206.96999999997</cx:pt>
          <cx:pt idx="269">682815.84499999997</cx:pt>
          <cx:pt idx="270">1216289.5</cx:pt>
          <cx:pt idx="271">829158.28000000003</cx:pt>
          <cx:pt idx="272">743104.21999999997</cx:pt>
          <cx:pt idx="273">915556.56000000006</cx:pt>
          <cx:pt idx="274">706862.93999999994</cx:pt>
          <cx:pt idx="275">1146756.28</cx:pt>
          <cx:pt idx="276">861315.56000000006</cx:pt>
          <cx:pt idx="277">760856.625</cx:pt>
          <cx:pt idx="278">967786.625</cx:pt>
          <cx:pt idx="279">681610.28000000003</cx:pt>
          <cx:pt idx="280">963407.25</cx:pt>
          <cx:pt idx="281">869331.21999999997</cx:pt>
          <cx:pt idx="282">723247.93999999994</cx:pt>
          <cx:pt idx="283">1218598.5</cx:pt>
          <cx:pt idx="284">1009913.3100000001</cx:pt>
          <cx:pt idx="285">929249.68999999994</cx:pt>
          <cx:pt idx="286">1134571.875</cx:pt>
          <cx:pt idx="287">815682.625</cx:pt>
          <cx:pt idx="288">729193.40500000003</cx:pt>
          <cx:pt idx="289">1205003</cx:pt>
          <cx:pt idx="290">841606.40500000003</cx:pt>
          <cx:pt idx="291">730602.71999999997</cx:pt>
          <cx:pt idx="292">703141.06000000006</cx:pt>
          <cx:pt idx="293">824888.06000000006</cx:pt>
          <cx:pt idx="294">828309.25</cx:pt>
          <cx:pt idx="295">606259.40500000003</cx:pt>
          <cx:pt idx="296">1166874.875</cx:pt>
          <cx:pt idx="297">856371.5</cx:pt>
          <cx:pt idx="298">710309.56000000006</cx:pt>
          <cx:pt idx="299">747453.875</cx:pt>
          <cx:pt idx="300">838392.18999999994</cx:pt>
          <cx:pt idx="301">809485.53000000003</cx:pt>
          <cx:pt idx="302">924629</cx:pt>
          <cx:pt idx="303">836039.56000000006</cx:pt>
          <cx:pt idx="304">643290.875</cx:pt>
          <cx:pt idx="305">856518.56000000006</cx:pt>
          <cx:pt idx="306">828344.75</cx:pt>
          <cx:pt idx="307">1097102.595</cx:pt>
          <cx:pt idx="308">723298.625</cx:pt>
          <cx:pt idx="309">769854.18999999994</cx:pt>
          <cx:pt idx="310">824975.59499999997</cx:pt>
          <cx:pt idx="311">825023.53000000003</cx:pt>
          <cx:pt idx="312">629940.125</cx:pt>
          <cx:pt idx="313">924211.84499999997</cx:pt>
          <cx:pt idx="314">1245550.6899999999</cx:pt>
          <cx:pt idx="315">882209.96999999997</cx:pt>
          <cx:pt idx="316">783174.71999999997</cx:pt>
          <cx:pt idx="317">896247.18999999994</cx:pt>
          <cx:pt idx="318">1169238.5</cx:pt>
          <cx:pt idx="319">964204.65500000003</cx:pt>
          <cx:pt idx="320">831228.68999999994</cx:pt>
          <cx:pt idx="321">1020461.47</cx:pt>
          <cx:pt idx="322">880585.06000000006</cx:pt>
          <cx:pt idx="323">1047282.72</cx:pt>
          <cx:pt idx="324">793195.25</cx:pt>
          <cx:pt idx="325">837186.25</cx:pt>
          <cx:pt idx="326">1310766.1899999999</cx:pt>
          <cx:pt idx="327">636307.71999999997</cx:pt>
          <cx:pt idx="328">911154.125</cx:pt>
          <cx:pt idx="329">1005757.6899999999</cx:pt>
          <cx:pt idx="330">1254814.5</cx:pt>
          <cx:pt idx="331">934505.18999999994</cx:pt>
          <cx:pt idx="332">656161.40500000003</cx:pt>
          <cx:pt idx="333">1198585.3100000001</cx:pt>
          <cx:pt idx="334">1125414.75</cx:pt>
          <cx:pt idx="335">1034578.655</cx:pt>
          <cx:pt idx="336">1031384.75</cx:pt>
          <cx:pt idx="337">874328.15500000003</cx:pt>
          <cx:pt idx="338">1194100.655</cx:pt>
          <cx:pt idx="339">1006393.22</cx:pt>
          <cx:pt idx="340">1020437.22</cx:pt>
          <cx:pt idx="341">884684.96999999997</cx:pt>
          <cx:pt idx="342">1361594.5</cx:pt>
          <cx:pt idx="343">817749.78000000003</cx:pt>
          <cx:pt idx="344">847471.31000000006</cx:pt>
          <cx:pt idx="345">826069.59499999997</cx:pt>
          <cx:pt idx="346">888890.125</cx:pt>
          <cx:pt idx="347">983346.43999999994</cx:pt>
          <cx:pt idx="348">947756.40500000003</cx:pt>
          <cx:pt idx="349">1007702.53</cx:pt>
          <cx:pt idx="350">1336741.5600000001</cx:pt>
          <cx:pt idx="351">1225313.5600000001</cx:pt>
          <cx:pt idx="352">1034981.22</cx:pt>
          <cx:pt idx="353">968455.625</cx:pt>
          <cx:pt idx="354">910866.21999999997</cx:pt>
          <cx:pt idx="355">859949.5</cx:pt>
          <cx:pt idx="356">896867.375</cx:pt>
          <cx:pt idx="357">898984.96999999997</cx:pt>
          <cx:pt idx="358">946896.65500000003</cx:pt>
          <cx:pt idx="359">896489.53000000003</cx:pt>
          <cx:pt idx="360">1350868.25</cx:pt>
          <cx:pt idx="361">990259.40500000003</cx:pt>
          <cx:pt idx="362">893937.03000000003</cx:pt>
          <cx:pt idx="363">964777.15500000003</cx:pt>
          <cx:pt idx="364">910119.15500000003</cx:pt>
          <cx:pt idx="365">900601.56000000006</cx:pt>
          <cx:pt idx="366">1037474.125</cx:pt>
          <cx:pt idx="367">990228.81000000006</cx:pt>
          <cx:pt idx="368">1078094.9399999999</cx:pt>
          <cx:pt idx="369">971521.81000000006</cx:pt>
          <cx:pt idx="370">974583.18999999994</cx:pt>
          <cx:pt idx="371">727551.31000000006</cx:pt>
          <cx:pt idx="372">911519.5</cx:pt>
          <cx:pt idx="373">1065726.5</cx:pt>
          <cx:pt idx="374">1008603.97</cx:pt>
          <cx:pt idx="375">912810</cx:pt>
          <cx:pt idx="376">1089213.22</cx:pt>
          <cx:pt idx="377">1068610.625</cx:pt>
          <cx:pt idx="378">1339893.75</cx:pt>
          <cx:pt idx="379">929023.625</cx:pt>
          <cx:pt idx="380">937627.18999999994</cx:pt>
          <cx:pt idx="381">968017.28000000003</cx:pt>
          <cx:pt idx="382">993038.78000000003</cx:pt>
          <cx:pt idx="383">1034330.53</cx:pt>
          <cx:pt idx="384">1412237.75</cx:pt>
          <cx:pt idx="385">1103776.375</cx:pt>
          <cx:pt idx="386">865938.68999999994</cx:pt>
          <cx:pt idx="387">991320.09499999997</cx:pt>
          <cx:pt idx="388">848526.43999999994</cx:pt>
          <cx:pt idx="389">958555.81000000006</cx:pt>
          <cx:pt idx="390">856655.875</cx:pt>
          <cx:pt idx="391">743977.60999999999</cx:pt>
          <cx:pt idx="392">870081.43999999994</cx:pt>
          <cx:pt idx="393">1145705.8100000001</cx:pt>
          <cx:pt idx="394">1189660.9399999999</cx:pt>
          <cx:pt idx="395">949539.96999999997</cx:pt>
          <cx:pt idx="396">987919.28000000003</cx:pt>
          <cx:pt idx="397">833713.03000000003</cx:pt>
          <cx:pt idx="398">961897.96999999997</cx:pt>
          <cx:pt idx="399">1186104.1899999999</cx:pt>
          <cx:pt idx="400">1169238.5</cx:pt>
          <cx:pt idx="401">1112512</cx:pt>
          <cx:pt idx="402">1107554.625</cx:pt>
          <cx:pt idx="403">988943.18999999994</cx:pt>
          <cx:pt idx="404">1199365.125</cx:pt>
          <cx:pt idx="405">904648.28000000003</cx:pt>
          <cx:pt idx="406">990904.15500000003</cx:pt>
          <cx:pt idx="407">890872</cx:pt>
          <cx:pt idx="408">1089569.72</cx:pt>
          <cx:pt idx="409">945343.03000000003</cx:pt>
          <cx:pt idx="410">1103372.6899999999</cx:pt>
          <cx:pt idx="411">868983.18999999994</cx:pt>
          <cx:pt idx="412">966411.5</cx:pt>
          <cx:pt idx="413">1070917.625</cx:pt>
          <cx:pt idx="414">902937.68999999994</cx:pt>
          <cx:pt idx="415">1132803.25</cx:pt>
          <cx:pt idx="416">967945.375</cx:pt>
          <cx:pt idx="417">1032780.405</cx:pt>
          <cx:pt idx="418">1045221.905</cx:pt>
          <cx:pt idx="419">967568.71999999997</cx:pt>
          <cx:pt idx="420">733706.59499999997</cx:pt>
          <cx:pt idx="421">984292.06000000006</cx:pt>
          <cx:pt idx="422">1035368.405</cx:pt>
          <cx:pt idx="423">1008692.5</cx:pt>
          <cx:pt idx="424">1082667</cx:pt>
          <cx:pt idx="425">1036031.845</cx:pt>
          <cx:pt idx="426">665613.93999999994</cx:pt>
          <cx:pt idx="427">951827.25</cx:pt>
          <cx:pt idx="428">957903.75</cx:pt>
          <cx:pt idx="429">1226343.5</cx:pt>
          <cx:pt idx="430">914411.06000000006</cx:pt>
          <cx:pt idx="431">951566.81000000006</cx:pt>
          <cx:pt idx="432">1092019.25</cx:pt>
          <cx:pt idx="433">1003638.405</cx:pt>
          <cx:pt idx="434">998911.03000000003</cx:pt>
          <cx:pt idx="435">853258.53000000003</cx:pt>
          <cx:pt idx="436">771184.06000000006</cx:pt>
          <cx:pt idx="437">1043192.095</cx:pt>
          <cx:pt idx="438">1124920.3100000001</cx:pt>
          <cx:pt idx="439">1165977.4399999999</cx:pt>
          <cx:pt idx="440">1095552.655</cx:pt>
          <cx:pt idx="441">1343560.3100000001</cx:pt>
          <cx:pt idx="442">1051501.22</cx:pt>
          <cx:pt idx="443">1137471.4399999999</cx:pt>
          <cx:pt idx="444">1084376.845</cx:pt>
          <cx:pt idx="445">1011637.095</cx:pt>
          <cx:pt idx="446">1026946.28</cx:pt>
          <cx:pt idx="447">1617591.3100000001</cx:pt>
          <cx:pt idx="448">1577382.125</cx:pt>
          <cx:pt idx="449">1463710.25</cx:pt>
          <cx:pt idx="450">1263244.3100000001</cx:pt>
          <cx:pt idx="451">1140217</cx:pt>
          <cx:pt idx="452">978905.53000000003</cx:pt>
          <cx:pt idx="453">973651.25</cx:pt>
          <cx:pt idx="454">1090732.75</cx:pt>
          <cx:pt idx="455">1199423.1899999999</cx:pt>
          <cx:pt idx="456">943499.96999999997</cx:pt>
          <cx:pt idx="457">1142888.625</cx:pt>
          <cx:pt idx="458">876165.25</cx:pt>
          <cx:pt idx="459">1097296.9399999999</cx:pt>
          <cx:pt idx="460">1028487.595</cx:pt>
          <cx:pt idx="461">968105.84499999997</cx:pt>
          <cx:pt idx="462">1234985.5600000001</cx:pt>
          <cx:pt idx="463">1036624.8100000001</cx:pt>
          <cx:pt idx="464">1358931.6899999999</cx:pt>
          <cx:pt idx="465">1105591.4399999999</cx:pt>
          <cx:pt idx="466">1192165.625</cx:pt>
          <cx:pt idx="467">1003693.375</cx:pt>
          <cx:pt idx="468">1466227.4399999999</cx:pt>
          <cx:pt idx="469">1041015.03</cx:pt>
          <cx:pt idx="470">1376083.5600000001</cx:pt>
          <cx:pt idx="471">1124366.9399999999</cx:pt>
          <cx:pt idx="472">1024044.8100000001</cx:pt>
          <cx:pt idx="473">1372333.75</cx:pt>
          <cx:pt idx="474">1082367.53</cx:pt>
          <cx:pt idx="475">820786.68999999994</cx:pt>
          <cx:pt idx="476">1383139.375</cx:pt>
          <cx:pt idx="477">1073201.375</cx:pt>
          <cx:pt idx="478">1277180.4399999999</cx:pt>
          <cx:pt idx="479">652672.125</cx:pt>
          <cx:pt idx="480">1078806.22</cx:pt>
          <cx:pt idx="481">1546517.1899999999</cx:pt>
          <cx:pt idx="482">1044933.6899999999</cx:pt>
          <cx:pt idx="483">1069679.4399999999</cx:pt>
          <cx:pt idx="484">1309946.5</cx:pt>
          <cx:pt idx="485">1043019.5</cx:pt>
          <cx:pt idx="486">963822.84499999997</cx:pt>
          <cx:pt idx="487">905990.625</cx:pt>
          <cx:pt idx="488">891630.21999999997</cx:pt>
          <cx:pt idx="489">982833.71999999997</cx:pt>
          <cx:pt idx="490">716545</cx:pt>
          <cx:pt idx="491">1260798</cx:pt>
          <cx:pt idx="492">1043019.5</cx:pt>
          <cx:pt idx="493">1001076.905</cx:pt>
          <cx:pt idx="494">1096290.5</cx:pt>
          <cx:pt idx="495">1277815.25</cx:pt>
          <cx:pt idx="496">1429039.3100000001</cx:pt>
          <cx:pt idx="497">1134806.6899999999</cx:pt>
          <cx:pt idx="498">1249307.5</cx:pt>
          <cx:pt idx="499">965896</cx:pt>
          <cx:pt idx="500">988889.5</cx:pt>
          <cx:pt idx="501">974802.96999999997</cx:pt>
          <cx:pt idx="502">1709990.0600000001</cx:pt>
          <cx:pt idx="503">1376668.3100000001</cx:pt>
          <cx:pt idx="504">987512.84499999997</cx:pt>
          <cx:pt idx="505">1143553.5</cx:pt>
          <cx:pt idx="506">961926.56000000006</cx:pt>
          <cx:pt idx="507">1252631.3100000001</cx:pt>
          <cx:pt idx="508">1512291.6899999999</cx:pt>
          <cx:pt idx="509">1207631.9399999999</cx:pt>
          <cx:pt idx="510">1045129.6899999999</cx:pt>
          <cx:pt idx="511">1047450.125</cx:pt>
          <cx:pt idx="512">1213090.5</cx:pt>
          <cx:pt idx="513">916858.43999999994</cx:pt>
          <cx:pt idx="514">1230956.4399999999</cx:pt>
          <cx:pt idx="515">1294476.5600000001</cx:pt>
          <cx:pt idx="516">1117747.75</cx:pt>
          <cx:pt idx="517">1109053.4399999999</cx:pt>
          <cx:pt idx="518">1250241.4399999999</cx:pt>
          <cx:pt idx="519">1665134.375</cx:pt>
          <cx:pt idx="520">949528.84499999997</cx:pt>
          <cx:pt idx="521">1032289.75</cx:pt>
          <cx:pt idx="522">1000948.595</cx:pt>
          <cx:pt idx="523">958910.53000000003</cx:pt>
          <cx:pt idx="524">1092096.0600000001</cx:pt>
          <cx:pt idx="525">939868.96999999997</cx:pt>
          <cx:pt idx="526">1106652.8100000001</cx:pt>
          <cx:pt idx="527">1411228.375</cx:pt>
          <cx:pt idx="528">890697.81000000006</cx:pt>
          <cx:pt idx="529">1045477.97</cx:pt>
          <cx:pt idx="530">1376053.25</cx:pt>
          <cx:pt idx="531">1041653.53</cx:pt>
          <cx:pt idx="532">1371667.0600000001</cx:pt>
          <cx:pt idx="533">1034493.655</cx:pt>
          <cx:pt idx="534">1048680.655</cx:pt>
          <cx:pt idx="535">785606.31000000006</cx:pt>
          <cx:pt idx="536">1092209</cx:pt>
          <cx:pt idx="537">1027984.345</cx:pt>
          <cx:pt idx="538">1064958.8100000001</cx:pt>
          <cx:pt idx="539">1175642.875</cx:pt>
          <cx:pt idx="540">1120577.75</cx:pt>
          <cx:pt idx="541">995750.71999999997</cx:pt>
          <cx:pt idx="542">1061014.595</cx:pt>
          <cx:pt idx="543">1153051.845</cx:pt>
          <cx:pt idx="544">961981.06000000006</cx:pt>
          <cx:pt idx="545">1069124.595</cx:pt>
          <cx:pt idx="546">1087037.0600000001</cx:pt>
          <cx:pt idx="547">1728901.875</cx:pt>
          <cx:pt idx="548">1296210.1899999999</cx:pt>
          <cx:pt idx="549">1281214.6899999999</cx:pt>
          <cx:pt idx="550">1030312.0600000001</cx:pt>
          <cx:pt idx="551">731139.5</cx:pt>
          <cx:pt idx="552">1088363.3100000001</cx:pt>
          <cx:pt idx="553">1029223.095</cx:pt>
          <cx:pt idx="554">1079969.9399999999</cx:pt>
          <cx:pt idx="555">1080917</cx:pt>
          <cx:pt idx="556">1003262.625</cx:pt>
          <cx:pt idx="557">1000323.125</cx:pt>
          <cx:pt idx="558">896650.84499999997</cx:pt>
          <cx:pt idx="559">1469203.3100000001</cx:pt>
          <cx:pt idx="560">1089099.72</cx:pt>
          <cx:pt idx="561">1243062.875</cx:pt>
          <cx:pt idx="562">1211099</cx:pt>
          <cx:pt idx="563">1222132.875</cx:pt>
          <cx:pt idx="564">1126647.625</cx:pt>
          <cx:pt idx="565">1095797.25</cx:pt>
          <cx:pt idx="566">1246997.6899999999</cx:pt>
          <cx:pt idx="567">1394588.0600000001</cx:pt>
          <cx:pt idx="568">1391992.4399999999</cx:pt>
          <cx:pt idx="569">1173749.22</cx:pt>
          <cx:pt idx="570">1839988</cx:pt>
          <cx:pt idx="571">1271223.25</cx:pt>
          <cx:pt idx="572">1439950.625</cx:pt>
          <cx:pt idx="573">1736779.1899999999</cx:pt>
          <cx:pt idx="574">1118125.3100000001</cx:pt>
          <cx:pt idx="575">1140093.5600000001</cx:pt>
          <cx:pt idx="576">1290665.125</cx:pt>
          <cx:pt idx="577">1327771.5</cx:pt>
          <cx:pt idx="578">1421712.375</cx:pt>
          <cx:pt idx="579">1373421.5600000001</cx:pt>
          <cx:pt idx="580">1383151.3100000001</cx:pt>
          <cx:pt idx="581">1330031.4399999999</cx:pt>
          <cx:pt idx="582">1564958.8100000001</cx:pt>
          <cx:pt idx="583">1493065.625</cx:pt>
          <cx:pt idx="584">1235155.0600000001</cx:pt>
          <cx:pt idx="585">1283988.25</cx:pt>
          <cx:pt idx="586">1011858.155</cx:pt>
          <cx:pt idx="587">1286738.5600000001</cx:pt>
          <cx:pt idx="588">1678886.9399999999</cx:pt>
          <cx:pt idx="589">1304320.3100000001</cx:pt>
          <cx:pt idx="590">1092966.0600000001</cx:pt>
          <cx:pt idx="591">1312458.6899999999</cx:pt>
          <cx:pt idx="592">1150817.8100000001</cx:pt>
          <cx:pt idx="593">1064473.875</cx:pt>
          <cx:pt idx="594">1128110.25</cx:pt>
          <cx:pt idx="595">1331576.3100000001</cx:pt>
          <cx:pt idx="596">1374763.6899999999</cx:pt>
          <cx:pt idx="597">1298696.5</cx:pt>
          <cx:pt idx="598">1038862.5</cx:pt>
          <cx:pt idx="599">1533473.125</cx:pt>
        </cx:lvl>
      </cx:numDim>
    </cx:data>
    <cx:data id="2">
      <cx:strDim type="cat">
        <cx:f>'[256_32_CFQ_CFQ.xlsx]RAW AVG FULL'!$A$2:$A$601</cx:f>
        <cx:lvl ptCount="600">
          <cx:pt idx="0">1.2 GHz</cx:pt>
          <cx:pt idx="1">1.2 GHz</cx:pt>
          <cx:pt idx="2">1.2 GHz</cx:pt>
          <cx:pt idx="3">1.2 GHz</cx:pt>
          <cx:pt idx="4">1.2 GHz</cx:pt>
          <cx:pt idx="5">1.2 GHz</cx:pt>
          <cx:pt idx="6">1.2 GHz</cx:pt>
          <cx:pt idx="7">1.2 GHz</cx:pt>
          <cx:pt idx="8">1.2 GHz</cx:pt>
          <cx:pt idx="9">1.2 GHz</cx:pt>
          <cx:pt idx="10">1.2 GHz</cx:pt>
          <cx:pt idx="11">1.2 GHz</cx:pt>
          <cx:pt idx="12">1.2 GHz</cx:pt>
          <cx:pt idx="13">1.2 GHz</cx:pt>
          <cx:pt idx="14">1.2 GHz</cx:pt>
          <cx:pt idx="15">1.2 GHz</cx:pt>
          <cx:pt idx="16">1.2 GHz</cx:pt>
          <cx:pt idx="17">1.2 GHz</cx:pt>
          <cx:pt idx="18">1.2 GHz</cx:pt>
          <cx:pt idx="19">1.2 GHz</cx:pt>
          <cx:pt idx="20">1.2 GHz</cx:pt>
          <cx:pt idx="21">1.2 GHz</cx:pt>
          <cx:pt idx="22">1.2 GHz</cx:pt>
          <cx:pt idx="23">1.2 GHz</cx:pt>
          <cx:pt idx="24">1.2 GHz</cx:pt>
          <cx:pt idx="25">1.2 GHz</cx:pt>
          <cx:pt idx="26">1.2 GHz</cx:pt>
          <cx:pt idx="27">1.2 GHz</cx:pt>
          <cx:pt idx="28">1.2 GHz</cx:pt>
          <cx:pt idx="29">1.2 GHz</cx:pt>
          <cx:pt idx="30">1.2 GHz</cx:pt>
          <cx:pt idx="31">1.2 GHz</cx:pt>
          <cx:pt idx="32">1.2 GHz</cx:pt>
          <cx:pt idx="33">1.2 GHz</cx:pt>
          <cx:pt idx="34">1.2 GHz</cx:pt>
          <cx:pt idx="35">1.2 GHz</cx:pt>
          <cx:pt idx="36">1.2 GHz</cx:pt>
          <cx:pt idx="37">1.2 GHz</cx:pt>
          <cx:pt idx="38">1.2 GHz</cx:pt>
          <cx:pt idx="39">1.2 GHz</cx:pt>
          <cx:pt idx="40">1.4 GHz</cx:pt>
          <cx:pt idx="41">1.4 GHz</cx:pt>
          <cx:pt idx="42">1.4 GHz</cx:pt>
          <cx:pt idx="43">1.4 GHz</cx:pt>
          <cx:pt idx="44">1.4 GHz</cx:pt>
          <cx:pt idx="45">1.4 GHz</cx:pt>
          <cx:pt idx="46">1.4 GHz</cx:pt>
          <cx:pt idx="47">1.4 GHz</cx:pt>
          <cx:pt idx="48">1.4 GHz</cx:pt>
          <cx:pt idx="49">1.4 GHz</cx:pt>
          <cx:pt idx="50">1.4 GHz</cx:pt>
          <cx:pt idx="51">1.4 GHz</cx:pt>
          <cx:pt idx="52">1.4 GHz</cx:pt>
          <cx:pt idx="53">1.4 GHz</cx:pt>
          <cx:pt idx="54">1.4 GHz</cx:pt>
          <cx:pt idx="55">1.4 GHz</cx:pt>
          <cx:pt idx="56">1.4 GHz</cx:pt>
          <cx:pt idx="57">1.4 GHz</cx:pt>
          <cx:pt idx="58">1.4 GHz</cx:pt>
          <cx:pt idx="59">1.4 GHz</cx:pt>
          <cx:pt idx="60">1.4 GHz</cx:pt>
          <cx:pt idx="61">1.4 GHz</cx:pt>
          <cx:pt idx="62">1.4 GHz</cx:pt>
          <cx:pt idx="63">1.4 GHz</cx:pt>
          <cx:pt idx="64">1.4 GHz</cx:pt>
          <cx:pt idx="65">1.4 GHz</cx:pt>
          <cx:pt idx="66">1.4 GHz</cx:pt>
          <cx:pt idx="67">1.4 GHz</cx:pt>
          <cx:pt idx="68">1.4 GHz</cx:pt>
          <cx:pt idx="69">1.4 GHz</cx:pt>
          <cx:pt idx="70">1.4 GHz</cx:pt>
          <cx:pt idx="71">1.4 GHz</cx:pt>
          <cx:pt idx="72">1.4 GHz</cx:pt>
          <cx:pt idx="73">1.4 GHz</cx:pt>
          <cx:pt idx="74">1.4 GHz</cx:pt>
          <cx:pt idx="75">1.4 GHz</cx:pt>
          <cx:pt idx="76">1.4 GHz</cx:pt>
          <cx:pt idx="77">1.4 GHz</cx:pt>
          <cx:pt idx="78">1.4 GHz</cx:pt>
          <cx:pt idx="79">1.4 GHz</cx:pt>
          <cx:pt idx="80">1.5 GHz</cx:pt>
          <cx:pt idx="81">1.5 GHz</cx:pt>
          <cx:pt idx="82">1.5 GHz</cx:pt>
          <cx:pt idx="83">1.5 GHz</cx:pt>
          <cx:pt idx="84">1.5 GHz</cx:pt>
          <cx:pt idx="85">1.5 GHz</cx:pt>
          <cx:pt idx="86">1.5 GHz</cx:pt>
          <cx:pt idx="87">1.5 GHz</cx:pt>
          <cx:pt idx="88">1.5 GHz</cx:pt>
          <cx:pt idx="89">1.5 GHz</cx:pt>
          <cx:pt idx="90">1.5 GHz</cx:pt>
          <cx:pt idx="91">1.5 GHz</cx:pt>
          <cx:pt idx="92">1.5 GHz</cx:pt>
          <cx:pt idx="93">1.5 GHz</cx:pt>
          <cx:pt idx="94">1.5 GHz</cx:pt>
          <cx:pt idx="95">1.5 GHz</cx:pt>
          <cx:pt idx="96">1.5 GHz</cx:pt>
          <cx:pt idx="97">1.5 GHz</cx:pt>
          <cx:pt idx="98">1.5 GHz</cx:pt>
          <cx:pt idx="99">1.5 GHz</cx:pt>
          <cx:pt idx="100">1.5 GHz</cx:pt>
          <cx:pt idx="101">1.5 GHz</cx:pt>
          <cx:pt idx="102">1.5 GHz</cx:pt>
          <cx:pt idx="103">1.5 GHz</cx:pt>
          <cx:pt idx="104">1.5 GHz</cx:pt>
          <cx:pt idx="105">1.5 GHz</cx:pt>
          <cx:pt idx="106">1.5 GHz</cx:pt>
          <cx:pt idx="107">1.5 GHz</cx:pt>
          <cx:pt idx="108">1.5 GHz</cx:pt>
          <cx:pt idx="109">1.5 GHz</cx:pt>
          <cx:pt idx="110">1.5 GHz</cx:pt>
          <cx:pt idx="111">1.5 GHz</cx:pt>
          <cx:pt idx="112">1.5 GHz</cx:pt>
          <cx:pt idx="113">1.5 GHz</cx:pt>
          <cx:pt idx="114">1.5 GHz</cx:pt>
          <cx:pt idx="115">1.5 GHz</cx:pt>
          <cx:pt idx="116">1.5 GHz</cx:pt>
          <cx:pt idx="117">1.5 GHz</cx:pt>
          <cx:pt idx="118">1.5 GHz</cx:pt>
          <cx:pt idx="119">1.5 GHz</cx:pt>
          <cx:pt idx="120">1.7 GHz</cx:pt>
          <cx:pt idx="121">1.7 GHz</cx:pt>
          <cx:pt idx="122">1.7 GHz</cx:pt>
          <cx:pt idx="123">1.7 GHz</cx:pt>
          <cx:pt idx="124">1.7 GHz</cx:pt>
          <cx:pt idx="125">1.7 GHz</cx:pt>
          <cx:pt idx="126">1.7 GHz</cx:pt>
          <cx:pt idx="127">1.7 GHz</cx:pt>
          <cx:pt idx="128">1.7 GHz</cx:pt>
          <cx:pt idx="129">1.7 GHz</cx:pt>
          <cx:pt idx="130">1.7 GHz</cx:pt>
          <cx:pt idx="131">1.7 GHz</cx:pt>
          <cx:pt idx="132">1.7 GHz</cx:pt>
          <cx:pt idx="133">1.7 GHz</cx:pt>
          <cx:pt idx="134">1.7 GHz</cx:pt>
          <cx:pt idx="135">1.7 GHz</cx:pt>
          <cx:pt idx="136">1.7 GHz</cx:pt>
          <cx:pt idx="137">1.7 GHz</cx:pt>
          <cx:pt idx="138">1.7 GHz</cx:pt>
          <cx:pt idx="139">1.7 GHz</cx:pt>
          <cx:pt idx="140">1.7 GHz</cx:pt>
          <cx:pt idx="141">1.7 GHz</cx:pt>
          <cx:pt idx="142">1.7 GHz</cx:pt>
          <cx:pt idx="143">1.7 GHz</cx:pt>
          <cx:pt idx="144">1.7 GHz</cx:pt>
          <cx:pt idx="145">1.7 GHz</cx:pt>
          <cx:pt idx="146">1.7 GHz</cx:pt>
          <cx:pt idx="147">1.7 GHz</cx:pt>
          <cx:pt idx="148">1.7 GHz</cx:pt>
          <cx:pt idx="149">1.7 GHz</cx:pt>
          <cx:pt idx="150">1.7 GHz</cx:pt>
          <cx:pt idx="151">1.7 GHz</cx:pt>
          <cx:pt idx="152">1.7 GHz</cx:pt>
          <cx:pt idx="153">1.7 GHz</cx:pt>
          <cx:pt idx="154">1.7 GHz</cx:pt>
          <cx:pt idx="155">1.7 GHz</cx:pt>
          <cx:pt idx="156">1.7 GHz</cx:pt>
          <cx:pt idx="157">1.7 GHz</cx:pt>
          <cx:pt idx="158">1.7 GHz</cx:pt>
          <cx:pt idx="159">1.7 GHz</cx:pt>
          <cx:pt idx="160">1.9 GHz</cx:pt>
          <cx:pt idx="161">1.9 GHz</cx:pt>
          <cx:pt idx="162">1.9 GHz</cx:pt>
          <cx:pt idx="163">1.9 GHz</cx:pt>
          <cx:pt idx="164">1.9 GHz</cx:pt>
          <cx:pt idx="165">1.9 GHz</cx:pt>
          <cx:pt idx="166">1.9 GHz</cx:pt>
          <cx:pt idx="167">1.9 GHz</cx:pt>
          <cx:pt idx="168">1.9 GHz</cx:pt>
          <cx:pt idx="169">1.9 GHz</cx:pt>
          <cx:pt idx="170">1.9 GHz</cx:pt>
          <cx:pt idx="171">1.9 GHz</cx:pt>
          <cx:pt idx="172">1.9 GHz</cx:pt>
          <cx:pt idx="173">1.9 GHz</cx:pt>
          <cx:pt idx="174">1.9 GHz</cx:pt>
          <cx:pt idx="175">1.9 GHz</cx:pt>
          <cx:pt idx="176">1.9 GHz</cx:pt>
          <cx:pt idx="177">1.9 GHz</cx:pt>
          <cx:pt idx="178">1.9 GHz</cx:pt>
          <cx:pt idx="179">1.9 GHz</cx:pt>
          <cx:pt idx="180">1.9 GHz</cx:pt>
          <cx:pt idx="181">1.9 GHz</cx:pt>
          <cx:pt idx="182">1.9 GHz</cx:pt>
          <cx:pt idx="183">1.9 GHz</cx:pt>
          <cx:pt idx="184">1.9 GHz</cx:pt>
          <cx:pt idx="185">1.9 GHz</cx:pt>
          <cx:pt idx="186">1.9 GHz</cx:pt>
          <cx:pt idx="187">1.9 GHz</cx:pt>
          <cx:pt idx="188">1.9 GHz</cx:pt>
          <cx:pt idx="189">1.9 GHz</cx:pt>
          <cx:pt idx="190">1.9 GHz</cx:pt>
          <cx:pt idx="191">1.9 GHz</cx:pt>
          <cx:pt idx="192">1.9 GHz</cx:pt>
          <cx:pt idx="193">1.9 GHz</cx:pt>
          <cx:pt idx="194">1.9 GHz</cx:pt>
          <cx:pt idx="195">1.9 GHz</cx:pt>
          <cx:pt idx="196">1.9 GHz</cx:pt>
          <cx:pt idx="197">1.9 GHz</cx:pt>
          <cx:pt idx="198">1.9 GHz</cx:pt>
          <cx:pt idx="199">1.9 GHz</cx:pt>
          <cx:pt idx="200">2.0 GHz</cx:pt>
          <cx:pt idx="201">2.0 GHz</cx:pt>
          <cx:pt idx="202">2.0 GHz</cx:pt>
          <cx:pt idx="203">2.0 GHz</cx:pt>
          <cx:pt idx="204">2.0 GHz</cx:pt>
          <cx:pt idx="205">2.0 GHz</cx:pt>
          <cx:pt idx="206">2.0 GHz</cx:pt>
          <cx:pt idx="207">2.0 GHz</cx:pt>
          <cx:pt idx="208">2.0 GHz</cx:pt>
          <cx:pt idx="209">2.0 GHz</cx:pt>
          <cx:pt idx="210">2.0 GHz</cx:pt>
          <cx:pt idx="211">2.0 GHz</cx:pt>
          <cx:pt idx="212">2.0 GHz</cx:pt>
          <cx:pt idx="213">2.0 GHz</cx:pt>
          <cx:pt idx="214">2.0 GHz</cx:pt>
          <cx:pt idx="215">2.0 GHz</cx:pt>
          <cx:pt idx="216">2.0 GHz</cx:pt>
          <cx:pt idx="217">2.0 GHz</cx:pt>
          <cx:pt idx="218">2.0 GHz</cx:pt>
          <cx:pt idx="219">2.0 GHz</cx:pt>
          <cx:pt idx="220">2.0 GHz</cx:pt>
          <cx:pt idx="221">2.0 GHz</cx:pt>
          <cx:pt idx="222">2.0 GHz</cx:pt>
          <cx:pt idx="223">2.0 GHz</cx:pt>
          <cx:pt idx="224">2.0 GHz</cx:pt>
          <cx:pt idx="225">2.0 GHz</cx:pt>
          <cx:pt idx="226">2.0 GHz</cx:pt>
          <cx:pt idx="227">2.0 GHz</cx:pt>
          <cx:pt idx="228">2.0 GHz</cx:pt>
          <cx:pt idx="229">2.0 GHz</cx:pt>
          <cx:pt idx="230">2.0 GHz</cx:pt>
          <cx:pt idx="231">2.0 GHz</cx:pt>
          <cx:pt idx="232">2.0 GHz</cx:pt>
          <cx:pt idx="233">2.0 GHz</cx:pt>
          <cx:pt idx="234">2.0 GHz</cx:pt>
          <cx:pt idx="235">2.0 GHz</cx:pt>
          <cx:pt idx="236">2.0 GHz</cx:pt>
          <cx:pt idx="237">2.0 GHz</cx:pt>
          <cx:pt idx="238">2.0 GHz</cx:pt>
          <cx:pt idx="239">2.0 GHz</cx:pt>
          <cx:pt idx="240">2.2 GHz</cx:pt>
          <cx:pt idx="241">2.2 GHz</cx:pt>
          <cx:pt idx="242">2.2 GHz</cx:pt>
          <cx:pt idx="243">2.2 GHz</cx:pt>
          <cx:pt idx="244">2.2 GHz</cx:pt>
          <cx:pt idx="245">2.2 GHz</cx:pt>
          <cx:pt idx="246">2.2 GHz</cx:pt>
          <cx:pt idx="247">2.2 GHz</cx:pt>
          <cx:pt idx="248">2.2 GHz</cx:pt>
          <cx:pt idx="249">2.2 GHz</cx:pt>
          <cx:pt idx="250">2.2 GHz</cx:pt>
          <cx:pt idx="251">2.2 GHz</cx:pt>
          <cx:pt idx="252">2.2 GHz</cx:pt>
          <cx:pt idx="253">2.2 GHz</cx:pt>
          <cx:pt idx="254">2.2 GHz</cx:pt>
          <cx:pt idx="255">2.2 GHz</cx:pt>
          <cx:pt idx="256">2.2 GHz</cx:pt>
          <cx:pt idx="257">2.2 GHz</cx:pt>
          <cx:pt idx="258">2.2 GHz</cx:pt>
          <cx:pt idx="259">2.2 GHz</cx:pt>
          <cx:pt idx="260">2.2 GHz</cx:pt>
          <cx:pt idx="261">2.2 GHz</cx:pt>
          <cx:pt idx="262">2.2 GHz</cx:pt>
          <cx:pt idx="263">2.2 GHz</cx:pt>
          <cx:pt idx="264">2.2 GHz</cx:pt>
          <cx:pt idx="265">2.2 GHz</cx:pt>
          <cx:pt idx="266">2.2 GHz</cx:pt>
          <cx:pt idx="267">2.2 GHz</cx:pt>
          <cx:pt idx="268">2.2 GHz</cx:pt>
          <cx:pt idx="269">2.2 GHz</cx:pt>
          <cx:pt idx="270">2.2 GHz</cx:pt>
          <cx:pt idx="271">2.2 GHz</cx:pt>
          <cx:pt idx="272">2.2 GHz</cx:pt>
          <cx:pt idx="273">2.2 GHz</cx:pt>
          <cx:pt idx="274">2.2 GHz</cx:pt>
          <cx:pt idx="275">2.2 GHz</cx:pt>
          <cx:pt idx="276">2.2 GHz</cx:pt>
          <cx:pt idx="277">2.2 GHz</cx:pt>
          <cx:pt idx="278">2.2 GHz</cx:pt>
          <cx:pt idx="279">2.2 GHz</cx:pt>
          <cx:pt idx="280">2.3 GHz</cx:pt>
          <cx:pt idx="281">2.3 GHz</cx:pt>
          <cx:pt idx="282">2.3 GHz</cx:pt>
          <cx:pt idx="283">2.3 GHz</cx:pt>
          <cx:pt idx="284">2.3 GHz</cx:pt>
          <cx:pt idx="285">2.3 GHz</cx:pt>
          <cx:pt idx="286">2.3 GHz</cx:pt>
          <cx:pt idx="287">2.3 GHz</cx:pt>
          <cx:pt idx="288">2.3 GHz</cx:pt>
          <cx:pt idx="289">2.3 GHz</cx:pt>
          <cx:pt idx="290">2.3 GHz</cx:pt>
          <cx:pt idx="291">2.3 GHz</cx:pt>
          <cx:pt idx="292">2.3 GHz</cx:pt>
          <cx:pt idx="293">2.3 GHz</cx:pt>
          <cx:pt idx="294">2.3 GHz</cx:pt>
          <cx:pt idx="295">2.3 GHz</cx:pt>
          <cx:pt idx="296">2.3 GHz</cx:pt>
          <cx:pt idx="297">2.3 GHz</cx:pt>
          <cx:pt idx="298">2.3 GHz</cx:pt>
          <cx:pt idx="299">2.3 GHz</cx:pt>
          <cx:pt idx="300">2.3 GHz</cx:pt>
          <cx:pt idx="301">2.3 GHz</cx:pt>
          <cx:pt idx="302">2.3 GHz</cx:pt>
          <cx:pt idx="303">2.3 GHz</cx:pt>
          <cx:pt idx="304">2.3 GHz</cx:pt>
          <cx:pt idx="305">2.3 GHz</cx:pt>
          <cx:pt idx="306">2.3 GHz</cx:pt>
          <cx:pt idx="307">2.3 GHz</cx:pt>
          <cx:pt idx="308">2.3 GHz</cx:pt>
          <cx:pt idx="309">2.3 GHz</cx:pt>
          <cx:pt idx="310">2.3 GHz</cx:pt>
          <cx:pt idx="311">2.3 GHz</cx:pt>
          <cx:pt idx="312">2.3 GHz</cx:pt>
          <cx:pt idx="313">2.3 GHz</cx:pt>
          <cx:pt idx="314">2.3 GHz</cx:pt>
          <cx:pt idx="315">2.3 GHz</cx:pt>
          <cx:pt idx="316">2.3 GHz</cx:pt>
          <cx:pt idx="317">2.3 GHz</cx:pt>
          <cx:pt idx="318">2.3 GHz</cx:pt>
          <cx:pt idx="319">2.3 GHz</cx:pt>
          <cx:pt idx="320">2.5 GHz</cx:pt>
          <cx:pt idx="321">2.5 GHz</cx:pt>
          <cx:pt idx="322">2.5 GHz</cx:pt>
          <cx:pt idx="323">2.5 GHz</cx:pt>
          <cx:pt idx="324">2.5 GHz</cx:pt>
          <cx:pt idx="325">2.5 GHz</cx:pt>
          <cx:pt idx="326">2.5 GHz</cx:pt>
          <cx:pt idx="327">2.5 GHz</cx:pt>
          <cx:pt idx="328">2.5 GHz</cx:pt>
          <cx:pt idx="329">2.5 GHz</cx:pt>
          <cx:pt idx="330">2.5 GHz</cx:pt>
          <cx:pt idx="331">2.5 GHz</cx:pt>
          <cx:pt idx="332">2.5 GHz</cx:pt>
          <cx:pt idx="333">2.5 GHz</cx:pt>
          <cx:pt idx="334">2.5 GHz</cx:pt>
          <cx:pt idx="335">2.5 GHz</cx:pt>
          <cx:pt idx="336">2.5 GHz</cx:pt>
          <cx:pt idx="337">2.5 GHz</cx:pt>
          <cx:pt idx="338">2.5 GHz</cx:pt>
          <cx:pt idx="339">2.5 GHz</cx:pt>
          <cx:pt idx="340">2.5 GHz</cx:pt>
          <cx:pt idx="341">2.5 GHz</cx:pt>
          <cx:pt idx="342">2.5 GHz</cx:pt>
          <cx:pt idx="343">2.5 GHz</cx:pt>
          <cx:pt idx="344">2.5 GHz</cx:pt>
          <cx:pt idx="345">2.5 GHz</cx:pt>
          <cx:pt idx="346">2.5 GHz</cx:pt>
          <cx:pt idx="347">2.5 GHz</cx:pt>
          <cx:pt idx="348">2.5 GHz</cx:pt>
          <cx:pt idx="349">2.5 GHz</cx:pt>
          <cx:pt idx="350">2.5 GHz</cx:pt>
          <cx:pt idx="351">2.5 GHz</cx:pt>
          <cx:pt idx="352">2.5 GHz</cx:pt>
          <cx:pt idx="353">2.5 GHz</cx:pt>
          <cx:pt idx="354">2.5 GHz</cx:pt>
          <cx:pt idx="355">2.5 GHz</cx:pt>
          <cx:pt idx="356">2.5 GHz</cx:pt>
          <cx:pt idx="357">2.5 GHz</cx:pt>
          <cx:pt idx="358">2.5 GHz</cx:pt>
          <cx:pt idx="359">2.5 GHz</cx:pt>
          <cx:pt idx="360">2.7 GHz</cx:pt>
          <cx:pt idx="361">2.7 GHz</cx:pt>
          <cx:pt idx="362">2.7 GHz</cx:pt>
          <cx:pt idx="363">2.7 GHz</cx:pt>
          <cx:pt idx="364">2.7 GHz</cx:pt>
          <cx:pt idx="365">2.7 GHz</cx:pt>
          <cx:pt idx="366">2.7 GHz</cx:pt>
          <cx:pt idx="367">2.7 GHz</cx:pt>
          <cx:pt idx="368">2.7 GHz</cx:pt>
          <cx:pt idx="369">2.7 GHz</cx:pt>
          <cx:pt idx="370">2.7 GHz</cx:pt>
          <cx:pt idx="371">2.7 GHz</cx:pt>
          <cx:pt idx="372">2.7 GHz</cx:pt>
          <cx:pt idx="373">2.7 GHz</cx:pt>
          <cx:pt idx="374">2.7 GHz</cx:pt>
          <cx:pt idx="375">2.7 GHz</cx:pt>
          <cx:pt idx="376">2.7 GHz</cx:pt>
          <cx:pt idx="377">2.7 GHz</cx:pt>
          <cx:pt idx="378">2.7 GHz</cx:pt>
          <cx:pt idx="379">2.7 GHz</cx:pt>
          <cx:pt idx="380">2.7 GHz</cx:pt>
          <cx:pt idx="381">2.7 GHz</cx:pt>
          <cx:pt idx="382">2.7 GHz</cx:pt>
          <cx:pt idx="383">2.7 GHz</cx:pt>
          <cx:pt idx="384">2.7 GHz</cx:pt>
          <cx:pt idx="385">2.7 GHz</cx:pt>
          <cx:pt idx="386">2.7 GHz</cx:pt>
          <cx:pt idx="387">2.7 GHz</cx:pt>
          <cx:pt idx="388">2.7 GHz</cx:pt>
          <cx:pt idx="389">2.7 GHz</cx:pt>
          <cx:pt idx="390">2.7 GHz</cx:pt>
          <cx:pt idx="391">2.7 GHz</cx:pt>
          <cx:pt idx="392">2.7 GHz</cx:pt>
          <cx:pt idx="393">2.7 GHz</cx:pt>
          <cx:pt idx="394">2.7 GHz</cx:pt>
          <cx:pt idx="395">2.7 GHz</cx:pt>
          <cx:pt idx="396">2.7 GHz</cx:pt>
          <cx:pt idx="397">2.7 GHz</cx:pt>
          <cx:pt idx="398">2.7 GHz</cx:pt>
          <cx:pt idx="399">2.7 GHz</cx:pt>
          <cx:pt idx="400">2.8 GHz</cx:pt>
          <cx:pt idx="401">2.8 GHz</cx:pt>
          <cx:pt idx="402">2.8 GHz</cx:pt>
          <cx:pt idx="403">2.8 GHz</cx:pt>
          <cx:pt idx="404">2.8 GHz</cx:pt>
          <cx:pt idx="405">2.8 GHz</cx:pt>
          <cx:pt idx="406">2.8 GHz</cx:pt>
          <cx:pt idx="407">2.8 GHz</cx:pt>
          <cx:pt idx="408">2.8 GHz</cx:pt>
          <cx:pt idx="409">2.8 GHz</cx:pt>
          <cx:pt idx="410">2.8 GHz</cx:pt>
          <cx:pt idx="411">2.8 GHz</cx:pt>
          <cx:pt idx="412">2.8 GHz</cx:pt>
          <cx:pt idx="413">2.8 GHz</cx:pt>
          <cx:pt idx="414">2.8 GHz</cx:pt>
          <cx:pt idx="415">2.8 GHz</cx:pt>
          <cx:pt idx="416">2.8 GHz</cx:pt>
          <cx:pt idx="417">2.8 GHz</cx:pt>
          <cx:pt idx="418">2.8 GHz</cx:pt>
          <cx:pt idx="419">2.8 GHz</cx:pt>
          <cx:pt idx="420">2.8 GHz</cx:pt>
          <cx:pt idx="421">2.8 GHz</cx:pt>
          <cx:pt idx="422">2.8 GHz</cx:pt>
          <cx:pt idx="423">2.8 GHz</cx:pt>
          <cx:pt idx="424">2.8 GHz</cx:pt>
          <cx:pt idx="425">2.8 GHz</cx:pt>
          <cx:pt idx="426">2.8 GHz</cx:pt>
          <cx:pt idx="427">2.8 GHz</cx:pt>
          <cx:pt idx="428">2.8 GHz</cx:pt>
          <cx:pt idx="429">2.8 GHz</cx:pt>
          <cx:pt idx="430">2.8 GHz</cx:pt>
          <cx:pt idx="431">2.8 GHz</cx:pt>
          <cx:pt idx="432">2.8 GHz</cx:pt>
          <cx:pt idx="433">2.8 GHz</cx:pt>
          <cx:pt idx="434">2.8 GHz</cx:pt>
          <cx:pt idx="435">2.8 GHz</cx:pt>
          <cx:pt idx="436">2.8 GHz</cx:pt>
          <cx:pt idx="437">2.8 GHz</cx:pt>
          <cx:pt idx="438">2.8 GHz</cx:pt>
          <cx:pt idx="439">2.8 GHz</cx:pt>
          <cx:pt idx="440">3.0 GHz</cx:pt>
          <cx:pt idx="441">3.0 GHz</cx:pt>
          <cx:pt idx="442">3.0 GHz</cx:pt>
          <cx:pt idx="443">3.0 GHz</cx:pt>
          <cx:pt idx="444">3.0 GHz</cx:pt>
          <cx:pt idx="445">3.0 GHz</cx:pt>
          <cx:pt idx="446">3.0 GHz</cx:pt>
          <cx:pt idx="447">3.0 GHz</cx:pt>
          <cx:pt idx="448">3.0 GHz</cx:pt>
          <cx:pt idx="449">3.0 GHz</cx:pt>
          <cx:pt idx="450">3.0 GHz</cx:pt>
          <cx:pt idx="451">3.0 GHz</cx:pt>
          <cx:pt idx="452">3.0 GHz</cx:pt>
          <cx:pt idx="453">3.0 GHz</cx:pt>
          <cx:pt idx="454">3.0 GHz</cx:pt>
          <cx:pt idx="455">3.0 GHz</cx:pt>
          <cx:pt idx="456">3.0 GHz</cx:pt>
          <cx:pt idx="457">3.0 GHz</cx:pt>
          <cx:pt idx="458">3.0 GHz</cx:pt>
          <cx:pt idx="459">3.0 GHz</cx:pt>
          <cx:pt idx="460">3.0 GHz</cx:pt>
          <cx:pt idx="461">3.0 GHz</cx:pt>
          <cx:pt idx="462">3.0 GHz</cx:pt>
          <cx:pt idx="463">3.0 GHz</cx:pt>
          <cx:pt idx="464">3.0 GHz</cx:pt>
          <cx:pt idx="465">3.0 GHz</cx:pt>
          <cx:pt idx="466">3.0 GHz</cx:pt>
          <cx:pt idx="467">3.0 GHz</cx:pt>
          <cx:pt idx="468">3.0 GHz</cx:pt>
          <cx:pt idx="469">3.0 GHz</cx:pt>
          <cx:pt idx="470">3.0 GHz</cx:pt>
          <cx:pt idx="471">3.0 GHz</cx:pt>
          <cx:pt idx="472">3.0 GHz</cx:pt>
          <cx:pt idx="473">3.0 GHz</cx:pt>
          <cx:pt idx="474">3.0 GHz</cx:pt>
          <cx:pt idx="475">3.0 GHz</cx:pt>
          <cx:pt idx="476">3.0 GHz</cx:pt>
          <cx:pt idx="477">3.0 GHz</cx:pt>
          <cx:pt idx="478">3.0 GHz</cx:pt>
          <cx:pt idx="479">3.0 GHz</cx:pt>
          <cx:pt idx="480">3.2 GHz</cx:pt>
          <cx:pt idx="481">3.2 GHz</cx:pt>
          <cx:pt idx="482">3.2 GHz</cx:pt>
          <cx:pt idx="483">3.2 GHz</cx:pt>
          <cx:pt idx="484">3.2 GHz</cx:pt>
          <cx:pt idx="485">3.2 GHz</cx:pt>
          <cx:pt idx="486">3.2 GHz</cx:pt>
          <cx:pt idx="487">3.2 GHz</cx:pt>
          <cx:pt idx="488">3.2 GHz</cx:pt>
          <cx:pt idx="489">3.2 GHz</cx:pt>
          <cx:pt idx="490">3.2 GHz</cx:pt>
          <cx:pt idx="491">3.2 GHz</cx:pt>
          <cx:pt idx="492">3.2 GHz</cx:pt>
          <cx:pt idx="493">3.2 GHz</cx:pt>
          <cx:pt idx="494">3.2 GHz</cx:pt>
          <cx:pt idx="495">3.2 GHz</cx:pt>
          <cx:pt idx="496">3.2 GHz</cx:pt>
          <cx:pt idx="497">3.2 GHz</cx:pt>
          <cx:pt idx="498">3.2 GHz</cx:pt>
          <cx:pt idx="499">3.2 GHz</cx:pt>
          <cx:pt idx="500">3.2 GHz</cx:pt>
          <cx:pt idx="501">3.2 GHz</cx:pt>
          <cx:pt idx="502">3.2 GHz</cx:pt>
          <cx:pt idx="503">3.2 GHz</cx:pt>
          <cx:pt idx="504">3.2 GHz</cx:pt>
          <cx:pt idx="505">3.2 GHz</cx:pt>
          <cx:pt idx="506">3.2 GHz</cx:pt>
          <cx:pt idx="507">3.2 GHz</cx:pt>
          <cx:pt idx="508">3.2 GHz</cx:pt>
          <cx:pt idx="509">3.2 GHz</cx:pt>
          <cx:pt idx="510">3.2 GHz</cx:pt>
          <cx:pt idx="511">3.2 GHz</cx:pt>
          <cx:pt idx="512">3.2 GHz</cx:pt>
          <cx:pt idx="513">3.2 GHz</cx:pt>
          <cx:pt idx="514">3.2 GHz</cx:pt>
          <cx:pt idx="515">3.2 GHz</cx:pt>
          <cx:pt idx="516">3.2 GHz</cx:pt>
          <cx:pt idx="517">3.2 GHz</cx:pt>
          <cx:pt idx="518">3.2 GHz</cx:pt>
          <cx:pt idx="519">3.2 GHz</cx:pt>
          <cx:pt idx="520">3.3 GHz</cx:pt>
          <cx:pt idx="521">3.3 GHz</cx:pt>
          <cx:pt idx="522">3.3 GHz</cx:pt>
          <cx:pt idx="523">3.3 GHz</cx:pt>
          <cx:pt idx="524">3.3 GHz</cx:pt>
          <cx:pt idx="525">3.3 GHz</cx:pt>
          <cx:pt idx="526">3.3 GHz</cx:pt>
          <cx:pt idx="527">3.3 GHz</cx:pt>
          <cx:pt idx="528">3.3 GHz</cx:pt>
          <cx:pt idx="529">3.3 GHz</cx:pt>
          <cx:pt idx="530">3.3 GHz</cx:pt>
          <cx:pt idx="531">3.3 GHz</cx:pt>
          <cx:pt idx="532">3.3 GHz</cx:pt>
          <cx:pt idx="533">3.3 GHz</cx:pt>
          <cx:pt idx="534">3.3 GHz</cx:pt>
          <cx:pt idx="535">3.3 GHz</cx:pt>
          <cx:pt idx="536">3.3 GHz</cx:pt>
          <cx:pt idx="537">3.3 GHz</cx:pt>
          <cx:pt idx="538">3.3 GHz</cx:pt>
          <cx:pt idx="539">3.3 GHz</cx:pt>
          <cx:pt idx="540">3.3 GHz</cx:pt>
          <cx:pt idx="541">3.3 GHz</cx:pt>
          <cx:pt idx="542">3.3 GHz</cx:pt>
          <cx:pt idx="543">3.3 GHz</cx:pt>
          <cx:pt idx="544">3.3 GHz</cx:pt>
          <cx:pt idx="545">3.3 GHz</cx:pt>
          <cx:pt idx="546">3.3 GHz</cx:pt>
          <cx:pt idx="547">3.3 GHz</cx:pt>
          <cx:pt idx="548">3.3 GHz</cx:pt>
          <cx:pt idx="549">3.3 GHz</cx:pt>
          <cx:pt idx="550">3.3 GHz</cx:pt>
          <cx:pt idx="551">3.3 GHz</cx:pt>
          <cx:pt idx="552">3.3 GHz</cx:pt>
          <cx:pt idx="553">3.3 GHz</cx:pt>
          <cx:pt idx="554">3.3 GHz</cx:pt>
          <cx:pt idx="555">3.3 GHz</cx:pt>
          <cx:pt idx="556">3.3 GHz</cx:pt>
          <cx:pt idx="557">3.3 GHz</cx:pt>
          <cx:pt idx="558">3.3 GHz</cx:pt>
          <cx:pt idx="559">3.3 GHz</cx:pt>
          <cx:pt idx="560">3.5 GHz</cx:pt>
          <cx:pt idx="561">3.5 GHz</cx:pt>
          <cx:pt idx="562">3.5 GHz</cx:pt>
          <cx:pt idx="563">3.5 GHz</cx:pt>
          <cx:pt idx="564">3.5 GHz</cx:pt>
          <cx:pt idx="565">3.5 GHz</cx:pt>
          <cx:pt idx="566">3.5 GHz</cx:pt>
          <cx:pt idx="567">3.5 GHz</cx:pt>
          <cx:pt idx="568">3.5 GHz</cx:pt>
          <cx:pt idx="569">3.5 GHz</cx:pt>
          <cx:pt idx="570">3.5 GHz</cx:pt>
          <cx:pt idx="571">3.5 GHz</cx:pt>
          <cx:pt idx="572">3.5 GHz</cx:pt>
          <cx:pt idx="573">3.5 GHz</cx:pt>
          <cx:pt idx="574">3.5 GHz</cx:pt>
          <cx:pt idx="575">3.5 GHz</cx:pt>
          <cx:pt idx="576">3.5 GHz</cx:pt>
          <cx:pt idx="577">3.5 GHz</cx:pt>
          <cx:pt idx="578">3.5 GHz</cx:pt>
          <cx:pt idx="579">3.5 GHz</cx:pt>
          <cx:pt idx="580">3.5 GHz</cx:pt>
          <cx:pt idx="581">3.5 GHz</cx:pt>
          <cx:pt idx="582">3.5 GHz</cx:pt>
          <cx:pt idx="583">3.5 GHz</cx:pt>
          <cx:pt idx="584">3.5 GHz</cx:pt>
          <cx:pt idx="585">3.5 GHz</cx:pt>
          <cx:pt idx="586">3.5 GHz</cx:pt>
          <cx:pt idx="587">3.5 GHz</cx:pt>
          <cx:pt idx="588">3.5 GHz</cx:pt>
          <cx:pt idx="589">3.5 GHz</cx:pt>
          <cx:pt idx="590">3.5 GHz</cx:pt>
          <cx:pt idx="591">3.5 GHz</cx:pt>
          <cx:pt idx="592">3.5 GHz</cx:pt>
          <cx:pt idx="593">3.5 GHz</cx:pt>
          <cx:pt idx="594">3.5 GHz</cx:pt>
          <cx:pt idx="595">3.5 GHz</cx:pt>
          <cx:pt idx="596">3.5 GHz</cx:pt>
          <cx:pt idx="597">3.5 GHz</cx:pt>
          <cx:pt idx="598">3.5 GHz</cx:pt>
          <cx:pt idx="599">3.5 GHz</cx:pt>
        </cx:lvl>
      </cx:strDim>
      <cx:numDim type="val">
        <cx:f>'[256_32_CFQ_CFQ.xlsx]RAW AVG FULL'!$D$2:$D$601</cx:f>
        <cx:lvl ptCount="600" formatCode="General">
          <cx:pt idx="0">436416.84499999997</cx:pt>
          <cx:pt idx="1">453411.34749999997</cx:pt>
          <cx:pt idx="2">511364.25</cx:pt>
          <cx:pt idx="3">530487.52249999996</cx:pt>
          <cx:pt idx="4">477224.92999999999</cx:pt>
          <cx:pt idx="5">522285.92999999999</cx:pt>
          <cx:pt idx="6">517423.40500000003</cx:pt>
          <cx:pt idx="7">489239.92499999999</cx:pt>
          <cx:pt idx="8">535200.58499999996</cx:pt>
          <cx:pt idx="9">540830.02249999996</cx:pt>
          <cx:pt idx="10">476591.42999999999</cx:pt>
          <cx:pt idx="11">509213.46999999997</cx:pt>
          <cx:pt idx="12">475965.29999999999</cx:pt>
          <cx:pt idx="13">457770.9375</cx:pt>
          <cx:pt idx="14">524170.83500000002</cx:pt>
          <cx:pt idx="15">506036.97749999998</cx:pt>
          <cx:pt idx="16">576932.93000000005</cx:pt>
          <cx:pt idx="17">498618.0575</cx:pt>
          <cx:pt idx="18">510974.77250000002</cx:pt>
          <cx:pt idx="19">542168.83499999996</cx:pt>
          <cx:pt idx="20">511445.91499999998</cx:pt>
          <cx:pt idx="21">577998.74250000005</cx:pt>
          <cx:pt idx="22">500868.67999999999</cx:pt>
          <cx:pt idx="23">489830.70250000001</cx:pt>
          <cx:pt idx="24">570129.57750000001</cx:pt>
          <cx:pt idx="25">527739.44499999995</cx:pt>
          <cx:pt idx="26">509070.25</cx:pt>
          <cx:pt idx="27">500942.48499999999</cx:pt>
          <cx:pt idx="28">574432.23499999999</cx:pt>
          <cx:pt idx="29">526250.71999999997</cx:pt>
          <cx:pt idx="30">481504.71500000003</cx:pt>
          <cx:pt idx="31">488297.39750000002</cx:pt>
          <cx:pt idx="32">522581.10999999999</cx:pt>
          <cx:pt idx="33">468639.82000000001</cx:pt>
          <cx:pt idx="34">571578.89000000001</cx:pt>
          <cx:pt idx="35">589257.77249999996</cx:pt>
          <cx:pt idx="36">491472.84499999997</cx:pt>
          <cx:pt idx="37">486775.67999999999</cx:pt>
          <cx:pt idx="38">521813.97749999998</cx:pt>
          <cx:pt idx="39">555483.10250000004</cx:pt>
          <cx:pt idx="40">606436.21999999997</cx:pt>
          <cx:pt idx="41">613135.23499999999</cx:pt>
          <cx:pt idx="42">575552.59499999997</cx:pt>
          <cx:pt idx="43">485932.45250000001</cx:pt>
          <cx:pt idx="44">558881.86750000005</cx:pt>
          <cx:pt idx="45">513987.3175</cx:pt>
          <cx:pt idx="46">577896.20999999996</cx:pt>
          <cx:pt idx="47">487455.57000000001</cx:pt>
          <cx:pt idx="48">592973</cx:pt>
          <cx:pt idx="49">542577.99250000005</cx:pt>
          <cx:pt idx="50">549403.88249999995</cx:pt>
          <cx:pt idx="51">510719.57750000001</cx:pt>
          <cx:pt idx="52">507728.84499999997</cx:pt>
          <cx:pt idx="53">565825.79749999999</cx:pt>
          <cx:pt idx="54">603804.375</cx:pt>
          <cx:pt idx="55">472679.67999999999</cx:pt>
          <cx:pt idx="56">550073.13249999995</cx:pt>
          <cx:pt idx="57">510866.41499999998</cx:pt>
          <cx:pt idx="58">545575.38249999995</cx:pt>
          <cx:pt idx="59">532165.19499999995</cx:pt>
          <cx:pt idx="60">633122.07499999995</cx:pt>
          <cx:pt idx="61">625591.35999999999</cx:pt>
          <cx:pt idx="62">565067.20999999996</cx:pt>
          <cx:pt idx="63">547575.91500000004</cx:pt>
          <cx:pt idx="64">622986.64000000001</cx:pt>
          <cx:pt idx="65">516113.14750000002</cx:pt>
          <cx:pt idx="66">563929.89749999996</cx:pt>
          <cx:pt idx="67">568374.69499999995</cx:pt>
          <cx:pt idx="68">521817.66499999998</cx:pt>
          <cx:pt idx="69">558053.3125</cx:pt>
          <cx:pt idx="70">587542.61750000005</cx:pt>
          <cx:pt idx="71">704892.35250000004</cx:pt>
          <cx:pt idx="72">547174.71499999997</cx:pt>
          <cx:pt idx="73">573993.26500000001</cx:pt>
          <cx:pt idx="74">648881.78000000003</cx:pt>
          <cx:pt idx="75">535641.85999999999</cx:pt>
          <cx:pt idx="76">576074.52249999996</cx:pt>
          <cx:pt idx="77">526665.19499999995</cx:pt>
          <cx:pt idx="78">579880.75</cx:pt>
          <cx:pt idx="79">584863.42249999999</cx:pt>
          <cx:pt idx="80">524900.32750000001</cx:pt>
          <cx:pt idx="81">590403.61750000005</cx:pt>
          <cx:pt idx="82">597406.60999999999</cx:pt>
          <cx:pt idx="83">609231.29749999999</cx:pt>
          <cx:pt idx="84">648506.9375</cx:pt>
          <cx:pt idx="85">562696.8125</cx:pt>
          <cx:pt idx="86">682267.375</cx:pt>
          <cx:pt idx="87">520329.53000000003</cx:pt>
          <cx:pt idx="88">579776.64749999996</cx:pt>
          <cx:pt idx="89">582789.98499999999</cx:pt>
          <cx:pt idx="90">548187.27249999996</cx:pt>
          <cx:pt idx="91">746055.11250000005</cx:pt>
          <cx:pt idx="92">875951.5625</cx:pt>
          <cx:pt idx="93">637508.16500000004</cx:pt>
          <cx:pt idx="94">535293.57750000001</cx:pt>
          <cx:pt idx="95">571814.99250000005</cx:pt>
          <cx:pt idx="96">614248.09499999997</cx:pt>
          <cx:pt idx="97">507190.47249999997</cx:pt>
          <cx:pt idx="98">698149.125</cx:pt>
          <cx:pt idx="99">554775.23499999999</cx:pt>
          <cx:pt idx="100">581614.40500000003</cx:pt>
          <cx:pt idx="101">522430.07500000001</cx:pt>
          <cx:pt idx="102">602088.09499999997</cx:pt>
          <cx:pt idx="103">695036.70250000001</cx:pt>
          <cx:pt idx="104">580292.70999999996</cx:pt>
          <cx:pt idx="105">585923.41000000003</cx:pt>
          <cx:pt idx="106">580035.57750000001</cx:pt>
          <cx:pt idx="107">558652.125</cx:pt>
          <cx:pt idx="108">530675.34499999997</cx:pt>
          <cx:pt idx="109">624596.0625</cx:pt>
          <cx:pt idx="110">588488.51500000001</cx:pt>
          <cx:pt idx="111">658619.875</cx:pt>
          <cx:pt idx="112">510662.57750000001</cx:pt>
          <cx:pt idx="113">648591.10999999999</cx:pt>
          <cx:pt idx="114">597202.02249999996</cx:pt>
          <cx:pt idx="115">582321.42249999999</cx:pt>
          <cx:pt idx="116">601404.22750000004</cx:pt>
          <cx:pt idx="117">579824.58499999996</cx:pt>
          <cx:pt idx="118">560754.56999999995</cx:pt>
          <cx:pt idx="119">614131.73499999999</cx:pt>
          <cx:pt idx="120">597821.6875</cx:pt>
          <cx:pt idx="121">506757.46999999997</cx:pt>
          <cx:pt idx="122">514934.60499999998</cx:pt>
          <cx:pt idx="123">484866.26500000001</cx:pt>
          <cx:pt idx="124">561989.18000000005</cx:pt>
          <cx:pt idx="125">552596.97750000004</cx:pt>
          <cx:pt idx="126">593526.8125</cx:pt>
          <cx:pt idx="127">633890.67249999999</cx:pt>
          <cx:pt idx="128">677213.48499999999</cx:pt>
          <cx:pt idx="129">615487.46999999997</cx:pt>
          <cx:pt idx="130">525602.25</cx:pt>
          <cx:pt idx="131">661831.33499999996</cx:pt>
          <cx:pt idx="132">628687.17249999999</cx:pt>
          <cx:pt idx="133">596049.31999999995</cx:pt>
          <cx:pt idx="134">628816.10999999999</cx:pt>
          <cx:pt idx="135">593027.29000000004</cx:pt>
          <cx:pt idx="136">637198.125</cx:pt>
          <cx:pt idx="137">548208.89000000001</cx:pt>
          <cx:pt idx="138">603198.04749999999</cx:pt>
          <cx:pt idx="139">580332.88249999995</cx:pt>
          <cx:pt idx="140">630491.28000000003</cx:pt>
          <cx:pt idx="141">651483.15500000003</cx:pt>
          <cx:pt idx="142">754501.10999999999</cx:pt>
          <cx:pt idx="143">544894.60999999999</cx:pt>
          <cx:pt idx="144">717042.90500000003</cx:pt>
          <cx:pt idx="145">640360.3125</cx:pt>
          <cx:pt idx="146">591793.94499999995</cx:pt>
          <cx:pt idx="147">660459.8125</cx:pt>
          <cx:pt idx="148">631864.35999999999</cx:pt>
          <cx:pt idx="149">594360.40500000003</cx:pt>
          <cx:pt idx="150">640550.53000000003</cx:pt>
          <cx:pt idx="151">604062.65500000003</cx:pt>
          <cx:pt idx="152">694113.26500000001</cx:pt>
          <cx:pt idx="153">728039.46999999997</cx:pt>
          <cx:pt idx="154">632713.125</cx:pt>
          <cx:pt idx="155">550744.15500000003</cx:pt>
          <cx:pt idx="156">674130.82750000001</cx:pt>
          <cx:pt idx="157">576870.38249999995</cx:pt>
          <cx:pt idx="158">523043.63750000001</cx:pt>
          <cx:pt idx="159">631390.10999999999</cx:pt>
          <cx:pt idx="160">593492.23499999999</cx:pt>
          <cx:pt idx="161">560068.20250000001</cx:pt>
          <cx:pt idx="162">645726.01500000001</cx:pt>
          <cx:pt idx="163">645199.03000000003</cx:pt>
          <cx:pt idx="164">759635.26500000001</cx:pt>
          <cx:pt idx="165">503645.59499999997</cx:pt>
          <cx:pt idx="166">773385.17249999999</cx:pt>
          <cx:pt idx="167">714165.09499999997</cx:pt>
          <cx:pt idx="168">596423.64749999996</cx:pt>
          <cx:pt idx="169">600669.78500000003</cx:pt>
          <cx:pt idx="170">693151.125</cx:pt>
          <cx:pt idx="171">545269.13249999995</cx:pt>
          <cx:pt idx="172">605094.92249999999</cx:pt>
          <cx:pt idx="173">639733.89749999996</cx:pt>
          <cx:pt idx="174">714530.875</cx:pt>
          <cx:pt idx="175">671386.90500000003</cx:pt>
          <cx:pt idx="176">554485.75749999995</cx:pt>
          <cx:pt idx="177">701558.70250000001</cx:pt>
          <cx:pt idx="178">675999.35499999998</cx:pt>
          <cx:pt idx="179">736008.0625</cx:pt>
          <cx:pt idx="180">713444.79749999999</cx:pt>
          <cx:pt idx="181">544556.77000000002</cx:pt>
          <cx:pt idx="182">700374.75749999995</cx:pt>
          <cx:pt idx="183">691127.13249999995</cx:pt>
          <cx:pt idx="184">678811.89000000001</cx:pt>
          <cx:pt idx="185">605959.55500000005</cx:pt>
          <cx:pt idx="186">626772.40500000003</cx:pt>
          <cx:pt idx="187">720129.71999999997</cx:pt>
          <cx:pt idx="188">593865.85999999999</cx:pt>
          <cx:pt idx="189">659713.4325</cx:pt>
          <cx:pt idx="190">696826.29749999999</cx:pt>
          <cx:pt idx="191">734057.79749999999</cx:pt>
          <cx:pt idx="192">630063.85250000004</cx:pt>
          <cx:pt idx="193">667698.48499999999</cx:pt>
          <cx:pt idx="194">704556.89000000001</cx:pt>
          <cx:pt idx="195">656420.63249999995</cx:pt>
          <cx:pt idx="196">565637.05500000005</cx:pt>
          <cx:pt idx="197">619252.60499999998</cx:pt>
          <cx:pt idx="198">623399.52249999996</cx:pt>
          <cx:pt idx="199">778468.95250000001</cx:pt>
          <cx:pt idx="200">680563.68000000005</cx:pt>
          <cx:pt idx="201">695651.67249999999</cx:pt>
          <cx:pt idx="202">720386.97750000004</cx:pt>
          <cx:pt idx="203">631123.85999999999</cx:pt>
          <cx:pt idx="204">680535.63249999995</cx:pt>
          <cx:pt idx="205">648885.44499999995</cx:pt>
          <cx:pt idx="206">692624.29749999999</cx:pt>
          <cx:pt idx="207">786376.20250000001</cx:pt>
          <cx:pt idx="208">615270.73499999999</cx:pt>
          <cx:pt idx="209">665766.85999999999</cx:pt>
          <cx:pt idx="210">664976.98499999999</cx:pt>
          <cx:pt idx="211">580419.125</cx:pt>
          <cx:pt idx="212">581249.95250000001</cx:pt>
          <cx:pt idx="213">640104.375</cx:pt>
          <cx:pt idx="214">713173.67249999999</cx:pt>
          <cx:pt idx="215">727107.34499999997</cx:pt>
          <cx:pt idx="216">680593.42249999999</cx:pt>
          <cx:pt idx="217">576107.88249999995</cx:pt>
          <cx:pt idx="218">683473.08499999996</cx:pt>
          <cx:pt idx="219">702887.30500000005</cx:pt>
          <cx:pt idx="220">720651.26500000001</cx:pt>
          <cx:pt idx="221">751244.5625</cx:pt>
          <cx:pt idx="222">718718.1875</cx:pt>
          <cx:pt idx="223">692023.26249999995</cx:pt>
          <cx:pt idx="224">653879.82750000001</cx:pt>
          <cx:pt idx="225">698907.88249999995</cx:pt>
          <cx:pt idx="226">783503.26500000001</cx:pt>
          <cx:pt idx="227">722403.875</cx:pt>
          <cx:pt idx="228">652957.35999999999</cx:pt>
          <cx:pt idx="229">622174.54749999999</cx:pt>
          <cx:pt idx="230">655990.75</cx:pt>
          <cx:pt idx="231">659856.0625</cx:pt>
          <cx:pt idx="232">702378.73499999999</cx:pt>
          <cx:pt idx="233">617980.85250000004</cx:pt>
          <cx:pt idx="234">819939.54749999999</cx:pt>
          <cx:pt idx="235">789970.53000000003</cx:pt>
          <cx:pt idx="236">540150.0575</cx:pt>
          <cx:pt idx="237">612672.90500000003</cx:pt>
          <cx:pt idx="238">687496.45250000001</cx:pt>
          <cx:pt idx="239">704489.29749999999</cx:pt>
          <cx:pt idx="240">744938.01500000001</cx:pt>
          <cx:pt idx="241">694231.95250000001</cx:pt>
          <cx:pt idx="242">643013.97999999998</cx:pt>
          <cx:pt idx="243">775314.36750000005</cx:pt>
          <cx:pt idx="244">638821.1875</cx:pt>
          <cx:pt idx="245">587518.0625</cx:pt>
          <cx:pt idx="246">695094.96999999997</cx:pt>
          <cx:pt idx="247">755579.93000000005</cx:pt>
          <cx:pt idx="248">788528.39000000001</cx:pt>
          <cx:pt idx="249">759845.57750000001</cx:pt>
          <cx:pt idx="250">645894.33499999996</cx:pt>
          <cx:pt idx="251">771207.15500000003</cx:pt>
          <cx:pt idx="252">650555.0625</cx:pt>
          <cx:pt idx="253">727014.21999999997</cx:pt>
          <cx:pt idx="254">639167.82750000001</cx:pt>
          <cx:pt idx="255">713433.95999999996</cx:pt>
          <cx:pt idx="256">841887.875</cx:pt>
          <cx:pt idx="257">621019.43000000005</cx:pt>
          <cx:pt idx="258">845429.6875</cx:pt>
          <cx:pt idx="259">735204.34499999997</cx:pt>
          <cx:pt idx="260">724178.40500000003</cx:pt>
          <cx:pt idx="261">714247.13249999995</cx:pt>
          <cx:pt idx="262">669053.90500000003</cx:pt>
          <cx:pt idx="263">747904.53000000003</cx:pt>
          <cx:pt idx="264">568806.77249999996</cx:pt>
          <cx:pt idx="265">641494.85250000004</cx:pt>
          <cx:pt idx="266">605612.0625</cx:pt>
          <cx:pt idx="267">764028.54749999999</cx:pt>
          <cx:pt idx="268">675638.64749999996</cx:pt>
          <cx:pt idx="269">651240.42249999999</cx:pt>
          <cx:pt idx="270">813379.04749999999</cx:pt>
          <cx:pt idx="271">634014.30500000005</cx:pt>
          <cx:pt idx="272">888768.07750000001</cx:pt>
          <cx:pt idx="273">787085.73499999999</cx:pt>
          <cx:pt idx="274">693527.40500000003</cx:pt>
          <cx:pt idx="275">752147.3125</cx:pt>
          <cx:pt idx="276">618736.73499999999</cx:pt>
          <cx:pt idx="277">735267.78000000003</cx:pt>
          <cx:pt idx="278">799179.73499999999</cx:pt>
          <cx:pt idx="279">666143.79749999999</cx:pt>
          <cx:pt idx="280">866245.90500000003</cx:pt>
          <cx:pt idx="281">753590.53000000003</cx:pt>
          <cx:pt idx="282">742706.67249999999</cx:pt>
          <cx:pt idx="283">918541.21999999997</cx:pt>
          <cx:pt idx="284">758922.46999999997</cx:pt>
          <cx:pt idx="285">691281.11750000005</cx:pt>
          <cx:pt idx="286">676882.98499999999</cx:pt>
          <cx:pt idx="287">696857.5675</cx:pt>
          <cx:pt idx="288">706559.75749999995</cx:pt>
          <cx:pt idx="289">711350.22750000004</cx:pt>
          <cx:pt idx="290">504189.34499999997</cx:pt>
          <cx:pt idx="291">733578.5625</cx:pt>
          <cx:pt idx="292">641773.505</cx:pt>
          <cx:pt idx="293">557957.52500000002</cx:pt>
          <cx:pt idx="294">728622.67249999999</cx:pt>
          <cx:pt idx="295">621603.92249999999</cx:pt>
          <cx:pt idx="296">813757.70250000001</cx:pt>
          <cx:pt idx="297">889436.5625</cx:pt>
          <cx:pt idx="298">777697.53000000003</cx:pt>
          <cx:pt idx="299">822559</cx:pt>
          <cx:pt idx="300">719390.85999999999</cx:pt>
          <cx:pt idx="301">752365.17249999999</cx:pt>
          <cx:pt idx="302">769270.95250000001</cx:pt>
          <cx:pt idx="303">743424.78000000003</cx:pt>
          <cx:pt idx="304">580748.57750000001</cx:pt>
          <cx:pt idx="305">664143.09499999997</cx:pt>
          <cx:pt idx="306">667854.3125</cx:pt>
          <cx:pt idx="307">595526.13749999995</cx:pt>
          <cx:pt idx="308">828017.95250000001</cx:pt>
          <cx:pt idx="309">846888.04749999999</cx:pt>
          <cx:pt idx="310">711237.23750000005</cx:pt>
          <cx:pt idx="311">728253.24250000005</cx:pt>
          <cx:pt idx="312">682232.79749999999</cx:pt>
          <cx:pt idx="313">754794.0625</cx:pt>
          <cx:pt idx="314">798267.07750000001</cx:pt>
          <cx:pt idx="315">621447.27249999996</cx:pt>
          <cx:pt idx="316">648572.25749999995</cx:pt>
          <cx:pt idx="317">697583.78000000003</cx:pt>
          <cx:pt idx="318">685589.56999999995</cx:pt>
          <cx:pt idx="319">742781.48499999999</cx:pt>
          <cx:pt idx="320">757311.90500000003</cx:pt>
          <cx:pt idx="321">808829.9375</cx:pt>
          <cx:pt idx="322">656055.29000000004</cx:pt>
          <cx:pt idx="323">1064671.125</cx:pt>
          <cx:pt idx="324">708969.5</cx:pt>
          <cx:pt idx="325">651971.97750000004</cx:pt>
          <cx:pt idx="326">980023.85999999999</cx:pt>
          <cx:pt idx="327">927270.3125</cx:pt>
          <cx:pt idx="328">660155.78000000003</cx:pt>
          <cx:pt idx="329">1097022.155</cx:pt>
          <cx:pt idx="330">764841.32750000001</cx:pt>
          <cx:pt idx="331">699004.43000000005</cx:pt>
          <cx:pt idx="332">928915.64000000001</cx:pt>
          <cx:pt idx="333">909694.84499999997</cx:pt>
          <cx:pt idx="334">871822.75</cx:pt>
          <cx:pt idx="335">630573.85999999999</cx:pt>
          <cx:pt idx="336">802029.64000000001</cx:pt>
          <cx:pt idx="337">790010.35999999999</cx:pt>
          <cx:pt idx="338">832372.84499999997</cx:pt>
          <cx:pt idx="339">703688.07750000001</cx:pt>
          <cx:pt idx="340">682915.52249999996</cx:pt>
          <cx:pt idx="341">782609.23499999999</cx:pt>
          <cx:pt idx="342">928913.5</cx:pt>
          <cx:pt idx="343">744041.67249999999</cx:pt>
          <cx:pt idx="344">828771.60999999999</cx:pt>
          <cx:pt idx="345">804523.46999999997</cx:pt>
          <cx:pt idx="346">1001679.125</cx:pt>
          <cx:pt idx="347">764447.60250000004</cx:pt>
          <cx:pt idx="348">1011379.6725</cx:pt>
          <cx:pt idx="349">569344.33250000002</cx:pt>
          <cx:pt idx="350">786018.07750000001</cx:pt>
          <cx:pt idx="351">788788.26500000001</cx:pt>
          <cx:pt idx="352">875746.26500000001</cx:pt>
          <cx:pt idx="353">936545.03000000003</cx:pt>
          <cx:pt idx="354">705921.9375</cx:pt>
          <cx:pt idx="355">676990.20250000001</cx:pt>
          <cx:pt idx="356">850492.8125</cx:pt>
          <cx:pt idx="357">820137.64000000001</cx:pt>
          <cx:pt idx="358">711839.80500000005</cx:pt>
          <cx:pt idx="359">747979.51500000001</cx:pt>
          <cx:pt idx="360">835688.47750000004</cx:pt>
          <cx:pt idx="361">812838.71999999997</cx:pt>
          <cx:pt idx="362">706903.08499999996</cx:pt>
          <cx:pt idx="363">970844</cx:pt>
          <cx:pt idx="364">821303.75</cx:pt>
          <cx:pt idx="365">799081.09499999997</cx:pt>
          <cx:pt idx="366">696579.1825</cx:pt>
          <cx:pt idx="367">921714.17249999999</cx:pt>
          <cx:pt idx="368">1146184.8274999999</cx:pt>
          <cx:pt idx="369">767907.60999999999</cx:pt>
          <cx:pt idx="370">821756.40500000003</cx:pt>
          <cx:pt idx="371">773118.48499999999</cx:pt>
          <cx:pt idx="372">1007690.265</cx:pt>
          <cx:pt idx="373">803366.92249999999</cx:pt>
          <cx:pt idx="374">744340.44499999995</cx:pt>
          <cx:pt idx="375">908506.54749999999</cx:pt>
          <cx:pt idx="376">667958</cx:pt>
          <cx:pt idx="377">796294.75</cx:pt>
          <cx:pt idx="378">757784.44499999995</cx:pt>
          <cx:pt idx="379">916200.29749999999</cx:pt>
          <cx:pt idx="380">897276.04749999999</cx:pt>
          <cx:pt idx="381">1051134.3600000001</cx:pt>
          <cx:pt idx="382">841417.54749999999</cx:pt>
          <cx:pt idx="383">867712.71999999997</cx:pt>
          <cx:pt idx="384">833136.25</cx:pt>
          <cx:pt idx="385">932097.20250000001</cx:pt>
          <cx:pt idx="386">812819.03000000003</cx:pt>
          <cx:pt idx="387">988893.0625</cx:pt>
          <cx:pt idx="388">773791.15500000003</cx:pt>
          <cx:pt idx="389">869224.29000000004</cx:pt>
          <cx:pt idx="390">1005014.9525</cx:pt>
          <cx:pt idx="391">804730.70999999996</cx:pt>
          <cx:pt idx="392">812307.48499999999</cx:pt>
          <cx:pt idx="393">688961.28000000003</cx:pt>
          <cx:pt idx="394">763769.39000000001</cx:pt>
          <cx:pt idx="395">791094.80500000005</cx:pt>
          <cx:pt idx="396">666510.6875</cx:pt>
          <cx:pt idx="397">1047037.7725</cx:pt>
          <cx:pt idx="398">682707.81999999995</cx:pt>
          <cx:pt idx="399">772234.28000000003</cx:pt>
          <cx:pt idx="400">721283.82750000001</cx:pt>
          <cx:pt idx="401">740088.6875</cx:pt>
          <cx:pt idx="402">1088646.1100000001</cx:pt>
          <cx:pt idx="403">876050.5</cx:pt>
          <cx:pt idx="404">946124.375</cx:pt>
          <cx:pt idx="405">796795.29749999999</cx:pt>
          <cx:pt idx="406">902103.85999999999</cx:pt>
          <cx:pt idx="407">768666.58499999996</cx:pt>
          <cx:pt idx="408">952564.17249999999</cx:pt>
          <cx:pt idx="409">844273.5625</cx:pt>
          <cx:pt idx="410">847636.625</cx:pt>
          <cx:pt idx="411">850310</cx:pt>
          <cx:pt idx="412">777677.01500000001</cx:pt>
          <cx:pt idx="413">727861.97750000004</cx:pt>
          <cx:pt idx="414">993452.0625</cx:pt>
          <cx:pt idx="415">882148.75</cx:pt>
          <cx:pt idx="416">658010.33499999996</cx:pt>
          <cx:pt idx="417">813061.35250000004</cx:pt>
          <cx:pt idx="418">773505.77249999996</cx:pt>
          <cx:pt idx="419">718181.6875</cx:pt>
          <cx:pt idx="420">1012340.5</cx:pt>
          <cx:pt idx="421">878437.25</cx:pt>
          <cx:pt idx="422">827020.9375</cx:pt>
          <cx:pt idx="423">968604.04749999999</cx:pt>
          <cx:pt idx="424">758382.875</cx:pt>
          <cx:pt idx="425">848254.53000000003</cx:pt>
          <cx:pt idx="426">866847.4375</cx:pt>
          <cx:pt idx="427">1068732.47</cx:pt>
          <cx:pt idx="428">635388</cx:pt>
          <cx:pt idx="429">842541.98499999999</cx:pt>
          <cx:pt idx="430">754684.36750000005</cx:pt>
          <cx:pt idx="431">796465.10999999999</cx:pt>
          <cx:pt idx="432">1025557.3275</cx:pt>
          <cx:pt idx="433">891145.21999999997</cx:pt>
          <cx:pt idx="434">859305.35999999999</cx:pt>
          <cx:pt idx="435">715424.0625</cx:pt>
          <cx:pt idx="436">894113.32750000001</cx:pt>
          <cx:pt idx="437">725710.47750000004</cx:pt>
          <cx:pt idx="438">710288.14000000001</cx:pt>
          <cx:pt idx="439">755404.39000000001</cx:pt>
          <cx:pt idx="440">902609.54749999999</cx:pt>
          <cx:pt idx="441">969735.06999999995</cx:pt>
          <cx:pt idx="442">922053.67249999999</cx:pt>
          <cx:pt idx="443">1026961.64</cx:pt>
          <cx:pt idx="444">1023752.89</cx:pt>
          <cx:pt idx="445">1008377.9225</cx:pt>
          <cx:pt idx="446">840939.6875</cx:pt>
          <cx:pt idx="447">887970.79749999999</cx:pt>
          <cx:pt idx="448">705915.10250000004</cx:pt>
          <cx:pt idx="449">825156.03000000003</cx:pt>
          <cx:pt idx="450">802623.73499999999</cx:pt>
          <cx:pt idx="451">756523.59499999997</cx:pt>
          <cx:pt idx="452">1019593.97</cx:pt>
          <cx:pt idx="453">1005192.8275</cx:pt>
          <cx:pt idx="454">983544.8125</cx:pt>
          <cx:pt idx="455">944580.92249999999</cx:pt>
          <cx:pt idx="456">886718.98499999999</cx:pt>
          <cx:pt idx="457">1095888.125</cx:pt>
          <cx:pt idx="458">931572.51500000001</cx:pt>
          <cx:pt idx="459">1030653.845</cx:pt>
          <cx:pt idx="460">991235.76500000001</cx:pt>
          <cx:pt idx="461">1167737.5</cx:pt>
          <cx:pt idx="462">874953.42249999999</cx:pt>
          <cx:pt idx="463">1075253.28</cx:pt>
          <cx:pt idx="464">917344.78000000003</cx:pt>
          <cx:pt idx="465">980048.26500000001</cx:pt>
          <cx:pt idx="466">833906.75749999995</cx:pt>
          <cx:pt idx="467">876225</cx:pt>
          <cx:pt idx="468">1018747.3125</cx:pt>
          <cx:pt idx="469">905903.23499999999</cx:pt>
          <cx:pt idx="470">968568.65500000003</cx:pt>
          <cx:pt idx="471">948258.21999999997</cx:pt>
          <cx:pt idx="472">1179681.3125</cx:pt>
          <cx:pt idx="473">687782.29749999999</cx:pt>
          <cx:pt idx="474">989396.02249999996</cx:pt>
          <cx:pt idx="475">1119302.4850000001</cx:pt>
          <cx:pt idx="476">781095.19499999995</cx:pt>
          <cx:pt idx="477">863899.39500000002</cx:pt>
          <cx:pt idx="478">1106724.4375</cx:pt>
          <cx:pt idx="479">681806.13</cx:pt>
          <cx:pt idx="480">852167.27249999996</cx:pt>
          <cx:pt idx="481">859339.52249999996</cx:pt>
          <cx:pt idx="482">1283151.03</cx:pt>
          <cx:pt idx="483">971483.32750000001</cx:pt>
          <cx:pt idx="484">874798.65500000003</cx:pt>
          <cx:pt idx="485">1025272.3125</cx:pt>
          <cx:pt idx="486">973036.1875</cx:pt>
          <cx:pt idx="487">921026.01500000001</cx:pt>
          <cx:pt idx="488">845456.64749999996</cx:pt>
          <cx:pt idx="489">734235.46999999997</cx:pt>
          <cx:pt idx="490">775196.71999999997</cx:pt>
          <cx:pt idx="491">1078842.8125</cx:pt>
          <cx:pt idx="492">922530.35999999999</cx:pt>
          <cx:pt idx="493">975116.33499999996</cx:pt>
          <cx:pt idx="494">1078502.3600000001</cx:pt>
          <cx:pt idx="495">979848.39000000001</cx:pt>
          <cx:pt idx="496">1019754.5625</cx:pt>
          <cx:pt idx="497">872427.23499999999</cx:pt>
          <cx:pt idx="498">1228819.3899999999</cx:pt>
          <cx:pt idx="499">899736.91500000004</cx:pt>
          <cx:pt idx="500">1023150.0775</cx:pt>
          <cx:pt idx="501">1014866.265</cx:pt>
          <cx:pt idx="502">935321.1875</cx:pt>
          <cx:pt idx="503">954711.40500000003</cx:pt>
          <cx:pt idx="504">824762.25</cx:pt>
          <cx:pt idx="505">928622.70250000001</cx:pt>
          <cx:pt idx="506">940638.30500000005</cx:pt>
          <cx:pt idx="507">917587.26500000001</cx:pt>
          <cx:pt idx="508">1017549.095</cx:pt>
          <cx:pt idx="509">973644.39749999996</cx:pt>
          <cx:pt idx="510">881271.20999999996</cx:pt>
          <cx:pt idx="511">1421503.405</cx:pt>
          <cx:pt idx="512">907997.29749999999</cx:pt>
          <cx:pt idx="513">907023.60999999999</cx:pt>
          <cx:pt idx="514">947355.875</cx:pt>
          <cx:pt idx="515">1005698.265</cx:pt>
          <cx:pt idx="516">807035.70250000001</cx:pt>
          <cx:pt idx="517">817829.98499999999</cx:pt>
          <cx:pt idx="518">1050663.2649999999</cx:pt>
          <cx:pt idx="519">933157.76500000001</cx:pt>
          <cx:pt idx="520">989711.54000000004</cx:pt>
          <cx:pt idx="521">965695.875</cx:pt>
          <cx:pt idx="522">1069460.8899999999</cx:pt>
          <cx:pt idx="523">831298.78000000003</cx:pt>
          <cx:pt idx="524">840502.75</cx:pt>
          <cx:pt idx="525">1101322.6100000001</cx:pt>
          <cx:pt idx="526">1112294.3200000001</cx:pt>
          <cx:pt idx="527">811396.21999999997</cx:pt>
          <cx:pt idx="528">861857.19499999995</cx:pt>
          <cx:pt idx="529">874027.18000000005</cx:pt>
          <cx:pt idx="530">810044.63249999995</cx:pt>
          <cx:pt idx="531">1340393.125</cx:pt>
          <cx:pt idx="532">853696.125</cx:pt>
          <cx:pt idx="533">1038070.405</cx:pt>
          <cx:pt idx="534">847717.45250000001</cx:pt>
          <cx:pt idx="535">951742.65500000003</cx:pt>
          <cx:pt idx="536">709029.63249999995</cx:pt>
          <cx:pt idx="537">1057703.6725000001</cx:pt>
          <cx:pt idx="538">968137.07750000001</cx:pt>
          <cx:pt idx="539">1021020.61</cx:pt>
          <cx:pt idx="540">802995.125</cx:pt>
          <cx:pt idx="541">960473.96999999997</cx:pt>
          <cx:pt idx="542">829556.13249999995</cx:pt>
          <cx:pt idx="543">1002644.655</cx:pt>
          <cx:pt idx="544">1004931.1725</cx:pt>
          <cx:pt idx="545">904102.96999999997</cx:pt>
          <cx:pt idx="546">970702.89000000001</cx:pt>
          <cx:pt idx="547">1037087.89</cx:pt>
          <cx:pt idx="548">915841.17249999999</cx:pt>
          <cx:pt idx="549">859018.875</cx:pt>
          <cx:pt idx="550">882614.9375</cx:pt>
          <cx:pt idx="551">824965.16500000004</cx:pt>
          <cx:pt idx="552">757246.04000000004</cx:pt>
          <cx:pt idx="553">958561.10999999999</cx:pt>
          <cx:pt idx="554">838523.03000000003</cx:pt>
          <cx:pt idx="555">1304819.4524999999</cx:pt>
          <cx:pt idx="556">869077.35250000004</cx:pt>
          <cx:pt idx="557">894734.875</cx:pt>
          <cx:pt idx="558">796508.38249999995</cx:pt>
          <cx:pt idx="559">1404408.125</cx:pt>
          <cx:pt idx="560">1097860.9375</cx:pt>
          <cx:pt idx="561">1083870.2975000001</cx:pt>
          <cx:pt idx="562">1156344.0475000001</cx:pt>
          <cx:pt idx="563">896715.61750000005</cx:pt>
          <cx:pt idx="564">951913.09499999997</cx:pt>
          <cx:pt idx="565">958870.35999999999</cx:pt>
          <cx:pt idx="566">1019946.8050000001</cx:pt>
          <cx:pt idx="567">1021794.905</cx:pt>
          <cx:pt idx="568">986839.86750000005</cx:pt>
          <cx:pt idx="569">1174766.47</cx:pt>
          <cx:pt idx="570">1122682.25</cx:pt>
          <cx:pt idx="571">794679.91500000004</cx:pt>
          <cx:pt idx="572">1339612.1725000001</cx:pt>
          <cx:pt idx="573">969642.03000000003</cx:pt>
          <cx:pt idx="574">1651814.5625</cx:pt>
          <cx:pt idx="575">939990.90500000003</cx:pt>
          <cx:pt idx="576">1181524.72</cx:pt>
          <cx:pt idx="577">845510.11750000005</cx:pt>
          <cx:pt idx="578">913506.20250000001</cx:pt>
          <cx:pt idx="579">1011670.6475</cx:pt>
          <cx:pt idx="580">1119719.7649999999</cx:pt>
          <cx:pt idx="581">908681.76500000001</cx:pt>
          <cx:pt idx="582">1213627.5</cx:pt>
          <cx:pt idx="583">1427398.1875</cx:pt>
          <cx:pt idx="584">1053043.0075000001</cx:pt>
          <cx:pt idx="585">1368075.845</cx:pt>
          <cx:pt idx="586">954777.84499999997</cx:pt>
          <cx:pt idx="587">940230.25</cx:pt>
          <cx:pt idx="588">955366.89000000001</cx:pt>
          <cx:pt idx="589">1086083.375</cx:pt>
          <cx:pt idx="590">1053799.6875</cx:pt>
          <cx:pt idx="591">940525.98499999999</cx:pt>
          <cx:pt idx="592">986548.96999999997</cx:pt>
          <cx:pt idx="593">1148334.47</cx:pt>
          <cx:pt idx="594">1099934.7649999999</cx:pt>
          <cx:pt idx="595">1367882.1100000001</cx:pt>
          <cx:pt idx="596">934021.75749999995</cx:pt>
          <cx:pt idx="597">1405911</cx:pt>
          <cx:pt idx="598">905123.9375</cx:pt>
          <cx:pt idx="599">1222291.845</cx:pt>
        </cx:lvl>
      </cx:numDim>
    </cx:data>
    <cx:data id="3">
      <cx:strDim type="cat">
        <cx:f>'[256_32_CFQ_CFQ.xlsx]RAW AVG FULL'!$A$2:$A$601</cx:f>
        <cx:lvl ptCount="600">
          <cx:pt idx="0">1.2 GHz</cx:pt>
          <cx:pt idx="1">1.2 GHz</cx:pt>
          <cx:pt idx="2">1.2 GHz</cx:pt>
          <cx:pt idx="3">1.2 GHz</cx:pt>
          <cx:pt idx="4">1.2 GHz</cx:pt>
          <cx:pt idx="5">1.2 GHz</cx:pt>
          <cx:pt idx="6">1.2 GHz</cx:pt>
          <cx:pt idx="7">1.2 GHz</cx:pt>
          <cx:pt idx="8">1.2 GHz</cx:pt>
          <cx:pt idx="9">1.2 GHz</cx:pt>
          <cx:pt idx="10">1.2 GHz</cx:pt>
          <cx:pt idx="11">1.2 GHz</cx:pt>
          <cx:pt idx="12">1.2 GHz</cx:pt>
          <cx:pt idx="13">1.2 GHz</cx:pt>
          <cx:pt idx="14">1.2 GHz</cx:pt>
          <cx:pt idx="15">1.2 GHz</cx:pt>
          <cx:pt idx="16">1.2 GHz</cx:pt>
          <cx:pt idx="17">1.2 GHz</cx:pt>
          <cx:pt idx="18">1.2 GHz</cx:pt>
          <cx:pt idx="19">1.2 GHz</cx:pt>
          <cx:pt idx="20">1.2 GHz</cx:pt>
          <cx:pt idx="21">1.2 GHz</cx:pt>
          <cx:pt idx="22">1.2 GHz</cx:pt>
          <cx:pt idx="23">1.2 GHz</cx:pt>
          <cx:pt idx="24">1.2 GHz</cx:pt>
          <cx:pt idx="25">1.2 GHz</cx:pt>
          <cx:pt idx="26">1.2 GHz</cx:pt>
          <cx:pt idx="27">1.2 GHz</cx:pt>
          <cx:pt idx="28">1.2 GHz</cx:pt>
          <cx:pt idx="29">1.2 GHz</cx:pt>
          <cx:pt idx="30">1.2 GHz</cx:pt>
          <cx:pt idx="31">1.2 GHz</cx:pt>
          <cx:pt idx="32">1.2 GHz</cx:pt>
          <cx:pt idx="33">1.2 GHz</cx:pt>
          <cx:pt idx="34">1.2 GHz</cx:pt>
          <cx:pt idx="35">1.2 GHz</cx:pt>
          <cx:pt idx="36">1.2 GHz</cx:pt>
          <cx:pt idx="37">1.2 GHz</cx:pt>
          <cx:pt idx="38">1.2 GHz</cx:pt>
          <cx:pt idx="39">1.2 GHz</cx:pt>
          <cx:pt idx="40">1.4 GHz</cx:pt>
          <cx:pt idx="41">1.4 GHz</cx:pt>
          <cx:pt idx="42">1.4 GHz</cx:pt>
          <cx:pt idx="43">1.4 GHz</cx:pt>
          <cx:pt idx="44">1.4 GHz</cx:pt>
          <cx:pt idx="45">1.4 GHz</cx:pt>
          <cx:pt idx="46">1.4 GHz</cx:pt>
          <cx:pt idx="47">1.4 GHz</cx:pt>
          <cx:pt idx="48">1.4 GHz</cx:pt>
          <cx:pt idx="49">1.4 GHz</cx:pt>
          <cx:pt idx="50">1.4 GHz</cx:pt>
          <cx:pt idx="51">1.4 GHz</cx:pt>
          <cx:pt idx="52">1.4 GHz</cx:pt>
          <cx:pt idx="53">1.4 GHz</cx:pt>
          <cx:pt idx="54">1.4 GHz</cx:pt>
          <cx:pt idx="55">1.4 GHz</cx:pt>
          <cx:pt idx="56">1.4 GHz</cx:pt>
          <cx:pt idx="57">1.4 GHz</cx:pt>
          <cx:pt idx="58">1.4 GHz</cx:pt>
          <cx:pt idx="59">1.4 GHz</cx:pt>
          <cx:pt idx="60">1.4 GHz</cx:pt>
          <cx:pt idx="61">1.4 GHz</cx:pt>
          <cx:pt idx="62">1.4 GHz</cx:pt>
          <cx:pt idx="63">1.4 GHz</cx:pt>
          <cx:pt idx="64">1.4 GHz</cx:pt>
          <cx:pt idx="65">1.4 GHz</cx:pt>
          <cx:pt idx="66">1.4 GHz</cx:pt>
          <cx:pt idx="67">1.4 GHz</cx:pt>
          <cx:pt idx="68">1.4 GHz</cx:pt>
          <cx:pt idx="69">1.4 GHz</cx:pt>
          <cx:pt idx="70">1.4 GHz</cx:pt>
          <cx:pt idx="71">1.4 GHz</cx:pt>
          <cx:pt idx="72">1.4 GHz</cx:pt>
          <cx:pt idx="73">1.4 GHz</cx:pt>
          <cx:pt idx="74">1.4 GHz</cx:pt>
          <cx:pt idx="75">1.4 GHz</cx:pt>
          <cx:pt idx="76">1.4 GHz</cx:pt>
          <cx:pt idx="77">1.4 GHz</cx:pt>
          <cx:pt idx="78">1.4 GHz</cx:pt>
          <cx:pt idx="79">1.4 GHz</cx:pt>
          <cx:pt idx="80">1.5 GHz</cx:pt>
          <cx:pt idx="81">1.5 GHz</cx:pt>
          <cx:pt idx="82">1.5 GHz</cx:pt>
          <cx:pt idx="83">1.5 GHz</cx:pt>
          <cx:pt idx="84">1.5 GHz</cx:pt>
          <cx:pt idx="85">1.5 GHz</cx:pt>
          <cx:pt idx="86">1.5 GHz</cx:pt>
          <cx:pt idx="87">1.5 GHz</cx:pt>
          <cx:pt idx="88">1.5 GHz</cx:pt>
          <cx:pt idx="89">1.5 GHz</cx:pt>
          <cx:pt idx="90">1.5 GHz</cx:pt>
          <cx:pt idx="91">1.5 GHz</cx:pt>
          <cx:pt idx="92">1.5 GHz</cx:pt>
          <cx:pt idx="93">1.5 GHz</cx:pt>
          <cx:pt idx="94">1.5 GHz</cx:pt>
          <cx:pt idx="95">1.5 GHz</cx:pt>
          <cx:pt idx="96">1.5 GHz</cx:pt>
          <cx:pt idx="97">1.5 GHz</cx:pt>
          <cx:pt idx="98">1.5 GHz</cx:pt>
          <cx:pt idx="99">1.5 GHz</cx:pt>
          <cx:pt idx="100">1.5 GHz</cx:pt>
          <cx:pt idx="101">1.5 GHz</cx:pt>
          <cx:pt idx="102">1.5 GHz</cx:pt>
          <cx:pt idx="103">1.5 GHz</cx:pt>
          <cx:pt idx="104">1.5 GHz</cx:pt>
          <cx:pt idx="105">1.5 GHz</cx:pt>
          <cx:pt idx="106">1.5 GHz</cx:pt>
          <cx:pt idx="107">1.5 GHz</cx:pt>
          <cx:pt idx="108">1.5 GHz</cx:pt>
          <cx:pt idx="109">1.5 GHz</cx:pt>
          <cx:pt idx="110">1.5 GHz</cx:pt>
          <cx:pt idx="111">1.5 GHz</cx:pt>
          <cx:pt idx="112">1.5 GHz</cx:pt>
          <cx:pt idx="113">1.5 GHz</cx:pt>
          <cx:pt idx="114">1.5 GHz</cx:pt>
          <cx:pt idx="115">1.5 GHz</cx:pt>
          <cx:pt idx="116">1.5 GHz</cx:pt>
          <cx:pt idx="117">1.5 GHz</cx:pt>
          <cx:pt idx="118">1.5 GHz</cx:pt>
          <cx:pt idx="119">1.5 GHz</cx:pt>
          <cx:pt idx="120">1.7 GHz</cx:pt>
          <cx:pt idx="121">1.7 GHz</cx:pt>
          <cx:pt idx="122">1.7 GHz</cx:pt>
          <cx:pt idx="123">1.7 GHz</cx:pt>
          <cx:pt idx="124">1.7 GHz</cx:pt>
          <cx:pt idx="125">1.7 GHz</cx:pt>
          <cx:pt idx="126">1.7 GHz</cx:pt>
          <cx:pt idx="127">1.7 GHz</cx:pt>
          <cx:pt idx="128">1.7 GHz</cx:pt>
          <cx:pt idx="129">1.7 GHz</cx:pt>
          <cx:pt idx="130">1.7 GHz</cx:pt>
          <cx:pt idx="131">1.7 GHz</cx:pt>
          <cx:pt idx="132">1.7 GHz</cx:pt>
          <cx:pt idx="133">1.7 GHz</cx:pt>
          <cx:pt idx="134">1.7 GHz</cx:pt>
          <cx:pt idx="135">1.7 GHz</cx:pt>
          <cx:pt idx="136">1.7 GHz</cx:pt>
          <cx:pt idx="137">1.7 GHz</cx:pt>
          <cx:pt idx="138">1.7 GHz</cx:pt>
          <cx:pt idx="139">1.7 GHz</cx:pt>
          <cx:pt idx="140">1.7 GHz</cx:pt>
          <cx:pt idx="141">1.7 GHz</cx:pt>
          <cx:pt idx="142">1.7 GHz</cx:pt>
          <cx:pt idx="143">1.7 GHz</cx:pt>
          <cx:pt idx="144">1.7 GHz</cx:pt>
          <cx:pt idx="145">1.7 GHz</cx:pt>
          <cx:pt idx="146">1.7 GHz</cx:pt>
          <cx:pt idx="147">1.7 GHz</cx:pt>
          <cx:pt idx="148">1.7 GHz</cx:pt>
          <cx:pt idx="149">1.7 GHz</cx:pt>
          <cx:pt idx="150">1.7 GHz</cx:pt>
          <cx:pt idx="151">1.7 GHz</cx:pt>
          <cx:pt idx="152">1.7 GHz</cx:pt>
          <cx:pt idx="153">1.7 GHz</cx:pt>
          <cx:pt idx="154">1.7 GHz</cx:pt>
          <cx:pt idx="155">1.7 GHz</cx:pt>
          <cx:pt idx="156">1.7 GHz</cx:pt>
          <cx:pt idx="157">1.7 GHz</cx:pt>
          <cx:pt idx="158">1.7 GHz</cx:pt>
          <cx:pt idx="159">1.7 GHz</cx:pt>
          <cx:pt idx="160">1.9 GHz</cx:pt>
          <cx:pt idx="161">1.9 GHz</cx:pt>
          <cx:pt idx="162">1.9 GHz</cx:pt>
          <cx:pt idx="163">1.9 GHz</cx:pt>
          <cx:pt idx="164">1.9 GHz</cx:pt>
          <cx:pt idx="165">1.9 GHz</cx:pt>
          <cx:pt idx="166">1.9 GHz</cx:pt>
          <cx:pt idx="167">1.9 GHz</cx:pt>
          <cx:pt idx="168">1.9 GHz</cx:pt>
          <cx:pt idx="169">1.9 GHz</cx:pt>
          <cx:pt idx="170">1.9 GHz</cx:pt>
          <cx:pt idx="171">1.9 GHz</cx:pt>
          <cx:pt idx="172">1.9 GHz</cx:pt>
          <cx:pt idx="173">1.9 GHz</cx:pt>
          <cx:pt idx="174">1.9 GHz</cx:pt>
          <cx:pt idx="175">1.9 GHz</cx:pt>
          <cx:pt idx="176">1.9 GHz</cx:pt>
          <cx:pt idx="177">1.9 GHz</cx:pt>
          <cx:pt idx="178">1.9 GHz</cx:pt>
          <cx:pt idx="179">1.9 GHz</cx:pt>
          <cx:pt idx="180">1.9 GHz</cx:pt>
          <cx:pt idx="181">1.9 GHz</cx:pt>
          <cx:pt idx="182">1.9 GHz</cx:pt>
          <cx:pt idx="183">1.9 GHz</cx:pt>
          <cx:pt idx="184">1.9 GHz</cx:pt>
          <cx:pt idx="185">1.9 GHz</cx:pt>
          <cx:pt idx="186">1.9 GHz</cx:pt>
          <cx:pt idx="187">1.9 GHz</cx:pt>
          <cx:pt idx="188">1.9 GHz</cx:pt>
          <cx:pt idx="189">1.9 GHz</cx:pt>
          <cx:pt idx="190">1.9 GHz</cx:pt>
          <cx:pt idx="191">1.9 GHz</cx:pt>
          <cx:pt idx="192">1.9 GHz</cx:pt>
          <cx:pt idx="193">1.9 GHz</cx:pt>
          <cx:pt idx="194">1.9 GHz</cx:pt>
          <cx:pt idx="195">1.9 GHz</cx:pt>
          <cx:pt idx="196">1.9 GHz</cx:pt>
          <cx:pt idx="197">1.9 GHz</cx:pt>
          <cx:pt idx="198">1.9 GHz</cx:pt>
          <cx:pt idx="199">1.9 GHz</cx:pt>
          <cx:pt idx="200">2.0 GHz</cx:pt>
          <cx:pt idx="201">2.0 GHz</cx:pt>
          <cx:pt idx="202">2.0 GHz</cx:pt>
          <cx:pt idx="203">2.0 GHz</cx:pt>
          <cx:pt idx="204">2.0 GHz</cx:pt>
          <cx:pt idx="205">2.0 GHz</cx:pt>
          <cx:pt idx="206">2.0 GHz</cx:pt>
          <cx:pt idx="207">2.0 GHz</cx:pt>
          <cx:pt idx="208">2.0 GHz</cx:pt>
          <cx:pt idx="209">2.0 GHz</cx:pt>
          <cx:pt idx="210">2.0 GHz</cx:pt>
          <cx:pt idx="211">2.0 GHz</cx:pt>
          <cx:pt idx="212">2.0 GHz</cx:pt>
          <cx:pt idx="213">2.0 GHz</cx:pt>
          <cx:pt idx="214">2.0 GHz</cx:pt>
          <cx:pt idx="215">2.0 GHz</cx:pt>
          <cx:pt idx="216">2.0 GHz</cx:pt>
          <cx:pt idx="217">2.0 GHz</cx:pt>
          <cx:pt idx="218">2.0 GHz</cx:pt>
          <cx:pt idx="219">2.0 GHz</cx:pt>
          <cx:pt idx="220">2.0 GHz</cx:pt>
          <cx:pt idx="221">2.0 GHz</cx:pt>
          <cx:pt idx="222">2.0 GHz</cx:pt>
          <cx:pt idx="223">2.0 GHz</cx:pt>
          <cx:pt idx="224">2.0 GHz</cx:pt>
          <cx:pt idx="225">2.0 GHz</cx:pt>
          <cx:pt idx="226">2.0 GHz</cx:pt>
          <cx:pt idx="227">2.0 GHz</cx:pt>
          <cx:pt idx="228">2.0 GHz</cx:pt>
          <cx:pt idx="229">2.0 GHz</cx:pt>
          <cx:pt idx="230">2.0 GHz</cx:pt>
          <cx:pt idx="231">2.0 GHz</cx:pt>
          <cx:pt idx="232">2.0 GHz</cx:pt>
          <cx:pt idx="233">2.0 GHz</cx:pt>
          <cx:pt idx="234">2.0 GHz</cx:pt>
          <cx:pt idx="235">2.0 GHz</cx:pt>
          <cx:pt idx="236">2.0 GHz</cx:pt>
          <cx:pt idx="237">2.0 GHz</cx:pt>
          <cx:pt idx="238">2.0 GHz</cx:pt>
          <cx:pt idx="239">2.0 GHz</cx:pt>
          <cx:pt idx="240">2.2 GHz</cx:pt>
          <cx:pt idx="241">2.2 GHz</cx:pt>
          <cx:pt idx="242">2.2 GHz</cx:pt>
          <cx:pt idx="243">2.2 GHz</cx:pt>
          <cx:pt idx="244">2.2 GHz</cx:pt>
          <cx:pt idx="245">2.2 GHz</cx:pt>
          <cx:pt idx="246">2.2 GHz</cx:pt>
          <cx:pt idx="247">2.2 GHz</cx:pt>
          <cx:pt idx="248">2.2 GHz</cx:pt>
          <cx:pt idx="249">2.2 GHz</cx:pt>
          <cx:pt idx="250">2.2 GHz</cx:pt>
          <cx:pt idx="251">2.2 GHz</cx:pt>
          <cx:pt idx="252">2.2 GHz</cx:pt>
          <cx:pt idx="253">2.2 GHz</cx:pt>
          <cx:pt idx="254">2.2 GHz</cx:pt>
          <cx:pt idx="255">2.2 GHz</cx:pt>
          <cx:pt idx="256">2.2 GHz</cx:pt>
          <cx:pt idx="257">2.2 GHz</cx:pt>
          <cx:pt idx="258">2.2 GHz</cx:pt>
          <cx:pt idx="259">2.2 GHz</cx:pt>
          <cx:pt idx="260">2.2 GHz</cx:pt>
          <cx:pt idx="261">2.2 GHz</cx:pt>
          <cx:pt idx="262">2.2 GHz</cx:pt>
          <cx:pt idx="263">2.2 GHz</cx:pt>
          <cx:pt idx="264">2.2 GHz</cx:pt>
          <cx:pt idx="265">2.2 GHz</cx:pt>
          <cx:pt idx="266">2.2 GHz</cx:pt>
          <cx:pt idx="267">2.2 GHz</cx:pt>
          <cx:pt idx="268">2.2 GHz</cx:pt>
          <cx:pt idx="269">2.2 GHz</cx:pt>
          <cx:pt idx="270">2.2 GHz</cx:pt>
          <cx:pt idx="271">2.2 GHz</cx:pt>
          <cx:pt idx="272">2.2 GHz</cx:pt>
          <cx:pt idx="273">2.2 GHz</cx:pt>
          <cx:pt idx="274">2.2 GHz</cx:pt>
          <cx:pt idx="275">2.2 GHz</cx:pt>
          <cx:pt idx="276">2.2 GHz</cx:pt>
          <cx:pt idx="277">2.2 GHz</cx:pt>
          <cx:pt idx="278">2.2 GHz</cx:pt>
          <cx:pt idx="279">2.2 GHz</cx:pt>
          <cx:pt idx="280">2.3 GHz</cx:pt>
          <cx:pt idx="281">2.3 GHz</cx:pt>
          <cx:pt idx="282">2.3 GHz</cx:pt>
          <cx:pt idx="283">2.3 GHz</cx:pt>
          <cx:pt idx="284">2.3 GHz</cx:pt>
          <cx:pt idx="285">2.3 GHz</cx:pt>
          <cx:pt idx="286">2.3 GHz</cx:pt>
          <cx:pt idx="287">2.3 GHz</cx:pt>
          <cx:pt idx="288">2.3 GHz</cx:pt>
          <cx:pt idx="289">2.3 GHz</cx:pt>
          <cx:pt idx="290">2.3 GHz</cx:pt>
          <cx:pt idx="291">2.3 GHz</cx:pt>
          <cx:pt idx="292">2.3 GHz</cx:pt>
          <cx:pt idx="293">2.3 GHz</cx:pt>
          <cx:pt idx="294">2.3 GHz</cx:pt>
          <cx:pt idx="295">2.3 GHz</cx:pt>
          <cx:pt idx="296">2.3 GHz</cx:pt>
          <cx:pt idx="297">2.3 GHz</cx:pt>
          <cx:pt idx="298">2.3 GHz</cx:pt>
          <cx:pt idx="299">2.3 GHz</cx:pt>
          <cx:pt idx="300">2.3 GHz</cx:pt>
          <cx:pt idx="301">2.3 GHz</cx:pt>
          <cx:pt idx="302">2.3 GHz</cx:pt>
          <cx:pt idx="303">2.3 GHz</cx:pt>
          <cx:pt idx="304">2.3 GHz</cx:pt>
          <cx:pt idx="305">2.3 GHz</cx:pt>
          <cx:pt idx="306">2.3 GHz</cx:pt>
          <cx:pt idx="307">2.3 GHz</cx:pt>
          <cx:pt idx="308">2.3 GHz</cx:pt>
          <cx:pt idx="309">2.3 GHz</cx:pt>
          <cx:pt idx="310">2.3 GHz</cx:pt>
          <cx:pt idx="311">2.3 GHz</cx:pt>
          <cx:pt idx="312">2.3 GHz</cx:pt>
          <cx:pt idx="313">2.3 GHz</cx:pt>
          <cx:pt idx="314">2.3 GHz</cx:pt>
          <cx:pt idx="315">2.3 GHz</cx:pt>
          <cx:pt idx="316">2.3 GHz</cx:pt>
          <cx:pt idx="317">2.3 GHz</cx:pt>
          <cx:pt idx="318">2.3 GHz</cx:pt>
          <cx:pt idx="319">2.3 GHz</cx:pt>
          <cx:pt idx="320">2.5 GHz</cx:pt>
          <cx:pt idx="321">2.5 GHz</cx:pt>
          <cx:pt idx="322">2.5 GHz</cx:pt>
          <cx:pt idx="323">2.5 GHz</cx:pt>
          <cx:pt idx="324">2.5 GHz</cx:pt>
          <cx:pt idx="325">2.5 GHz</cx:pt>
          <cx:pt idx="326">2.5 GHz</cx:pt>
          <cx:pt idx="327">2.5 GHz</cx:pt>
          <cx:pt idx="328">2.5 GHz</cx:pt>
          <cx:pt idx="329">2.5 GHz</cx:pt>
          <cx:pt idx="330">2.5 GHz</cx:pt>
          <cx:pt idx="331">2.5 GHz</cx:pt>
          <cx:pt idx="332">2.5 GHz</cx:pt>
          <cx:pt idx="333">2.5 GHz</cx:pt>
          <cx:pt idx="334">2.5 GHz</cx:pt>
          <cx:pt idx="335">2.5 GHz</cx:pt>
          <cx:pt idx="336">2.5 GHz</cx:pt>
          <cx:pt idx="337">2.5 GHz</cx:pt>
          <cx:pt idx="338">2.5 GHz</cx:pt>
          <cx:pt idx="339">2.5 GHz</cx:pt>
          <cx:pt idx="340">2.5 GHz</cx:pt>
          <cx:pt idx="341">2.5 GHz</cx:pt>
          <cx:pt idx="342">2.5 GHz</cx:pt>
          <cx:pt idx="343">2.5 GHz</cx:pt>
          <cx:pt idx="344">2.5 GHz</cx:pt>
          <cx:pt idx="345">2.5 GHz</cx:pt>
          <cx:pt idx="346">2.5 GHz</cx:pt>
          <cx:pt idx="347">2.5 GHz</cx:pt>
          <cx:pt idx="348">2.5 GHz</cx:pt>
          <cx:pt idx="349">2.5 GHz</cx:pt>
          <cx:pt idx="350">2.5 GHz</cx:pt>
          <cx:pt idx="351">2.5 GHz</cx:pt>
          <cx:pt idx="352">2.5 GHz</cx:pt>
          <cx:pt idx="353">2.5 GHz</cx:pt>
          <cx:pt idx="354">2.5 GHz</cx:pt>
          <cx:pt idx="355">2.5 GHz</cx:pt>
          <cx:pt idx="356">2.5 GHz</cx:pt>
          <cx:pt idx="357">2.5 GHz</cx:pt>
          <cx:pt idx="358">2.5 GHz</cx:pt>
          <cx:pt idx="359">2.5 GHz</cx:pt>
          <cx:pt idx="360">2.7 GHz</cx:pt>
          <cx:pt idx="361">2.7 GHz</cx:pt>
          <cx:pt idx="362">2.7 GHz</cx:pt>
          <cx:pt idx="363">2.7 GHz</cx:pt>
          <cx:pt idx="364">2.7 GHz</cx:pt>
          <cx:pt idx="365">2.7 GHz</cx:pt>
          <cx:pt idx="366">2.7 GHz</cx:pt>
          <cx:pt idx="367">2.7 GHz</cx:pt>
          <cx:pt idx="368">2.7 GHz</cx:pt>
          <cx:pt idx="369">2.7 GHz</cx:pt>
          <cx:pt idx="370">2.7 GHz</cx:pt>
          <cx:pt idx="371">2.7 GHz</cx:pt>
          <cx:pt idx="372">2.7 GHz</cx:pt>
          <cx:pt idx="373">2.7 GHz</cx:pt>
          <cx:pt idx="374">2.7 GHz</cx:pt>
          <cx:pt idx="375">2.7 GHz</cx:pt>
          <cx:pt idx="376">2.7 GHz</cx:pt>
          <cx:pt idx="377">2.7 GHz</cx:pt>
          <cx:pt idx="378">2.7 GHz</cx:pt>
          <cx:pt idx="379">2.7 GHz</cx:pt>
          <cx:pt idx="380">2.7 GHz</cx:pt>
          <cx:pt idx="381">2.7 GHz</cx:pt>
          <cx:pt idx="382">2.7 GHz</cx:pt>
          <cx:pt idx="383">2.7 GHz</cx:pt>
          <cx:pt idx="384">2.7 GHz</cx:pt>
          <cx:pt idx="385">2.7 GHz</cx:pt>
          <cx:pt idx="386">2.7 GHz</cx:pt>
          <cx:pt idx="387">2.7 GHz</cx:pt>
          <cx:pt idx="388">2.7 GHz</cx:pt>
          <cx:pt idx="389">2.7 GHz</cx:pt>
          <cx:pt idx="390">2.7 GHz</cx:pt>
          <cx:pt idx="391">2.7 GHz</cx:pt>
          <cx:pt idx="392">2.7 GHz</cx:pt>
          <cx:pt idx="393">2.7 GHz</cx:pt>
          <cx:pt idx="394">2.7 GHz</cx:pt>
          <cx:pt idx="395">2.7 GHz</cx:pt>
          <cx:pt idx="396">2.7 GHz</cx:pt>
          <cx:pt idx="397">2.7 GHz</cx:pt>
          <cx:pt idx="398">2.7 GHz</cx:pt>
          <cx:pt idx="399">2.7 GHz</cx:pt>
          <cx:pt idx="400">2.8 GHz</cx:pt>
          <cx:pt idx="401">2.8 GHz</cx:pt>
          <cx:pt idx="402">2.8 GHz</cx:pt>
          <cx:pt idx="403">2.8 GHz</cx:pt>
          <cx:pt idx="404">2.8 GHz</cx:pt>
          <cx:pt idx="405">2.8 GHz</cx:pt>
          <cx:pt idx="406">2.8 GHz</cx:pt>
          <cx:pt idx="407">2.8 GHz</cx:pt>
          <cx:pt idx="408">2.8 GHz</cx:pt>
          <cx:pt idx="409">2.8 GHz</cx:pt>
          <cx:pt idx="410">2.8 GHz</cx:pt>
          <cx:pt idx="411">2.8 GHz</cx:pt>
          <cx:pt idx="412">2.8 GHz</cx:pt>
          <cx:pt idx="413">2.8 GHz</cx:pt>
          <cx:pt idx="414">2.8 GHz</cx:pt>
          <cx:pt idx="415">2.8 GHz</cx:pt>
          <cx:pt idx="416">2.8 GHz</cx:pt>
          <cx:pt idx="417">2.8 GHz</cx:pt>
          <cx:pt idx="418">2.8 GHz</cx:pt>
          <cx:pt idx="419">2.8 GHz</cx:pt>
          <cx:pt idx="420">2.8 GHz</cx:pt>
          <cx:pt idx="421">2.8 GHz</cx:pt>
          <cx:pt idx="422">2.8 GHz</cx:pt>
          <cx:pt idx="423">2.8 GHz</cx:pt>
          <cx:pt idx="424">2.8 GHz</cx:pt>
          <cx:pt idx="425">2.8 GHz</cx:pt>
          <cx:pt idx="426">2.8 GHz</cx:pt>
          <cx:pt idx="427">2.8 GHz</cx:pt>
          <cx:pt idx="428">2.8 GHz</cx:pt>
          <cx:pt idx="429">2.8 GHz</cx:pt>
          <cx:pt idx="430">2.8 GHz</cx:pt>
          <cx:pt idx="431">2.8 GHz</cx:pt>
          <cx:pt idx="432">2.8 GHz</cx:pt>
          <cx:pt idx="433">2.8 GHz</cx:pt>
          <cx:pt idx="434">2.8 GHz</cx:pt>
          <cx:pt idx="435">2.8 GHz</cx:pt>
          <cx:pt idx="436">2.8 GHz</cx:pt>
          <cx:pt idx="437">2.8 GHz</cx:pt>
          <cx:pt idx="438">2.8 GHz</cx:pt>
          <cx:pt idx="439">2.8 GHz</cx:pt>
          <cx:pt idx="440">3.0 GHz</cx:pt>
          <cx:pt idx="441">3.0 GHz</cx:pt>
          <cx:pt idx="442">3.0 GHz</cx:pt>
          <cx:pt idx="443">3.0 GHz</cx:pt>
          <cx:pt idx="444">3.0 GHz</cx:pt>
          <cx:pt idx="445">3.0 GHz</cx:pt>
          <cx:pt idx="446">3.0 GHz</cx:pt>
          <cx:pt idx="447">3.0 GHz</cx:pt>
          <cx:pt idx="448">3.0 GHz</cx:pt>
          <cx:pt idx="449">3.0 GHz</cx:pt>
          <cx:pt idx="450">3.0 GHz</cx:pt>
          <cx:pt idx="451">3.0 GHz</cx:pt>
          <cx:pt idx="452">3.0 GHz</cx:pt>
          <cx:pt idx="453">3.0 GHz</cx:pt>
          <cx:pt idx="454">3.0 GHz</cx:pt>
          <cx:pt idx="455">3.0 GHz</cx:pt>
          <cx:pt idx="456">3.0 GHz</cx:pt>
          <cx:pt idx="457">3.0 GHz</cx:pt>
          <cx:pt idx="458">3.0 GHz</cx:pt>
          <cx:pt idx="459">3.0 GHz</cx:pt>
          <cx:pt idx="460">3.0 GHz</cx:pt>
          <cx:pt idx="461">3.0 GHz</cx:pt>
          <cx:pt idx="462">3.0 GHz</cx:pt>
          <cx:pt idx="463">3.0 GHz</cx:pt>
          <cx:pt idx="464">3.0 GHz</cx:pt>
          <cx:pt idx="465">3.0 GHz</cx:pt>
          <cx:pt idx="466">3.0 GHz</cx:pt>
          <cx:pt idx="467">3.0 GHz</cx:pt>
          <cx:pt idx="468">3.0 GHz</cx:pt>
          <cx:pt idx="469">3.0 GHz</cx:pt>
          <cx:pt idx="470">3.0 GHz</cx:pt>
          <cx:pt idx="471">3.0 GHz</cx:pt>
          <cx:pt idx="472">3.0 GHz</cx:pt>
          <cx:pt idx="473">3.0 GHz</cx:pt>
          <cx:pt idx="474">3.0 GHz</cx:pt>
          <cx:pt idx="475">3.0 GHz</cx:pt>
          <cx:pt idx="476">3.0 GHz</cx:pt>
          <cx:pt idx="477">3.0 GHz</cx:pt>
          <cx:pt idx="478">3.0 GHz</cx:pt>
          <cx:pt idx="479">3.0 GHz</cx:pt>
          <cx:pt idx="480">3.2 GHz</cx:pt>
          <cx:pt idx="481">3.2 GHz</cx:pt>
          <cx:pt idx="482">3.2 GHz</cx:pt>
          <cx:pt idx="483">3.2 GHz</cx:pt>
          <cx:pt idx="484">3.2 GHz</cx:pt>
          <cx:pt idx="485">3.2 GHz</cx:pt>
          <cx:pt idx="486">3.2 GHz</cx:pt>
          <cx:pt idx="487">3.2 GHz</cx:pt>
          <cx:pt idx="488">3.2 GHz</cx:pt>
          <cx:pt idx="489">3.2 GHz</cx:pt>
          <cx:pt idx="490">3.2 GHz</cx:pt>
          <cx:pt idx="491">3.2 GHz</cx:pt>
          <cx:pt idx="492">3.2 GHz</cx:pt>
          <cx:pt idx="493">3.2 GHz</cx:pt>
          <cx:pt idx="494">3.2 GHz</cx:pt>
          <cx:pt idx="495">3.2 GHz</cx:pt>
          <cx:pt idx="496">3.2 GHz</cx:pt>
          <cx:pt idx="497">3.2 GHz</cx:pt>
          <cx:pt idx="498">3.2 GHz</cx:pt>
          <cx:pt idx="499">3.2 GHz</cx:pt>
          <cx:pt idx="500">3.2 GHz</cx:pt>
          <cx:pt idx="501">3.2 GHz</cx:pt>
          <cx:pt idx="502">3.2 GHz</cx:pt>
          <cx:pt idx="503">3.2 GHz</cx:pt>
          <cx:pt idx="504">3.2 GHz</cx:pt>
          <cx:pt idx="505">3.2 GHz</cx:pt>
          <cx:pt idx="506">3.2 GHz</cx:pt>
          <cx:pt idx="507">3.2 GHz</cx:pt>
          <cx:pt idx="508">3.2 GHz</cx:pt>
          <cx:pt idx="509">3.2 GHz</cx:pt>
          <cx:pt idx="510">3.2 GHz</cx:pt>
          <cx:pt idx="511">3.2 GHz</cx:pt>
          <cx:pt idx="512">3.2 GHz</cx:pt>
          <cx:pt idx="513">3.2 GHz</cx:pt>
          <cx:pt idx="514">3.2 GHz</cx:pt>
          <cx:pt idx="515">3.2 GHz</cx:pt>
          <cx:pt idx="516">3.2 GHz</cx:pt>
          <cx:pt idx="517">3.2 GHz</cx:pt>
          <cx:pt idx="518">3.2 GHz</cx:pt>
          <cx:pt idx="519">3.2 GHz</cx:pt>
          <cx:pt idx="520">3.3 GHz</cx:pt>
          <cx:pt idx="521">3.3 GHz</cx:pt>
          <cx:pt idx="522">3.3 GHz</cx:pt>
          <cx:pt idx="523">3.3 GHz</cx:pt>
          <cx:pt idx="524">3.3 GHz</cx:pt>
          <cx:pt idx="525">3.3 GHz</cx:pt>
          <cx:pt idx="526">3.3 GHz</cx:pt>
          <cx:pt idx="527">3.3 GHz</cx:pt>
          <cx:pt idx="528">3.3 GHz</cx:pt>
          <cx:pt idx="529">3.3 GHz</cx:pt>
          <cx:pt idx="530">3.3 GHz</cx:pt>
          <cx:pt idx="531">3.3 GHz</cx:pt>
          <cx:pt idx="532">3.3 GHz</cx:pt>
          <cx:pt idx="533">3.3 GHz</cx:pt>
          <cx:pt idx="534">3.3 GHz</cx:pt>
          <cx:pt idx="535">3.3 GHz</cx:pt>
          <cx:pt idx="536">3.3 GHz</cx:pt>
          <cx:pt idx="537">3.3 GHz</cx:pt>
          <cx:pt idx="538">3.3 GHz</cx:pt>
          <cx:pt idx="539">3.3 GHz</cx:pt>
          <cx:pt idx="540">3.3 GHz</cx:pt>
          <cx:pt idx="541">3.3 GHz</cx:pt>
          <cx:pt idx="542">3.3 GHz</cx:pt>
          <cx:pt idx="543">3.3 GHz</cx:pt>
          <cx:pt idx="544">3.3 GHz</cx:pt>
          <cx:pt idx="545">3.3 GHz</cx:pt>
          <cx:pt idx="546">3.3 GHz</cx:pt>
          <cx:pt idx="547">3.3 GHz</cx:pt>
          <cx:pt idx="548">3.3 GHz</cx:pt>
          <cx:pt idx="549">3.3 GHz</cx:pt>
          <cx:pt idx="550">3.3 GHz</cx:pt>
          <cx:pt idx="551">3.3 GHz</cx:pt>
          <cx:pt idx="552">3.3 GHz</cx:pt>
          <cx:pt idx="553">3.3 GHz</cx:pt>
          <cx:pt idx="554">3.3 GHz</cx:pt>
          <cx:pt idx="555">3.3 GHz</cx:pt>
          <cx:pt idx="556">3.3 GHz</cx:pt>
          <cx:pt idx="557">3.3 GHz</cx:pt>
          <cx:pt idx="558">3.3 GHz</cx:pt>
          <cx:pt idx="559">3.3 GHz</cx:pt>
          <cx:pt idx="560">3.5 GHz</cx:pt>
          <cx:pt idx="561">3.5 GHz</cx:pt>
          <cx:pt idx="562">3.5 GHz</cx:pt>
          <cx:pt idx="563">3.5 GHz</cx:pt>
          <cx:pt idx="564">3.5 GHz</cx:pt>
          <cx:pt idx="565">3.5 GHz</cx:pt>
          <cx:pt idx="566">3.5 GHz</cx:pt>
          <cx:pt idx="567">3.5 GHz</cx:pt>
          <cx:pt idx="568">3.5 GHz</cx:pt>
          <cx:pt idx="569">3.5 GHz</cx:pt>
          <cx:pt idx="570">3.5 GHz</cx:pt>
          <cx:pt idx="571">3.5 GHz</cx:pt>
          <cx:pt idx="572">3.5 GHz</cx:pt>
          <cx:pt idx="573">3.5 GHz</cx:pt>
          <cx:pt idx="574">3.5 GHz</cx:pt>
          <cx:pt idx="575">3.5 GHz</cx:pt>
          <cx:pt idx="576">3.5 GHz</cx:pt>
          <cx:pt idx="577">3.5 GHz</cx:pt>
          <cx:pt idx="578">3.5 GHz</cx:pt>
          <cx:pt idx="579">3.5 GHz</cx:pt>
          <cx:pt idx="580">3.5 GHz</cx:pt>
          <cx:pt idx="581">3.5 GHz</cx:pt>
          <cx:pt idx="582">3.5 GHz</cx:pt>
          <cx:pt idx="583">3.5 GHz</cx:pt>
          <cx:pt idx="584">3.5 GHz</cx:pt>
          <cx:pt idx="585">3.5 GHz</cx:pt>
          <cx:pt idx="586">3.5 GHz</cx:pt>
          <cx:pt idx="587">3.5 GHz</cx:pt>
          <cx:pt idx="588">3.5 GHz</cx:pt>
          <cx:pt idx="589">3.5 GHz</cx:pt>
          <cx:pt idx="590">3.5 GHz</cx:pt>
          <cx:pt idx="591">3.5 GHz</cx:pt>
          <cx:pt idx="592">3.5 GHz</cx:pt>
          <cx:pt idx="593">3.5 GHz</cx:pt>
          <cx:pt idx="594">3.5 GHz</cx:pt>
          <cx:pt idx="595">3.5 GHz</cx:pt>
          <cx:pt idx="596">3.5 GHz</cx:pt>
          <cx:pt idx="597">3.5 GHz</cx:pt>
          <cx:pt idx="598">3.5 GHz</cx:pt>
          <cx:pt idx="599">3.5 GHz</cx:pt>
        </cx:lvl>
      </cx:strDim>
      <cx:numDim type="val">
        <cx:f>'[256_32_CFQ_CFQ.xlsx]RAW AVG FULL'!$E$2:$E$601</cx:f>
        <cx:lvl ptCount="600" formatCode="General">
          <cx:pt idx="0">423102.11125000002</cx:pt>
          <cx:pt idx="1">401250.46625</cx:pt>
          <cx:pt idx="2">437419.35375000001</cx:pt>
          <cx:pt idx="3">417963.44124999997</cx:pt>
          <cx:pt idx="4">432430.58750000002</cx:pt>
          <cx:pt idx="5">339869.90250000003</cx:pt>
          <cx:pt idx="6">359478.90000000002</cx:pt>
          <cx:pt idx="7">417917.15375</cx:pt>
          <cx:pt idx="8">420036.54875000002</cx:pt>
          <cx:pt idx="9">325969.63500000001</cx:pt>
          <cx:pt idx="10">384731.59375</cx:pt>
          <cx:pt idx="11">531593.10999999999</cx:pt>
          <cx:pt idx="12">527765.70250000001</cx:pt>
          <cx:pt idx="13">405882.19</cx:pt>
          <cx:pt idx="14">368065.91375000001</cx:pt>
          <cx:pt idx="15">356782.85749999998</cx:pt>
          <cx:pt idx="16">356134.75624999998</cx:pt>
          <cx:pt idx="17">399682.21500000003</cx:pt>
          <cx:pt idx="18">250180.24374999999</cx:pt>
          <cx:pt idx="19">384306.24375000002</cx:pt>
          <cx:pt idx="20">394024.97125</cx:pt>
          <cx:pt idx="21">350298.01750000002</cx:pt>
          <cx:pt idx="22">456988.92249999999</cx:pt>
          <cx:pt idx="23">372830.73249999998</cx:pt>
          <cx:pt idx="24">425082.65999999997</cx:pt>
          <cx:pt idx="25">415324.54499999998</cx:pt>
          <cx:pt idx="26">434971.12874999997</cx:pt>
          <cx:pt idx="27">393524.39874999999</cx:pt>
          <cx:pt idx="28">360262.83750000002</cx:pt>
          <cx:pt idx="29">420033.15000000002</cx:pt>
          <cx:pt idx="30">444455.61375000002</cx:pt>
          <cx:pt idx="31">360344.48625000002</cx:pt>
          <cx:pt idx="32">495000.22249999997</cx:pt>
          <cx:pt idx="33">413703.55125000002</cx:pt>
          <cx:pt idx="34">361557</cx:pt>
          <cx:pt idx="35">511504.77750000003</cx:pt>
          <cx:pt idx="36">317975.45124999998</cx:pt>
          <cx:pt idx="37">361527.22875000001</cx:pt>
          <cx:pt idx="38">471128.45250000001</cx:pt>
          <cx:pt idx="39">382902.38624999998</cx:pt>
          <cx:pt idx="40">480255.97125</cx:pt>
          <cx:pt idx="41">364929.72999999998</cx:pt>
          <cx:pt idx="42">377693.33124999999</cx:pt>
          <cx:pt idx="43">459500.97625000001</cx:pt>
          <cx:pt idx="44">442697.09875</cx:pt>
          <cx:pt idx="45">393626.57374999998</cx:pt>
          <cx:pt idx="46">431366.14250000002</cx:pt>
          <cx:pt idx="47">541302.63500000001</cx:pt>
          <cx:pt idx="48">555021.54249999998</cx:pt>
          <cx:pt idx="49">489314.59625</cx:pt>
          <cx:pt idx="50">422514.53125</cx:pt>
          <cx:pt idx="51">523992.20874999999</cx:pt>
          <cx:pt idx="52">499021.65999999997</cx:pt>
          <cx:pt idx="53">331568.375</cx:pt>
          <cx:pt idx="54">508122.58624999999</cx:pt>
          <cx:pt idx="55">526212.21125000005</cx:pt>
          <cx:pt idx="56">519695.32374999998</cx:pt>
          <cx:pt idx="57">449103.15375</cx:pt>
          <cx:pt idx="58">393166.26000000001</cx:pt>
          <cx:pt idx="59">434683.19750000001</cx:pt>
          <cx:pt idx="60">445636.69</cx:pt>
          <cx:pt idx="61">365764.03375</cx:pt>
          <cx:pt idx="62">476973.25750000001</cx:pt>
          <cx:pt idx="63">407996.07374999998</cx:pt>
          <cx:pt idx="64">448228.42875000002</cx:pt>
          <cx:pt idx="65">526161.17749999999</cx:pt>
          <cx:pt idx="66">462592.13874999998</cx:pt>
          <cx:pt idx="67">423279.43125000002</cx:pt>
          <cx:pt idx="68">431148.90000000002</cx:pt>
          <cx:pt idx="69">515007.0625</cx:pt>
          <cx:pt idx="70">505739.14624999999</cx:pt>
          <cx:pt idx="71">448838.67249999999</cx:pt>
          <cx:pt idx="72">384532.70250000001</cx:pt>
          <cx:pt idx="73">350642.03249999997</cx:pt>
          <cx:pt idx="74">401294.94</cx:pt>
          <cx:pt idx="75">471827.46500000003</cx:pt>
          <cx:pt idx="76">402284.11749999999</cx:pt>
          <cx:pt idx="77">377474.13624999998</cx:pt>
          <cx:pt idx="78">406471.65875</cx:pt>
          <cx:pt idx="79">425794.22249999997</cx:pt>
          <cx:pt idx="80">392155.96250000002</cx:pt>
          <cx:pt idx="81">541463.71875</cx:pt>
          <cx:pt idx="82">407626.53249999997</cx:pt>
          <cx:pt idx="83">469345.16499999998</cx:pt>
          <cx:pt idx="84">468882.5</cx:pt>
          <cx:pt idx="85">469154.92625000002</cx:pt>
          <cx:pt idx="86">418210.66625000001</cx:pt>
          <cx:pt idx="87">407981.60999999999</cx:pt>
          <cx:pt idx="88">593442.64000000001</cx:pt>
          <cx:pt idx="89">450537.58624999999</cx:pt>
          <cx:pt idx="90">503041</cx:pt>
          <cx:pt idx="91">423725.32000000001</cx:pt>
          <cx:pt idx="92">403565.55125000002</cx:pt>
          <cx:pt idx="93">588970.44499999995</cx:pt>
          <cx:pt idx="94">432365.48499999999</cx:pt>
          <cx:pt idx="95">402141.04749999999</cx:pt>
          <cx:pt idx="96">488913.17375000002</cx:pt>
          <cx:pt idx="97">381342.22125</cx:pt>
          <cx:pt idx="98">440615.34749999997</cx:pt>
          <cx:pt idx="99">430629.54249999998</cx:pt>
          <cx:pt idx="100">474367.85499999998</cx:pt>
          <cx:pt idx="101">528333.00749999995</cx:pt>
          <cx:pt idx="102">353449.20874999999</cx:pt>
          <cx:pt idx="103">442047.42249999999</cx:pt>
          <cx:pt idx="104">433035.24375000002</cx:pt>
          <cx:pt idx="105">452559.52500000002</cx:pt>
          <cx:pt idx="106">422400.73499999999</cx:pt>
          <cx:pt idx="107">442528.06624999997</cx:pt>
          <cx:pt idx="108">557733.77000000002</cx:pt>
          <cx:pt idx="109">578877.97499999998</cx:pt>
          <cx:pt idx="110">485185.24625000003</cx:pt>
          <cx:pt idx="111">494247.96124999999</cx:pt>
          <cx:pt idx="112">356011.10999999999</cx:pt>
          <cx:pt idx="113">480108.14874999999</cx:pt>
          <cx:pt idx="114">412924.20124999998</cx:pt>
          <cx:pt idx="115">331120.58250000002</cx:pt>
          <cx:pt idx="116">450815.28749999998</cx:pt>
          <cx:pt idx="117">419852.23125000001</cx:pt>
          <cx:pt idx="118">527344.47624999995</cx:pt>
          <cx:pt idx="119">425976.23999999999</cx:pt>
          <cx:pt idx="120">392775.54749999999</cx:pt>
          <cx:pt idx="121">497156.02374999999</cx:pt>
          <cx:pt idx="122">404716.28875000001</cx:pt>
          <cx:pt idx="123">477223.86749999999</cx:pt>
          <cx:pt idx="124">419412.76000000001</cx:pt>
          <cx:pt idx="125">599162.51500000001</cx:pt>
          <cx:pt idx="126">421834.03249999997</cx:pt>
          <cx:pt idx="127">456342.09625</cx:pt>
          <cx:pt idx="128">447020.99249999999</cx:pt>
          <cx:pt idx="129">425915.40375</cx:pt>
          <cx:pt idx="130">562849.43999999994</cx:pt>
          <cx:pt idx="131">406528.375</cx:pt>
          <cx:pt idx="132">415071.66875000001</cx:pt>
          <cx:pt idx="133">431034.84375</cx:pt>
          <cx:pt idx="134">495301.28749999998</cx:pt>
          <cx:pt idx="135">434480.91375000001</cx:pt>
          <cx:pt idx="136">533501.04500000004</cx:pt>
          <cx:pt idx="137">491143.22875000001</cx:pt>
          <cx:pt idx="138">515861.81</cx:pt>
          <cx:pt idx="139">539195.80125000002</cx:pt>
          <cx:pt idx="140">651879.47624999995</cx:pt>
          <cx:pt idx="141">413250.91249999998</cx:pt>
          <cx:pt idx="142">441521.09999999998</cx:pt>
          <cx:pt idx="143">425135.03875000001</cx:pt>
          <cx:pt idx="144">498243.67999999999</cx:pt>
          <cx:pt idx="145">455313.6875</cx:pt>
          <cx:pt idx="146">446947.42749999999</cx:pt>
          <cx:pt idx="147">472536.73499999999</cx:pt>
          <cx:pt idx="148">579804.92749999999</cx:pt>
          <cx:pt idx="149">493888.16625000001</cx:pt>
          <cx:pt idx="150">448183.14500000002</cx:pt>
          <cx:pt idx="151">499497.40999999997</cx:pt>
          <cx:pt idx="152">510106.98625000002</cx:pt>
          <cx:pt idx="153">486860.36499999999</cx:pt>
          <cx:pt idx="154">607640.42625000002</cx:pt>
          <cx:pt idx="155">581772.75375000003</cx:pt>
          <cx:pt idx="156">410813.25750000001</cx:pt>
          <cx:pt idx="157">526684.74624999997</cx:pt>
          <cx:pt idx="158">623380.92249999999</cx:pt>
          <cx:pt idx="159">414310.67749999999</cx:pt>
          <cx:pt idx="160">575968.51749999996</cx:pt>
          <cx:pt idx="161">477844.92125000001</cx:pt>
          <cx:pt idx="162">602388.99250000005</cx:pt>
          <cx:pt idx="163">567238.69499999995</cx:pt>
          <cx:pt idx="164">461738.48875000002</cx:pt>
          <cx:pt idx="165">509250.64624999999</cx:pt>
          <cx:pt idx="166">397953.22125</cx:pt>
          <cx:pt idx="167">411723.34125</cx:pt>
          <cx:pt idx="168">464203.13500000001</cx:pt>
          <cx:pt idx="169">496255.77500000002</cx:pt>
          <cx:pt idx="170">594168.95250000001</cx:pt>
          <cx:pt idx="171">467756.97999999998</cx:pt>
          <cx:pt idx="172">475913.13250000001</cx:pt>
          <cx:pt idx="173">445246.70500000002</cx:pt>
          <cx:pt idx="174">459195.63124999998</cx:pt>
          <cx:pt idx="175">458101.51500000001</cx:pt>
          <cx:pt idx="176">689672.93000000005</cx:pt>
          <cx:pt idx="177">606104.04749999999</cx:pt>
          <cx:pt idx="178">464895.27500000002</cx:pt>
          <cx:pt idx="179">534006.00749999995</cx:pt>
          <cx:pt idx="180">639799.33999999997</cx:pt>
          <cx:pt idx="181">504100.53875000001</cx:pt>
          <cx:pt idx="182">584125.36499999999</cx:pt>
          <cx:pt idx="183">489323.14874999999</cx:pt>
          <cx:pt idx="184">554684.63624999998</cx:pt>
          <cx:pt idx="185">508904.34999999998</cx:pt>
          <cx:pt idx="186">477093.97375</cx:pt>
          <cx:pt idx="187">616204.07999999996</cx:pt>
          <cx:pt idx="188">580524.88624999998</cx:pt>
          <cx:pt idx="189">598691.22999999998</cx:pt>
          <cx:pt idx="190">452375.99249999999</cx:pt>
          <cx:pt idx="191">465148.42999999999</cx:pt>
          <cx:pt idx="192">510278.56624999997</cx:pt>
          <cx:pt idx="193">613138.46875</cx:pt>
          <cx:pt idx="194">644396.14500000002</cx:pt>
          <cx:pt idx="195">560471.93999999994</cx:pt>
          <cx:pt idx="196">439546.58374999999</cx:pt>
          <cx:pt idx="197">497697.32374999998</cx:pt>
          <cx:pt idx="198">563026.52500000002</cx:pt>
          <cx:pt idx="199">470460.88124999998</cx:pt>
          <cx:pt idx="200">483726.86875000002</cx:pt>
          <cx:pt idx="201">586762.03874999995</cx:pt>
          <cx:pt idx="202">568785.21625000006</cx:pt>
          <cx:pt idx="203">476356.58250000002</cx:pt>
          <cx:pt idx="204">614229.66749999998</cx:pt>
          <cx:pt idx="205">651673.71125000005</cx:pt>
          <cx:pt idx="206">615421.98999999999</cx:pt>
          <cx:pt idx="207">525936.98499999999</cx:pt>
          <cx:pt idx="208">479436.59125</cx:pt>
          <cx:pt idx="209">448725.89250000002</cx:pt>
          <cx:pt idx="210">479372.00874999998</cx:pt>
          <cx:pt idx="211">502770.59999999998</cx:pt>
          <cx:pt idx="212">430090.27000000002</cx:pt>
          <cx:pt idx="213">546183.55125000002</cx:pt>
          <cx:pt idx="214">621042.28500000003</cx:pt>
          <cx:pt idx="215">489851.00750000001</cx:pt>
          <cx:pt idx="216">608826.14500000002</cx:pt>
          <cx:pt idx="217">666898.85999999999</cx:pt>
          <cx:pt idx="218">462040.51374999998</cx:pt>
          <cx:pt idx="219">436093.71124999999</cx:pt>
          <cx:pt idx="220">654252.99624999997</cx:pt>
          <cx:pt idx="221">575336.97875000001</cx:pt>
          <cx:pt idx="222">613577.9375</cx:pt>
          <cx:pt idx="223">400380.52374999999</cx:pt>
          <cx:pt idx="224">465168.59749999997</cx:pt>
          <cx:pt idx="225">410842.82750000001</cx:pt>
          <cx:pt idx="226">496237.15999999997</cx:pt>
          <cx:pt idx="227">421742.74375000002</cx:pt>
          <cx:pt idx="228">532527.04749999999</cx:pt>
          <cx:pt idx="229">478017.45874999999</cx:pt>
          <cx:pt idx="230">487355.15625</cx:pt>
          <cx:pt idx="231">511136.15250000003</cx:pt>
          <cx:pt idx="232">490146.91749999998</cx:pt>
          <cx:pt idx="233">509294.1875</cx:pt>
          <cx:pt idx="234">483573.24125000002</cx:pt>
          <cx:pt idx="235">471124.96500000003</cx:pt>
          <cx:pt idx="236">414696.68375000003</cx:pt>
          <cx:pt idx="237">613912.22999999998</cx:pt>
          <cx:pt idx="238">581634.58999999997</cx:pt>
          <cx:pt idx="239">486991.29749999999</cx:pt>
          <cx:pt idx="240">736909.50749999995</cx:pt>
          <cx:pt idx="241">561581.76749999996</cx:pt>
          <cx:pt idx="242">593327.45874999999</cx:pt>
          <cx:pt idx="243">518549.99625000003</cx:pt>
          <cx:pt idx="244">533989.81000000006</cx:pt>
          <cx:pt idx="245">620464.53500000003</cx:pt>
          <cx:pt idx="246">855418.64875000005</cx:pt>
          <cx:pt idx="247">619060.45750000002</cx:pt>
          <cx:pt idx="248">466302.315</cx:pt>
          <cx:pt idx="249">571099.82999999996</cx:pt>
          <cx:pt idx="250">691580.81999999995</cx:pt>
          <cx:pt idx="251">663209.15249999997</cx:pt>
          <cx:pt idx="252">518436.52374999999</cx:pt>
          <cx:pt idx="253">490892.10125000001</cx:pt>
          <cx:pt idx="254">485584.86375000002</cx:pt>
          <cx:pt idx="255">614222.69499999995</cx:pt>
          <cx:pt idx="256">741338.60124999995</cx:pt>
          <cx:pt idx="257">488302.98875000002</cx:pt>
          <cx:pt idx="258">485503.59375</cx:pt>
          <cx:pt idx="259">698335.05500000005</cx:pt>
          <cx:pt idx="260">552759.55125000002</cx:pt>
          <cx:pt idx="261">573270.21125000005</cx:pt>
          <cx:pt idx="262">516097.64250000002</cx:pt>
          <cx:pt idx="263">490876.76874999999</cx:pt>
          <cx:pt idx="264">545908.43500000006</cx:pt>
          <cx:pt idx="265">571644.53749999998</cx:pt>
          <cx:pt idx="266">522481.10999999999</cx:pt>
          <cx:pt idx="267">619998.79249999998</cx:pt>
          <cx:pt idx="268">461179.83875</cx:pt>
          <cx:pt idx="269">617546.13624999998</cx:pt>
          <cx:pt idx="270">473521.0025</cx:pt>
          <cx:pt idx="271">610993.57374999998</cx:pt>
          <cx:pt idx="272">490785.44750000001</cx:pt>
          <cx:pt idx="273">600447.09375</cx:pt>
          <cx:pt idx="274">641216.75749999995</cx:pt>
          <cx:pt idx="275">413898.26124999998</cx:pt>
          <cx:pt idx="276">600053.61750000005</cx:pt>
          <cx:pt idx="277">450804.89000000001</cx:pt>
          <cx:pt idx="278">568202.72250000003</cx:pt>
          <cx:pt idx="279">429457.04499999998</cx:pt>
          <cx:pt idx="280">519376.94750000001</cx:pt>
          <cx:pt idx="281">511582.25750000001</cx:pt>
          <cx:pt idx="282">591267.15000000002</cx:pt>
          <cx:pt idx="283">714503.85999999999</cx:pt>
          <cx:pt idx="284">652690.66749999998</cx:pt>
          <cx:pt idx="285">708606.72250000003</cx:pt>
          <cx:pt idx="286">604732.25624999998</cx:pt>
          <cx:pt idx="287">541453.49375000002</cx:pt>
          <cx:pt idx="288">698992.71125000005</cx:pt>
          <cx:pt idx="289">525706.18500000006</cx:pt>
          <cx:pt idx="290">645453.32374999998</cx:pt>
          <cx:pt idx="291">691592.39875000005</cx:pt>
          <cx:pt idx="292">759346.40625</cx:pt>
          <cx:pt idx="293">756771.48499999999</cx:pt>
          <cx:pt idx="294">651465.21125000005</cx:pt>
          <cx:pt idx="295">721371.23750000005</cx:pt>
          <cx:pt idx="296">684850.00749999995</cx:pt>
          <cx:pt idx="297">549159.08374999999</cx:pt>
          <cx:pt idx="298">525900.11750000005</cx:pt>
          <cx:pt idx="299">702209.01124999998</cx:pt>
          <cx:pt idx="300">699014.40625</cx:pt>
          <cx:pt idx="301">621200.71125000005</cx:pt>
          <cx:pt idx="302">626977.6875</cx:pt>
          <cx:pt idx="303">824257.61750000005</cx:pt>
          <cx:pt idx="304">507070.02875</cx:pt>
          <cx:pt idx="305">609208.47250000003</cx:pt>
          <cx:pt idx="306">566231.70125000004</cx:pt>
          <cx:pt idx="307">643742.94125000003</cx:pt>
          <cx:pt idx="308">523236.40625</cx:pt>
          <cx:pt idx="309">566253.77375000005</cx:pt>
          <cx:pt idx="310">532977.40375000006</cx:pt>
          <cx:pt idx="311">501239.52124999999</cx:pt>
          <cx:pt idx="312">892411.36750000005</cx:pt>
          <cx:pt idx="313">504039.53125</cx:pt>
          <cx:pt idx="314">615295.17374999996</cx:pt>
          <cx:pt idx="315">543460.30874999997</cx:pt>
          <cx:pt idx="316">558064.03874999995</cx:pt>
          <cx:pt idx="317">406380.92749999999</cx:pt>
          <cx:pt idx="318">494981.34125</cx:pt>
          <cx:pt idx="319">631195.55500000005</cx:pt>
          <cx:pt idx="320">895479.06999999995</cx:pt>
          <cx:pt idx="321">771875.53874999995</cx:pt>
          <cx:pt idx="322">520735.25374999997</cx:pt>
          <cx:pt idx="323">563314.48499999999</cx:pt>
          <cx:pt idx="324">672566.94874999998</cx:pt>
          <cx:pt idx="325">656523.53500000003</cx:pt>
          <cx:pt idx="326">861105.14000000001</cx:pt>
          <cx:pt idx="327">603849.66000000003</cx:pt>
          <cx:pt idx="328">581939.44125000003</cx:pt>
          <cx:pt idx="329">715328.32750000001</cx:pt>
          <cx:pt idx="330">808593.02375000005</cx:pt>
          <cx:pt idx="331">601543.41249999998</cx:pt>
          <cx:pt idx="332">722433.97499999998</cx:pt>
          <cx:pt idx="333">844856.95750000002</cx:pt>
          <cx:pt idx="334">547252.30625000002</cx:pt>
          <cx:pt idx="335">524398.96625000006</cx:pt>
          <cx:pt idx="336">726590.37124999997</cx:pt>
          <cx:pt idx="337">579079.71499999997</cx:pt>
          <cx:pt idx="338">540710.92749999999</cx:pt>
          <cx:pt idx="339">586177.31625000003</cx:pt>
          <cx:pt idx="340">544183.60124999995</cx:pt>
          <cx:pt idx="341">502694.78375</cx:pt>
          <cx:pt idx="342">585347.20750000002</cx:pt>
          <cx:pt idx="343">702986.68000000005</cx:pt>
          <cx:pt idx="344">575423.57750000001</cx:pt>
          <cx:pt idx="345">521762.22125</cx:pt>
          <cx:pt idx="346">610502.94874999998</cx:pt>
          <cx:pt idx="347">557103.62250000006</cx:pt>
          <cx:pt idx="348">701619.35499999998</cx:pt>
          <cx:pt idx="349">639147.70499999996</cx:pt>
          <cx:pt idx="350">715483.03500000003</cx:pt>
          <cx:pt idx="351">637359.72999999998</cx:pt>
          <cx:pt idx="352">511785.19</cx:pt>
          <cx:pt idx="353">761443.69125000003</cx:pt>
          <cx:pt idx="354">665981.72624999995</cx:pt>
          <cx:pt idx="355">609148.57999999996</cx:pt>
          <cx:pt idx="356">545097.00749999995</cx:pt>
          <cx:pt idx="357">504011.66375000001</cx:pt>
          <cx:pt idx="358">737554.16000000003</cx:pt>
          <cx:pt idx="359">637558.81625000003</cx:pt>
          <cx:pt idx="360">715290.07374999998</cx:pt>
          <cx:pt idx="361">637067.97875000001</cx:pt>
          <cx:pt idx="362">749738.53500000003</cx:pt>
          <cx:pt idx="363">507346.35749999998</cx:pt>
          <cx:pt idx="364">565289.91374999995</cx:pt>
          <cx:pt idx="365">773982.27500000002</cx:pt>
          <cx:pt idx="366">542372.28749999998</cx:pt>
          <cx:pt idx="367">866979.75749999995</cx:pt>
          <cx:pt idx="368">849350.72499999998</cx:pt>
          <cx:pt idx="369">514175.26750000002</cx:pt>
          <cx:pt idx="370">665008.00749999995</cx:pt>
          <cx:pt idx="371">536349.92000000004</cx:pt>
          <cx:pt idx="372">581204.16625000001</cx:pt>
          <cx:pt idx="373">754999.27000000002</cx:pt>
          <cx:pt idx="374">640712.52375000005</cx:pt>
          <cx:pt idx="375">457178.35999999999</cx:pt>
          <cx:pt idx="376">782287.6875</cx:pt>
          <cx:pt idx="377">806682.49250000005</cx:pt>
          <cx:pt idx="378">652677.43999999994</cx:pt>
          <cx:pt idx="379">694192.80249999999</cx:pt>
          <cx:pt idx="380">545122.20750000002</cx:pt>
          <cx:pt idx="381">677148.03749999998</cx:pt>
          <cx:pt idx="382">672675.22875000001</cx:pt>
          <cx:pt idx="383">535232.96875</cx:pt>
          <cx:pt idx="384">585744.18500000006</cx:pt>
          <cx:pt idx="385">714733.45250000001</cx:pt>
          <cx:pt idx="386">681563.65625</cx:pt>
          <cx:pt idx="387">593699.07374999998</cx:pt>
          <cx:pt idx="388">542304.24624999997</cx:pt>
          <cx:pt idx="389">758856.10999999999</cx:pt>
          <cx:pt idx="390">717314.74375000002</cx:pt>
          <cx:pt idx="391">667618.61875000002</cx:pt>
          <cx:pt idx="392">989877.70250000001</cx:pt>
          <cx:pt idx="393">725568.76124999998</cx:pt>
          <cx:pt idx="394">565389.81874999998</cx:pt>
          <cx:pt idx="395">493088.65375</cx:pt>
          <cx:pt idx="396">599992.70125000004</cx:pt>
          <cx:pt idx="397">835693.54249999998</cx:pt>
          <cx:pt idx="398">720774.06625000003</cx:pt>
          <cx:pt idx="399">640926.4375</cx:pt>
          <cx:pt idx="400">586261.35875000001</cx:pt>
          <cx:pt idx="401">528544.10124999995</cx:pt>
          <cx:pt idx="402">588719.89624999999</cx:pt>
          <cx:pt idx="403">609677.85624999995</cx:pt>
          <cx:pt idx="404">484379.64250000002</cx:pt>
          <cx:pt idx="405">557523.50624999998</cx:pt>
          <cx:pt idx="406">833252.9375</cx:pt>
          <cx:pt idx="407">691200.60375000001</cx:pt>
          <cx:pt idx="408">562823.09375</cx:pt>
          <cx:pt idx="409">622479.08250000002</cx:pt>
          <cx:pt idx="410">657207.25624999998</cx:pt>
          <cx:pt idx="411">526096.43374999997</cx:pt>
          <cx:pt idx="412">822767.84750000003</cx:pt>
          <cx:pt idx="413">845279.03500000003</cx:pt>
          <cx:pt idx="414">552152.76500000001</cx:pt>
          <cx:pt idx="415">570070.17000000004</cx:pt>
          <cx:pt idx="416">855786.84375</cx:pt>
          <cx:pt idx="417">569877.78500000003</cx:pt>
          <cx:pt idx="418">636891.66000000003</cx:pt>
          <cx:pt idx="419">569890.20125000004</cx:pt>
          <cx:pt idx="420">678260.81874999998</cx:pt>
          <cx:pt idx="421">574805.39875000005</cx:pt>
          <cx:pt idx="422">704268.97250000003</cx:pt>
          <cx:pt idx="423">831711.44125000003</cx:pt>
          <cx:pt idx="424">820475.83250000002</cx:pt>
          <cx:pt idx="425">628074.97250000003</cx:pt>
          <cx:pt idx="426">493912.51000000001</cx:pt>
          <cx:pt idx="427">557929.21625000006</cx:pt>
          <cx:pt idx="428">612858.11250000005</cx:pt>
          <cx:pt idx="429">592753.51749999996</cx:pt>
          <cx:pt idx="430">821338.62124999997</cx:pt>
          <cx:pt idx="431">846285.96125000005</cx:pt>
          <cx:pt idx="432">585033.83750000002</cx:pt>
          <cx:pt idx="433">599320.68500000006</cx:pt>
          <cx:pt idx="434">867152.69499999995</cx:pt>
          <cx:pt idx="435">567085.12749999994</cx:pt>
          <cx:pt idx="436">790997.87250000006</cx:pt>
          <cx:pt idx="437">487879.58000000002</cx:pt>
          <cx:pt idx="438">977338.125</cx:pt>
          <cx:pt idx="439">679068.00624999998</cx:pt>
          <cx:pt idx="440">828610.42625000002</cx:pt>
          <cx:pt idx="441">702089.14624999999</cx:pt>
          <cx:pt idx="442">656493.44750000001</cx:pt>
          <cx:pt idx="443">1225917.53125</cx:pt>
          <cx:pt idx="444">731101.09750000003</cx:pt>
          <cx:pt idx="445">1065470.3825000001</cx:pt>
          <cx:pt idx="446">905433.96875</cx:pt>
          <cx:pt idx="447">875909.5625</cx:pt>
          <cx:pt idx="448">693736.87875000003</cx:pt>
          <cx:pt idx="449">691004.43000000005</cx:pt>
          <cx:pt idx="450">966462.56625000003</cx:pt>
          <cx:pt idx="451">679140.99375000002</cx:pt>
          <cx:pt idx="452">984020.32750000001</cx:pt>
          <cx:pt idx="453">951656.72999999998</cx:pt>
          <cx:pt idx="454">630178.56999999995</cx:pt>
          <cx:pt idx="455">638754.85124999995</cx:pt>
          <cx:pt idx="456">563267.15000000002</cx:pt>
          <cx:pt idx="457">714399.05874999997</cx:pt>
          <cx:pt idx="458">778296.40625</cx:pt>
          <cx:pt idx="459">811609.07625000004</cx:pt>
          <cx:pt idx="460">512274.3725</cx:pt>
          <cx:pt idx="461">536462.11375000002</cx:pt>
          <cx:pt idx="462">571865.40874999994</cx:pt>
          <cx:pt idx="463">864044.81625000003</cx:pt>
          <cx:pt idx="464">648986.00249999994</cx:pt>
          <cx:pt idx="465">588701.24750000006</cx:pt>
          <cx:pt idx="466">598073.82999999996</cx:pt>
          <cx:pt idx="467">693926.74624999997</cx:pt>
          <cx:pt idx="468">748322.41749999998</cx:pt>
          <cx:pt idx="469">633119.16000000003</cx:pt>
          <cx:pt idx="470">735340.33374999999</cx:pt>
          <cx:pt idx="471">784583.875</cx:pt>
          <cx:pt idx="472">814992.18999999994</cx:pt>
          <cx:pt idx="473">649811.49750000006</cx:pt>
          <cx:pt idx="474">584676.90249999997</cx:pt>
          <cx:pt idx="475">608372.29125000001</cx:pt>
          <cx:pt idx="476">870028.54249999998</cx:pt>
          <cx:pt idx="477">870069.37875000003</cx:pt>
          <cx:pt idx="478">1127844.0625</cx:pt>
          <cx:pt idx="479">783764.88249999995</cx:pt>
          <cx:pt idx="480">796998.75375000003</cx:pt>
          <cx:pt idx="481">872206.57750000001</cx:pt>
          <cx:pt idx="482">719988.83250000002</cx:pt>
          <cx:pt idx="483">747836.22250000003</cx:pt>
          <cx:pt idx="484">1072877.1399999999</cx:pt>
          <cx:pt idx="485">875376.10499999998</cx:pt>
          <cx:pt idx="486">589695.31499999994</cx:pt>
          <cx:pt idx="487">959767.31625000003</cx:pt>
          <cx:pt idx="488">642241.33750000002</cx:pt>
          <cx:pt idx="489">688926.78749999998</cx:pt>
          <cx:pt idx="490">697910.71499999997</cx:pt>
          <cx:pt idx="491">605000.39500000002</cx:pt>
          <cx:pt idx="492">662993.17249999999</cx:pt>
          <cx:pt idx="493">1180011.3600000001</cx:pt>
          <cx:pt idx="494">553623.45250000001</cx:pt>
          <cx:pt idx="495">712769.83625000005</cx:pt>
          <cx:pt idx="496">458002.08624999999</cx:pt>
          <cx:pt idx="497">847317.03125</cx:pt>
          <cx:pt idx="498">667417.13624999998</cx:pt>
          <cx:pt idx="499">1024332.1637499999</cx:pt>
          <cx:pt idx="500">1042247.90625</cx:pt>
          <cx:pt idx="501">896875.65000000002</cx:pt>
          <cx:pt idx="502">658673.86375000002</cx:pt>
          <cx:pt idx="503">881441.63624999998</cx:pt>
          <cx:pt idx="504">655531.87875000003</cx:pt>
          <cx:pt idx="505">649744.57374999998</cx:pt>
          <cx:pt idx="506">1158200.7575000001</cx:pt>
          <cx:pt idx="507">722137.10999999999</cx:pt>
          <cx:pt idx="508">896341.39000000001</cx:pt>
          <cx:pt idx="509">864969.97624999995</cx:pt>
          <cx:pt idx="510">686255.77375000005</cx:pt>
          <cx:pt idx="511">534678.73875000002</cx:pt>
          <cx:pt idx="512">468503.44624999998</cx:pt>
          <cx:pt idx="513">695349.87250000006</cx:pt>
          <cx:pt idx="514">748664.28374999994</cx:pt>
          <cx:pt idx="515">1139543.5475000001</cx:pt>
          <cx:pt idx="516">604676.09999999998</cx:pt>
          <cx:pt idx="517">714929.39000000001</cx:pt>
          <cx:pt idx="518">999424.26500000001</cx:pt>
          <cx:pt idx="519">653969.35124999995</cx:pt>
          <cx:pt idx="520">958025.70250000001</cx:pt>
          <cx:pt idx="521">847502.02749999997</cx:pt>
          <cx:pt idx="522">845746.625</cx:pt>
          <cx:pt idx="523">699314.67249999999</cx:pt>
          <cx:pt idx="524">652479.78749999998</cx:pt>
          <cx:pt idx="525">1036151.395</cx:pt>
          <cx:pt idx="526">892782.40625</cx:pt>
          <cx:pt idx="527">875648.96875</cx:pt>
          <cx:pt idx="528">552626.20499999996</cx:pt>
          <cx:pt idx="529">616714.97624999995</cx:pt>
          <cx:pt idx="530">953420.61750000005</cx:pt>
          <cx:pt idx="531">584491.14000000001</cx:pt>
          <cx:pt idx="532">1008426.0475</cx:pt>
          <cx:pt idx="533">880583.10124999995</cx:pt>
          <cx:pt idx="534">820885.36750000005</cx:pt>
          <cx:pt idx="535">606420.26375000004</cx:pt>
          <cx:pt idx="536">766881.98875000002</cx:pt>
          <cx:pt idx="537">691555.08374999999</cx:pt>
          <cx:pt idx="538">897269.24624999997</cx:pt>
          <cx:pt idx="539">740704.14500000002</cx:pt>
          <cx:pt idx="540">768078.52124999999</cx:pt>
          <cx:pt idx="541">874913.51500000001</cx:pt>
          <cx:pt idx="542">718719.82625000004</cx:pt>
          <cx:pt idx="543">663795.26500000001</cx:pt>
          <cx:pt idx="544">681149.82374999998</cx:pt>
          <cx:pt idx="545">726927.43374999997</cx:pt>
          <cx:pt idx="546">532719.62</cx:pt>
          <cx:pt idx="547">621153.44374999998</cx:pt>
          <cx:pt idx="548">1230079.7975000001</cx:pt>
          <cx:pt idx="549">618671.92249999999</cx:pt>
          <cx:pt idx="550">702503.59750000003</cx:pt>
          <cx:pt idx="551">709986.15375000006</cx:pt>
          <cx:pt idx="552">1070449.395</cx:pt>
          <cx:pt idx="553">1005287.1012499999</cx:pt>
          <cx:pt idx="554">518685.52124999999</cx:pt>
          <cx:pt idx="555">683348.83250000002</cx:pt>
          <cx:pt idx="556">683197.07374999998</cx:pt>
          <cx:pt idx="557">1079835.9650000001</cx:pt>
          <cx:pt idx="558">668598.03749999998</cx:pt>
          <cx:pt idx="559">626786.01000000001</cx:pt>
          <cx:pt idx="560">943333.19874999998</cx:pt>
          <cx:pt idx="561">1054067.9924999999</cx:pt>
          <cx:pt idx="562">856369.19874999998</cx:pt>
          <cx:pt idx="563">1025113.78125</cx:pt>
          <cx:pt idx="564">749686.41374999995</cx:pt>
          <cx:pt idx="565">697522.77749999997</cx:pt>
          <cx:pt idx="566">674335.21625000006</cx:pt>
          <cx:pt idx="567">820158.82750000001</cx:pt>
          <cx:pt idx="568">825117.11375000002</cx:pt>
          <cx:pt idx="569">597995.51500000001</cx:pt>
          <cx:pt idx="570">963396.69499999995</cx:pt>
          <cx:pt idx="571">953774.98875000002</cx:pt>
          <cx:pt idx="572">810481.85999999999</cx:pt>
          <cx:pt idx="573">720591.65000000002</cx:pt>
          <cx:pt idx="574">566620.22624999995</cx:pt>
          <cx:pt idx="575">832922.22999999998</cx:pt>
          <cx:pt idx="576">769006.58999999997</cx:pt>
          <cx:pt idx="577">922973.64500000002</cx:pt>
          <cx:pt idx="578">1163769.7649999999</cx:pt>
          <cx:pt idx="579">587807.46125000005</cx:pt>
          <cx:pt idx="580">626112.81000000006</cx:pt>
          <cx:pt idx="581">1012367.375</cx:pt>
          <cx:pt idx="582">691682.46125000005</cx:pt>
          <cx:pt idx="583">867611.47250000003</cx:pt>
          <cx:pt idx="584">850265.6875</cx:pt>
          <cx:pt idx="585">923190.38249999995</cx:pt>
          <cx:pt idx="586">654192.01500000001</cx:pt>
          <cx:pt idx="587">909263.82250000001</cx:pt>
          <cx:pt idx="588">855392.1875</cx:pt>
          <cx:pt idx="589">659150.14000000001</cx:pt>
          <cx:pt idx="590">772209.73624999996</cx:pt>
          <cx:pt idx="591">1028441.14</cx:pt>
          <cx:pt idx="592">992127.88249999995</cx:pt>
          <cx:pt idx="593">744397.60999999999</cx:pt>
          <cx:pt idx="594">1058986.8362499999</cx:pt>
          <cx:pt idx="595">1078738.1725000001</cx:pt>
          <cx:pt idx="596">684533.84624999994</cx:pt>
          <cx:pt idx="597">801347.42374999996</cx:pt>
          <cx:pt idx="598">1026810.605</cx:pt>
          <cx:pt idx="599">776347.65249999997</cx:pt>
        </cx:lvl>
      </cx:numDim>
    </cx:data>
    <cx:data id="4">
      <cx:strDim type="cat">
        <cx:f>'[256_32_CFQ_CFQ.xlsx]RAW AVG FULL'!$A$2:$A$601</cx:f>
        <cx:lvl ptCount="600">
          <cx:pt idx="0">1.2 GHz</cx:pt>
          <cx:pt idx="1">1.2 GHz</cx:pt>
          <cx:pt idx="2">1.2 GHz</cx:pt>
          <cx:pt idx="3">1.2 GHz</cx:pt>
          <cx:pt idx="4">1.2 GHz</cx:pt>
          <cx:pt idx="5">1.2 GHz</cx:pt>
          <cx:pt idx="6">1.2 GHz</cx:pt>
          <cx:pt idx="7">1.2 GHz</cx:pt>
          <cx:pt idx="8">1.2 GHz</cx:pt>
          <cx:pt idx="9">1.2 GHz</cx:pt>
          <cx:pt idx="10">1.2 GHz</cx:pt>
          <cx:pt idx="11">1.2 GHz</cx:pt>
          <cx:pt idx="12">1.2 GHz</cx:pt>
          <cx:pt idx="13">1.2 GHz</cx:pt>
          <cx:pt idx="14">1.2 GHz</cx:pt>
          <cx:pt idx="15">1.2 GHz</cx:pt>
          <cx:pt idx="16">1.2 GHz</cx:pt>
          <cx:pt idx="17">1.2 GHz</cx:pt>
          <cx:pt idx="18">1.2 GHz</cx:pt>
          <cx:pt idx="19">1.2 GHz</cx:pt>
          <cx:pt idx="20">1.2 GHz</cx:pt>
          <cx:pt idx="21">1.2 GHz</cx:pt>
          <cx:pt idx="22">1.2 GHz</cx:pt>
          <cx:pt idx="23">1.2 GHz</cx:pt>
          <cx:pt idx="24">1.2 GHz</cx:pt>
          <cx:pt idx="25">1.2 GHz</cx:pt>
          <cx:pt idx="26">1.2 GHz</cx:pt>
          <cx:pt idx="27">1.2 GHz</cx:pt>
          <cx:pt idx="28">1.2 GHz</cx:pt>
          <cx:pt idx="29">1.2 GHz</cx:pt>
          <cx:pt idx="30">1.2 GHz</cx:pt>
          <cx:pt idx="31">1.2 GHz</cx:pt>
          <cx:pt idx="32">1.2 GHz</cx:pt>
          <cx:pt idx="33">1.2 GHz</cx:pt>
          <cx:pt idx="34">1.2 GHz</cx:pt>
          <cx:pt idx="35">1.2 GHz</cx:pt>
          <cx:pt idx="36">1.2 GHz</cx:pt>
          <cx:pt idx="37">1.2 GHz</cx:pt>
          <cx:pt idx="38">1.2 GHz</cx:pt>
          <cx:pt idx="39">1.2 GHz</cx:pt>
          <cx:pt idx="40">1.4 GHz</cx:pt>
          <cx:pt idx="41">1.4 GHz</cx:pt>
          <cx:pt idx="42">1.4 GHz</cx:pt>
          <cx:pt idx="43">1.4 GHz</cx:pt>
          <cx:pt idx="44">1.4 GHz</cx:pt>
          <cx:pt idx="45">1.4 GHz</cx:pt>
          <cx:pt idx="46">1.4 GHz</cx:pt>
          <cx:pt idx="47">1.4 GHz</cx:pt>
          <cx:pt idx="48">1.4 GHz</cx:pt>
          <cx:pt idx="49">1.4 GHz</cx:pt>
          <cx:pt idx="50">1.4 GHz</cx:pt>
          <cx:pt idx="51">1.4 GHz</cx:pt>
          <cx:pt idx="52">1.4 GHz</cx:pt>
          <cx:pt idx="53">1.4 GHz</cx:pt>
          <cx:pt idx="54">1.4 GHz</cx:pt>
          <cx:pt idx="55">1.4 GHz</cx:pt>
          <cx:pt idx="56">1.4 GHz</cx:pt>
          <cx:pt idx="57">1.4 GHz</cx:pt>
          <cx:pt idx="58">1.4 GHz</cx:pt>
          <cx:pt idx="59">1.4 GHz</cx:pt>
          <cx:pt idx="60">1.4 GHz</cx:pt>
          <cx:pt idx="61">1.4 GHz</cx:pt>
          <cx:pt idx="62">1.4 GHz</cx:pt>
          <cx:pt idx="63">1.4 GHz</cx:pt>
          <cx:pt idx="64">1.4 GHz</cx:pt>
          <cx:pt idx="65">1.4 GHz</cx:pt>
          <cx:pt idx="66">1.4 GHz</cx:pt>
          <cx:pt idx="67">1.4 GHz</cx:pt>
          <cx:pt idx="68">1.4 GHz</cx:pt>
          <cx:pt idx="69">1.4 GHz</cx:pt>
          <cx:pt idx="70">1.4 GHz</cx:pt>
          <cx:pt idx="71">1.4 GHz</cx:pt>
          <cx:pt idx="72">1.4 GHz</cx:pt>
          <cx:pt idx="73">1.4 GHz</cx:pt>
          <cx:pt idx="74">1.4 GHz</cx:pt>
          <cx:pt idx="75">1.4 GHz</cx:pt>
          <cx:pt idx="76">1.4 GHz</cx:pt>
          <cx:pt idx="77">1.4 GHz</cx:pt>
          <cx:pt idx="78">1.4 GHz</cx:pt>
          <cx:pt idx="79">1.4 GHz</cx:pt>
          <cx:pt idx="80">1.5 GHz</cx:pt>
          <cx:pt idx="81">1.5 GHz</cx:pt>
          <cx:pt idx="82">1.5 GHz</cx:pt>
          <cx:pt idx="83">1.5 GHz</cx:pt>
          <cx:pt idx="84">1.5 GHz</cx:pt>
          <cx:pt idx="85">1.5 GHz</cx:pt>
          <cx:pt idx="86">1.5 GHz</cx:pt>
          <cx:pt idx="87">1.5 GHz</cx:pt>
          <cx:pt idx="88">1.5 GHz</cx:pt>
          <cx:pt idx="89">1.5 GHz</cx:pt>
          <cx:pt idx="90">1.5 GHz</cx:pt>
          <cx:pt idx="91">1.5 GHz</cx:pt>
          <cx:pt idx="92">1.5 GHz</cx:pt>
          <cx:pt idx="93">1.5 GHz</cx:pt>
          <cx:pt idx="94">1.5 GHz</cx:pt>
          <cx:pt idx="95">1.5 GHz</cx:pt>
          <cx:pt idx="96">1.5 GHz</cx:pt>
          <cx:pt idx="97">1.5 GHz</cx:pt>
          <cx:pt idx="98">1.5 GHz</cx:pt>
          <cx:pt idx="99">1.5 GHz</cx:pt>
          <cx:pt idx="100">1.5 GHz</cx:pt>
          <cx:pt idx="101">1.5 GHz</cx:pt>
          <cx:pt idx="102">1.5 GHz</cx:pt>
          <cx:pt idx="103">1.5 GHz</cx:pt>
          <cx:pt idx="104">1.5 GHz</cx:pt>
          <cx:pt idx="105">1.5 GHz</cx:pt>
          <cx:pt idx="106">1.5 GHz</cx:pt>
          <cx:pt idx="107">1.5 GHz</cx:pt>
          <cx:pt idx="108">1.5 GHz</cx:pt>
          <cx:pt idx="109">1.5 GHz</cx:pt>
          <cx:pt idx="110">1.5 GHz</cx:pt>
          <cx:pt idx="111">1.5 GHz</cx:pt>
          <cx:pt idx="112">1.5 GHz</cx:pt>
          <cx:pt idx="113">1.5 GHz</cx:pt>
          <cx:pt idx="114">1.5 GHz</cx:pt>
          <cx:pt idx="115">1.5 GHz</cx:pt>
          <cx:pt idx="116">1.5 GHz</cx:pt>
          <cx:pt idx="117">1.5 GHz</cx:pt>
          <cx:pt idx="118">1.5 GHz</cx:pt>
          <cx:pt idx="119">1.5 GHz</cx:pt>
          <cx:pt idx="120">1.7 GHz</cx:pt>
          <cx:pt idx="121">1.7 GHz</cx:pt>
          <cx:pt idx="122">1.7 GHz</cx:pt>
          <cx:pt idx="123">1.7 GHz</cx:pt>
          <cx:pt idx="124">1.7 GHz</cx:pt>
          <cx:pt idx="125">1.7 GHz</cx:pt>
          <cx:pt idx="126">1.7 GHz</cx:pt>
          <cx:pt idx="127">1.7 GHz</cx:pt>
          <cx:pt idx="128">1.7 GHz</cx:pt>
          <cx:pt idx="129">1.7 GHz</cx:pt>
          <cx:pt idx="130">1.7 GHz</cx:pt>
          <cx:pt idx="131">1.7 GHz</cx:pt>
          <cx:pt idx="132">1.7 GHz</cx:pt>
          <cx:pt idx="133">1.7 GHz</cx:pt>
          <cx:pt idx="134">1.7 GHz</cx:pt>
          <cx:pt idx="135">1.7 GHz</cx:pt>
          <cx:pt idx="136">1.7 GHz</cx:pt>
          <cx:pt idx="137">1.7 GHz</cx:pt>
          <cx:pt idx="138">1.7 GHz</cx:pt>
          <cx:pt idx="139">1.7 GHz</cx:pt>
          <cx:pt idx="140">1.7 GHz</cx:pt>
          <cx:pt idx="141">1.7 GHz</cx:pt>
          <cx:pt idx="142">1.7 GHz</cx:pt>
          <cx:pt idx="143">1.7 GHz</cx:pt>
          <cx:pt idx="144">1.7 GHz</cx:pt>
          <cx:pt idx="145">1.7 GHz</cx:pt>
          <cx:pt idx="146">1.7 GHz</cx:pt>
          <cx:pt idx="147">1.7 GHz</cx:pt>
          <cx:pt idx="148">1.7 GHz</cx:pt>
          <cx:pt idx="149">1.7 GHz</cx:pt>
          <cx:pt idx="150">1.7 GHz</cx:pt>
          <cx:pt idx="151">1.7 GHz</cx:pt>
          <cx:pt idx="152">1.7 GHz</cx:pt>
          <cx:pt idx="153">1.7 GHz</cx:pt>
          <cx:pt idx="154">1.7 GHz</cx:pt>
          <cx:pt idx="155">1.7 GHz</cx:pt>
          <cx:pt idx="156">1.7 GHz</cx:pt>
          <cx:pt idx="157">1.7 GHz</cx:pt>
          <cx:pt idx="158">1.7 GHz</cx:pt>
          <cx:pt idx="159">1.7 GHz</cx:pt>
          <cx:pt idx="160">1.9 GHz</cx:pt>
          <cx:pt idx="161">1.9 GHz</cx:pt>
          <cx:pt idx="162">1.9 GHz</cx:pt>
          <cx:pt idx="163">1.9 GHz</cx:pt>
          <cx:pt idx="164">1.9 GHz</cx:pt>
          <cx:pt idx="165">1.9 GHz</cx:pt>
          <cx:pt idx="166">1.9 GHz</cx:pt>
          <cx:pt idx="167">1.9 GHz</cx:pt>
          <cx:pt idx="168">1.9 GHz</cx:pt>
          <cx:pt idx="169">1.9 GHz</cx:pt>
          <cx:pt idx="170">1.9 GHz</cx:pt>
          <cx:pt idx="171">1.9 GHz</cx:pt>
          <cx:pt idx="172">1.9 GHz</cx:pt>
          <cx:pt idx="173">1.9 GHz</cx:pt>
          <cx:pt idx="174">1.9 GHz</cx:pt>
          <cx:pt idx="175">1.9 GHz</cx:pt>
          <cx:pt idx="176">1.9 GHz</cx:pt>
          <cx:pt idx="177">1.9 GHz</cx:pt>
          <cx:pt idx="178">1.9 GHz</cx:pt>
          <cx:pt idx="179">1.9 GHz</cx:pt>
          <cx:pt idx="180">1.9 GHz</cx:pt>
          <cx:pt idx="181">1.9 GHz</cx:pt>
          <cx:pt idx="182">1.9 GHz</cx:pt>
          <cx:pt idx="183">1.9 GHz</cx:pt>
          <cx:pt idx="184">1.9 GHz</cx:pt>
          <cx:pt idx="185">1.9 GHz</cx:pt>
          <cx:pt idx="186">1.9 GHz</cx:pt>
          <cx:pt idx="187">1.9 GHz</cx:pt>
          <cx:pt idx="188">1.9 GHz</cx:pt>
          <cx:pt idx="189">1.9 GHz</cx:pt>
          <cx:pt idx="190">1.9 GHz</cx:pt>
          <cx:pt idx="191">1.9 GHz</cx:pt>
          <cx:pt idx="192">1.9 GHz</cx:pt>
          <cx:pt idx="193">1.9 GHz</cx:pt>
          <cx:pt idx="194">1.9 GHz</cx:pt>
          <cx:pt idx="195">1.9 GHz</cx:pt>
          <cx:pt idx="196">1.9 GHz</cx:pt>
          <cx:pt idx="197">1.9 GHz</cx:pt>
          <cx:pt idx="198">1.9 GHz</cx:pt>
          <cx:pt idx="199">1.9 GHz</cx:pt>
          <cx:pt idx="200">2.0 GHz</cx:pt>
          <cx:pt idx="201">2.0 GHz</cx:pt>
          <cx:pt idx="202">2.0 GHz</cx:pt>
          <cx:pt idx="203">2.0 GHz</cx:pt>
          <cx:pt idx="204">2.0 GHz</cx:pt>
          <cx:pt idx="205">2.0 GHz</cx:pt>
          <cx:pt idx="206">2.0 GHz</cx:pt>
          <cx:pt idx="207">2.0 GHz</cx:pt>
          <cx:pt idx="208">2.0 GHz</cx:pt>
          <cx:pt idx="209">2.0 GHz</cx:pt>
          <cx:pt idx="210">2.0 GHz</cx:pt>
          <cx:pt idx="211">2.0 GHz</cx:pt>
          <cx:pt idx="212">2.0 GHz</cx:pt>
          <cx:pt idx="213">2.0 GHz</cx:pt>
          <cx:pt idx="214">2.0 GHz</cx:pt>
          <cx:pt idx="215">2.0 GHz</cx:pt>
          <cx:pt idx="216">2.0 GHz</cx:pt>
          <cx:pt idx="217">2.0 GHz</cx:pt>
          <cx:pt idx="218">2.0 GHz</cx:pt>
          <cx:pt idx="219">2.0 GHz</cx:pt>
          <cx:pt idx="220">2.0 GHz</cx:pt>
          <cx:pt idx="221">2.0 GHz</cx:pt>
          <cx:pt idx="222">2.0 GHz</cx:pt>
          <cx:pt idx="223">2.0 GHz</cx:pt>
          <cx:pt idx="224">2.0 GHz</cx:pt>
          <cx:pt idx="225">2.0 GHz</cx:pt>
          <cx:pt idx="226">2.0 GHz</cx:pt>
          <cx:pt idx="227">2.0 GHz</cx:pt>
          <cx:pt idx="228">2.0 GHz</cx:pt>
          <cx:pt idx="229">2.0 GHz</cx:pt>
          <cx:pt idx="230">2.0 GHz</cx:pt>
          <cx:pt idx="231">2.0 GHz</cx:pt>
          <cx:pt idx="232">2.0 GHz</cx:pt>
          <cx:pt idx="233">2.0 GHz</cx:pt>
          <cx:pt idx="234">2.0 GHz</cx:pt>
          <cx:pt idx="235">2.0 GHz</cx:pt>
          <cx:pt idx="236">2.0 GHz</cx:pt>
          <cx:pt idx="237">2.0 GHz</cx:pt>
          <cx:pt idx="238">2.0 GHz</cx:pt>
          <cx:pt idx="239">2.0 GHz</cx:pt>
          <cx:pt idx="240">2.2 GHz</cx:pt>
          <cx:pt idx="241">2.2 GHz</cx:pt>
          <cx:pt idx="242">2.2 GHz</cx:pt>
          <cx:pt idx="243">2.2 GHz</cx:pt>
          <cx:pt idx="244">2.2 GHz</cx:pt>
          <cx:pt idx="245">2.2 GHz</cx:pt>
          <cx:pt idx="246">2.2 GHz</cx:pt>
          <cx:pt idx="247">2.2 GHz</cx:pt>
          <cx:pt idx="248">2.2 GHz</cx:pt>
          <cx:pt idx="249">2.2 GHz</cx:pt>
          <cx:pt idx="250">2.2 GHz</cx:pt>
          <cx:pt idx="251">2.2 GHz</cx:pt>
          <cx:pt idx="252">2.2 GHz</cx:pt>
          <cx:pt idx="253">2.2 GHz</cx:pt>
          <cx:pt idx="254">2.2 GHz</cx:pt>
          <cx:pt idx="255">2.2 GHz</cx:pt>
          <cx:pt idx="256">2.2 GHz</cx:pt>
          <cx:pt idx="257">2.2 GHz</cx:pt>
          <cx:pt idx="258">2.2 GHz</cx:pt>
          <cx:pt idx="259">2.2 GHz</cx:pt>
          <cx:pt idx="260">2.2 GHz</cx:pt>
          <cx:pt idx="261">2.2 GHz</cx:pt>
          <cx:pt idx="262">2.2 GHz</cx:pt>
          <cx:pt idx="263">2.2 GHz</cx:pt>
          <cx:pt idx="264">2.2 GHz</cx:pt>
          <cx:pt idx="265">2.2 GHz</cx:pt>
          <cx:pt idx="266">2.2 GHz</cx:pt>
          <cx:pt idx="267">2.2 GHz</cx:pt>
          <cx:pt idx="268">2.2 GHz</cx:pt>
          <cx:pt idx="269">2.2 GHz</cx:pt>
          <cx:pt idx="270">2.2 GHz</cx:pt>
          <cx:pt idx="271">2.2 GHz</cx:pt>
          <cx:pt idx="272">2.2 GHz</cx:pt>
          <cx:pt idx="273">2.2 GHz</cx:pt>
          <cx:pt idx="274">2.2 GHz</cx:pt>
          <cx:pt idx="275">2.2 GHz</cx:pt>
          <cx:pt idx="276">2.2 GHz</cx:pt>
          <cx:pt idx="277">2.2 GHz</cx:pt>
          <cx:pt idx="278">2.2 GHz</cx:pt>
          <cx:pt idx="279">2.2 GHz</cx:pt>
          <cx:pt idx="280">2.3 GHz</cx:pt>
          <cx:pt idx="281">2.3 GHz</cx:pt>
          <cx:pt idx="282">2.3 GHz</cx:pt>
          <cx:pt idx="283">2.3 GHz</cx:pt>
          <cx:pt idx="284">2.3 GHz</cx:pt>
          <cx:pt idx="285">2.3 GHz</cx:pt>
          <cx:pt idx="286">2.3 GHz</cx:pt>
          <cx:pt idx="287">2.3 GHz</cx:pt>
          <cx:pt idx="288">2.3 GHz</cx:pt>
          <cx:pt idx="289">2.3 GHz</cx:pt>
          <cx:pt idx="290">2.3 GHz</cx:pt>
          <cx:pt idx="291">2.3 GHz</cx:pt>
          <cx:pt idx="292">2.3 GHz</cx:pt>
          <cx:pt idx="293">2.3 GHz</cx:pt>
          <cx:pt idx="294">2.3 GHz</cx:pt>
          <cx:pt idx="295">2.3 GHz</cx:pt>
          <cx:pt idx="296">2.3 GHz</cx:pt>
          <cx:pt idx="297">2.3 GHz</cx:pt>
          <cx:pt idx="298">2.3 GHz</cx:pt>
          <cx:pt idx="299">2.3 GHz</cx:pt>
          <cx:pt idx="300">2.3 GHz</cx:pt>
          <cx:pt idx="301">2.3 GHz</cx:pt>
          <cx:pt idx="302">2.3 GHz</cx:pt>
          <cx:pt idx="303">2.3 GHz</cx:pt>
          <cx:pt idx="304">2.3 GHz</cx:pt>
          <cx:pt idx="305">2.3 GHz</cx:pt>
          <cx:pt idx="306">2.3 GHz</cx:pt>
          <cx:pt idx="307">2.3 GHz</cx:pt>
          <cx:pt idx="308">2.3 GHz</cx:pt>
          <cx:pt idx="309">2.3 GHz</cx:pt>
          <cx:pt idx="310">2.3 GHz</cx:pt>
          <cx:pt idx="311">2.3 GHz</cx:pt>
          <cx:pt idx="312">2.3 GHz</cx:pt>
          <cx:pt idx="313">2.3 GHz</cx:pt>
          <cx:pt idx="314">2.3 GHz</cx:pt>
          <cx:pt idx="315">2.3 GHz</cx:pt>
          <cx:pt idx="316">2.3 GHz</cx:pt>
          <cx:pt idx="317">2.3 GHz</cx:pt>
          <cx:pt idx="318">2.3 GHz</cx:pt>
          <cx:pt idx="319">2.3 GHz</cx:pt>
          <cx:pt idx="320">2.5 GHz</cx:pt>
          <cx:pt idx="321">2.5 GHz</cx:pt>
          <cx:pt idx="322">2.5 GHz</cx:pt>
          <cx:pt idx="323">2.5 GHz</cx:pt>
          <cx:pt idx="324">2.5 GHz</cx:pt>
          <cx:pt idx="325">2.5 GHz</cx:pt>
          <cx:pt idx="326">2.5 GHz</cx:pt>
          <cx:pt idx="327">2.5 GHz</cx:pt>
          <cx:pt idx="328">2.5 GHz</cx:pt>
          <cx:pt idx="329">2.5 GHz</cx:pt>
          <cx:pt idx="330">2.5 GHz</cx:pt>
          <cx:pt idx="331">2.5 GHz</cx:pt>
          <cx:pt idx="332">2.5 GHz</cx:pt>
          <cx:pt idx="333">2.5 GHz</cx:pt>
          <cx:pt idx="334">2.5 GHz</cx:pt>
          <cx:pt idx="335">2.5 GHz</cx:pt>
          <cx:pt idx="336">2.5 GHz</cx:pt>
          <cx:pt idx="337">2.5 GHz</cx:pt>
          <cx:pt idx="338">2.5 GHz</cx:pt>
          <cx:pt idx="339">2.5 GHz</cx:pt>
          <cx:pt idx="340">2.5 GHz</cx:pt>
          <cx:pt idx="341">2.5 GHz</cx:pt>
          <cx:pt idx="342">2.5 GHz</cx:pt>
          <cx:pt idx="343">2.5 GHz</cx:pt>
          <cx:pt idx="344">2.5 GHz</cx:pt>
          <cx:pt idx="345">2.5 GHz</cx:pt>
          <cx:pt idx="346">2.5 GHz</cx:pt>
          <cx:pt idx="347">2.5 GHz</cx:pt>
          <cx:pt idx="348">2.5 GHz</cx:pt>
          <cx:pt idx="349">2.5 GHz</cx:pt>
          <cx:pt idx="350">2.5 GHz</cx:pt>
          <cx:pt idx="351">2.5 GHz</cx:pt>
          <cx:pt idx="352">2.5 GHz</cx:pt>
          <cx:pt idx="353">2.5 GHz</cx:pt>
          <cx:pt idx="354">2.5 GHz</cx:pt>
          <cx:pt idx="355">2.5 GHz</cx:pt>
          <cx:pt idx="356">2.5 GHz</cx:pt>
          <cx:pt idx="357">2.5 GHz</cx:pt>
          <cx:pt idx="358">2.5 GHz</cx:pt>
          <cx:pt idx="359">2.5 GHz</cx:pt>
          <cx:pt idx="360">2.7 GHz</cx:pt>
          <cx:pt idx="361">2.7 GHz</cx:pt>
          <cx:pt idx="362">2.7 GHz</cx:pt>
          <cx:pt idx="363">2.7 GHz</cx:pt>
          <cx:pt idx="364">2.7 GHz</cx:pt>
          <cx:pt idx="365">2.7 GHz</cx:pt>
          <cx:pt idx="366">2.7 GHz</cx:pt>
          <cx:pt idx="367">2.7 GHz</cx:pt>
          <cx:pt idx="368">2.7 GHz</cx:pt>
          <cx:pt idx="369">2.7 GHz</cx:pt>
          <cx:pt idx="370">2.7 GHz</cx:pt>
          <cx:pt idx="371">2.7 GHz</cx:pt>
          <cx:pt idx="372">2.7 GHz</cx:pt>
          <cx:pt idx="373">2.7 GHz</cx:pt>
          <cx:pt idx="374">2.7 GHz</cx:pt>
          <cx:pt idx="375">2.7 GHz</cx:pt>
          <cx:pt idx="376">2.7 GHz</cx:pt>
          <cx:pt idx="377">2.7 GHz</cx:pt>
          <cx:pt idx="378">2.7 GHz</cx:pt>
          <cx:pt idx="379">2.7 GHz</cx:pt>
          <cx:pt idx="380">2.7 GHz</cx:pt>
          <cx:pt idx="381">2.7 GHz</cx:pt>
          <cx:pt idx="382">2.7 GHz</cx:pt>
          <cx:pt idx="383">2.7 GHz</cx:pt>
          <cx:pt idx="384">2.7 GHz</cx:pt>
          <cx:pt idx="385">2.7 GHz</cx:pt>
          <cx:pt idx="386">2.7 GHz</cx:pt>
          <cx:pt idx="387">2.7 GHz</cx:pt>
          <cx:pt idx="388">2.7 GHz</cx:pt>
          <cx:pt idx="389">2.7 GHz</cx:pt>
          <cx:pt idx="390">2.7 GHz</cx:pt>
          <cx:pt idx="391">2.7 GHz</cx:pt>
          <cx:pt idx="392">2.7 GHz</cx:pt>
          <cx:pt idx="393">2.7 GHz</cx:pt>
          <cx:pt idx="394">2.7 GHz</cx:pt>
          <cx:pt idx="395">2.7 GHz</cx:pt>
          <cx:pt idx="396">2.7 GHz</cx:pt>
          <cx:pt idx="397">2.7 GHz</cx:pt>
          <cx:pt idx="398">2.7 GHz</cx:pt>
          <cx:pt idx="399">2.7 GHz</cx:pt>
          <cx:pt idx="400">2.8 GHz</cx:pt>
          <cx:pt idx="401">2.8 GHz</cx:pt>
          <cx:pt idx="402">2.8 GHz</cx:pt>
          <cx:pt idx="403">2.8 GHz</cx:pt>
          <cx:pt idx="404">2.8 GHz</cx:pt>
          <cx:pt idx="405">2.8 GHz</cx:pt>
          <cx:pt idx="406">2.8 GHz</cx:pt>
          <cx:pt idx="407">2.8 GHz</cx:pt>
          <cx:pt idx="408">2.8 GHz</cx:pt>
          <cx:pt idx="409">2.8 GHz</cx:pt>
          <cx:pt idx="410">2.8 GHz</cx:pt>
          <cx:pt idx="411">2.8 GHz</cx:pt>
          <cx:pt idx="412">2.8 GHz</cx:pt>
          <cx:pt idx="413">2.8 GHz</cx:pt>
          <cx:pt idx="414">2.8 GHz</cx:pt>
          <cx:pt idx="415">2.8 GHz</cx:pt>
          <cx:pt idx="416">2.8 GHz</cx:pt>
          <cx:pt idx="417">2.8 GHz</cx:pt>
          <cx:pt idx="418">2.8 GHz</cx:pt>
          <cx:pt idx="419">2.8 GHz</cx:pt>
          <cx:pt idx="420">2.8 GHz</cx:pt>
          <cx:pt idx="421">2.8 GHz</cx:pt>
          <cx:pt idx="422">2.8 GHz</cx:pt>
          <cx:pt idx="423">2.8 GHz</cx:pt>
          <cx:pt idx="424">2.8 GHz</cx:pt>
          <cx:pt idx="425">2.8 GHz</cx:pt>
          <cx:pt idx="426">2.8 GHz</cx:pt>
          <cx:pt idx="427">2.8 GHz</cx:pt>
          <cx:pt idx="428">2.8 GHz</cx:pt>
          <cx:pt idx="429">2.8 GHz</cx:pt>
          <cx:pt idx="430">2.8 GHz</cx:pt>
          <cx:pt idx="431">2.8 GHz</cx:pt>
          <cx:pt idx="432">2.8 GHz</cx:pt>
          <cx:pt idx="433">2.8 GHz</cx:pt>
          <cx:pt idx="434">2.8 GHz</cx:pt>
          <cx:pt idx="435">2.8 GHz</cx:pt>
          <cx:pt idx="436">2.8 GHz</cx:pt>
          <cx:pt idx="437">2.8 GHz</cx:pt>
          <cx:pt idx="438">2.8 GHz</cx:pt>
          <cx:pt idx="439">2.8 GHz</cx:pt>
          <cx:pt idx="440">3.0 GHz</cx:pt>
          <cx:pt idx="441">3.0 GHz</cx:pt>
          <cx:pt idx="442">3.0 GHz</cx:pt>
          <cx:pt idx="443">3.0 GHz</cx:pt>
          <cx:pt idx="444">3.0 GHz</cx:pt>
          <cx:pt idx="445">3.0 GHz</cx:pt>
          <cx:pt idx="446">3.0 GHz</cx:pt>
          <cx:pt idx="447">3.0 GHz</cx:pt>
          <cx:pt idx="448">3.0 GHz</cx:pt>
          <cx:pt idx="449">3.0 GHz</cx:pt>
          <cx:pt idx="450">3.0 GHz</cx:pt>
          <cx:pt idx="451">3.0 GHz</cx:pt>
          <cx:pt idx="452">3.0 GHz</cx:pt>
          <cx:pt idx="453">3.0 GHz</cx:pt>
          <cx:pt idx="454">3.0 GHz</cx:pt>
          <cx:pt idx="455">3.0 GHz</cx:pt>
          <cx:pt idx="456">3.0 GHz</cx:pt>
          <cx:pt idx="457">3.0 GHz</cx:pt>
          <cx:pt idx="458">3.0 GHz</cx:pt>
          <cx:pt idx="459">3.0 GHz</cx:pt>
          <cx:pt idx="460">3.0 GHz</cx:pt>
          <cx:pt idx="461">3.0 GHz</cx:pt>
          <cx:pt idx="462">3.0 GHz</cx:pt>
          <cx:pt idx="463">3.0 GHz</cx:pt>
          <cx:pt idx="464">3.0 GHz</cx:pt>
          <cx:pt idx="465">3.0 GHz</cx:pt>
          <cx:pt idx="466">3.0 GHz</cx:pt>
          <cx:pt idx="467">3.0 GHz</cx:pt>
          <cx:pt idx="468">3.0 GHz</cx:pt>
          <cx:pt idx="469">3.0 GHz</cx:pt>
          <cx:pt idx="470">3.0 GHz</cx:pt>
          <cx:pt idx="471">3.0 GHz</cx:pt>
          <cx:pt idx="472">3.0 GHz</cx:pt>
          <cx:pt idx="473">3.0 GHz</cx:pt>
          <cx:pt idx="474">3.0 GHz</cx:pt>
          <cx:pt idx="475">3.0 GHz</cx:pt>
          <cx:pt idx="476">3.0 GHz</cx:pt>
          <cx:pt idx="477">3.0 GHz</cx:pt>
          <cx:pt idx="478">3.0 GHz</cx:pt>
          <cx:pt idx="479">3.0 GHz</cx:pt>
          <cx:pt idx="480">3.2 GHz</cx:pt>
          <cx:pt idx="481">3.2 GHz</cx:pt>
          <cx:pt idx="482">3.2 GHz</cx:pt>
          <cx:pt idx="483">3.2 GHz</cx:pt>
          <cx:pt idx="484">3.2 GHz</cx:pt>
          <cx:pt idx="485">3.2 GHz</cx:pt>
          <cx:pt idx="486">3.2 GHz</cx:pt>
          <cx:pt idx="487">3.2 GHz</cx:pt>
          <cx:pt idx="488">3.2 GHz</cx:pt>
          <cx:pt idx="489">3.2 GHz</cx:pt>
          <cx:pt idx="490">3.2 GHz</cx:pt>
          <cx:pt idx="491">3.2 GHz</cx:pt>
          <cx:pt idx="492">3.2 GHz</cx:pt>
          <cx:pt idx="493">3.2 GHz</cx:pt>
          <cx:pt idx="494">3.2 GHz</cx:pt>
          <cx:pt idx="495">3.2 GHz</cx:pt>
          <cx:pt idx="496">3.2 GHz</cx:pt>
          <cx:pt idx="497">3.2 GHz</cx:pt>
          <cx:pt idx="498">3.2 GHz</cx:pt>
          <cx:pt idx="499">3.2 GHz</cx:pt>
          <cx:pt idx="500">3.2 GHz</cx:pt>
          <cx:pt idx="501">3.2 GHz</cx:pt>
          <cx:pt idx="502">3.2 GHz</cx:pt>
          <cx:pt idx="503">3.2 GHz</cx:pt>
          <cx:pt idx="504">3.2 GHz</cx:pt>
          <cx:pt idx="505">3.2 GHz</cx:pt>
          <cx:pt idx="506">3.2 GHz</cx:pt>
          <cx:pt idx="507">3.2 GHz</cx:pt>
          <cx:pt idx="508">3.2 GHz</cx:pt>
          <cx:pt idx="509">3.2 GHz</cx:pt>
          <cx:pt idx="510">3.2 GHz</cx:pt>
          <cx:pt idx="511">3.2 GHz</cx:pt>
          <cx:pt idx="512">3.2 GHz</cx:pt>
          <cx:pt idx="513">3.2 GHz</cx:pt>
          <cx:pt idx="514">3.2 GHz</cx:pt>
          <cx:pt idx="515">3.2 GHz</cx:pt>
          <cx:pt idx="516">3.2 GHz</cx:pt>
          <cx:pt idx="517">3.2 GHz</cx:pt>
          <cx:pt idx="518">3.2 GHz</cx:pt>
          <cx:pt idx="519">3.2 GHz</cx:pt>
          <cx:pt idx="520">3.3 GHz</cx:pt>
          <cx:pt idx="521">3.3 GHz</cx:pt>
          <cx:pt idx="522">3.3 GHz</cx:pt>
          <cx:pt idx="523">3.3 GHz</cx:pt>
          <cx:pt idx="524">3.3 GHz</cx:pt>
          <cx:pt idx="525">3.3 GHz</cx:pt>
          <cx:pt idx="526">3.3 GHz</cx:pt>
          <cx:pt idx="527">3.3 GHz</cx:pt>
          <cx:pt idx="528">3.3 GHz</cx:pt>
          <cx:pt idx="529">3.3 GHz</cx:pt>
          <cx:pt idx="530">3.3 GHz</cx:pt>
          <cx:pt idx="531">3.3 GHz</cx:pt>
          <cx:pt idx="532">3.3 GHz</cx:pt>
          <cx:pt idx="533">3.3 GHz</cx:pt>
          <cx:pt idx="534">3.3 GHz</cx:pt>
          <cx:pt idx="535">3.3 GHz</cx:pt>
          <cx:pt idx="536">3.3 GHz</cx:pt>
          <cx:pt idx="537">3.3 GHz</cx:pt>
          <cx:pt idx="538">3.3 GHz</cx:pt>
          <cx:pt idx="539">3.3 GHz</cx:pt>
          <cx:pt idx="540">3.3 GHz</cx:pt>
          <cx:pt idx="541">3.3 GHz</cx:pt>
          <cx:pt idx="542">3.3 GHz</cx:pt>
          <cx:pt idx="543">3.3 GHz</cx:pt>
          <cx:pt idx="544">3.3 GHz</cx:pt>
          <cx:pt idx="545">3.3 GHz</cx:pt>
          <cx:pt idx="546">3.3 GHz</cx:pt>
          <cx:pt idx="547">3.3 GHz</cx:pt>
          <cx:pt idx="548">3.3 GHz</cx:pt>
          <cx:pt idx="549">3.3 GHz</cx:pt>
          <cx:pt idx="550">3.3 GHz</cx:pt>
          <cx:pt idx="551">3.3 GHz</cx:pt>
          <cx:pt idx="552">3.3 GHz</cx:pt>
          <cx:pt idx="553">3.3 GHz</cx:pt>
          <cx:pt idx="554">3.3 GHz</cx:pt>
          <cx:pt idx="555">3.3 GHz</cx:pt>
          <cx:pt idx="556">3.3 GHz</cx:pt>
          <cx:pt idx="557">3.3 GHz</cx:pt>
          <cx:pt idx="558">3.3 GHz</cx:pt>
          <cx:pt idx="559">3.3 GHz</cx:pt>
          <cx:pt idx="560">3.5 GHz</cx:pt>
          <cx:pt idx="561">3.5 GHz</cx:pt>
          <cx:pt idx="562">3.5 GHz</cx:pt>
          <cx:pt idx="563">3.5 GHz</cx:pt>
          <cx:pt idx="564">3.5 GHz</cx:pt>
          <cx:pt idx="565">3.5 GHz</cx:pt>
          <cx:pt idx="566">3.5 GHz</cx:pt>
          <cx:pt idx="567">3.5 GHz</cx:pt>
          <cx:pt idx="568">3.5 GHz</cx:pt>
          <cx:pt idx="569">3.5 GHz</cx:pt>
          <cx:pt idx="570">3.5 GHz</cx:pt>
          <cx:pt idx="571">3.5 GHz</cx:pt>
          <cx:pt idx="572">3.5 GHz</cx:pt>
          <cx:pt idx="573">3.5 GHz</cx:pt>
          <cx:pt idx="574">3.5 GHz</cx:pt>
          <cx:pt idx="575">3.5 GHz</cx:pt>
          <cx:pt idx="576">3.5 GHz</cx:pt>
          <cx:pt idx="577">3.5 GHz</cx:pt>
          <cx:pt idx="578">3.5 GHz</cx:pt>
          <cx:pt idx="579">3.5 GHz</cx:pt>
          <cx:pt idx="580">3.5 GHz</cx:pt>
          <cx:pt idx="581">3.5 GHz</cx:pt>
          <cx:pt idx="582">3.5 GHz</cx:pt>
          <cx:pt idx="583">3.5 GHz</cx:pt>
          <cx:pt idx="584">3.5 GHz</cx:pt>
          <cx:pt idx="585">3.5 GHz</cx:pt>
          <cx:pt idx="586">3.5 GHz</cx:pt>
          <cx:pt idx="587">3.5 GHz</cx:pt>
          <cx:pt idx="588">3.5 GHz</cx:pt>
          <cx:pt idx="589">3.5 GHz</cx:pt>
          <cx:pt idx="590">3.5 GHz</cx:pt>
          <cx:pt idx="591">3.5 GHz</cx:pt>
          <cx:pt idx="592">3.5 GHz</cx:pt>
          <cx:pt idx="593">3.5 GHz</cx:pt>
          <cx:pt idx="594">3.5 GHz</cx:pt>
          <cx:pt idx="595">3.5 GHz</cx:pt>
          <cx:pt idx="596">3.5 GHz</cx:pt>
          <cx:pt idx="597">3.5 GHz</cx:pt>
          <cx:pt idx="598">3.5 GHz</cx:pt>
          <cx:pt idx="599">3.5 GHz</cx:pt>
        </cx:lvl>
      </cx:strDim>
      <cx:numDim type="val">
        <cx:f>'[256_32_CFQ_CFQ.xlsx]RAW AVG FULL'!$F$2:$F$601</cx:f>
        <cx:lvl ptCount="600" formatCode="General">
          <cx:pt idx="0">214274.980625</cx:pt>
          <cx:pt idx="1">497088.61875000002</cx:pt>
          <cx:pt idx="2">402872.25937500002</cx:pt>
          <cx:pt idx="3">190916.573125</cx:pt>
          <cx:pt idx="4">343849.79375000001</cx:pt>
          <cx:pt idx="5">546354.48312500003</cx:pt>
          <cx:pt idx="6">222564.57250000001</cx:pt>
          <cx:pt idx="7">458407.32062499999</cx:pt>
          <cx:pt idx="8">323583.21875</cx:pt>
          <cx:pt idx="9">397299.07187500002</cx:pt>
          <cx:pt idx="10">281168.13437500002</cx:pt>
          <cx:pt idx="11">223135.166875</cx:pt>
          <cx:pt idx="12">245994.86249999999</cx:pt>
          <cx:pt idx="13">222572.78625</cx:pt>
          <cx:pt idx="14">352526.04499999998</cx:pt>
          <cx:pt idx="15">503653.57687500003</cx:pt>
          <cx:pt idx="16">261247.01000000001</cx:pt>
          <cx:pt idx="17">240902.3725</cx:pt>
          <cx:pt idx="18">289861.67999999999</cx:pt>
          <cx:pt idx="19">416916.36749999999</cx:pt>
          <cx:pt idx="20">222857.88625000001</cx:pt>
          <cx:pt idx="21">225140.21625</cx:pt>
          <cx:pt idx="22">216186.58562500001</cx:pt>
          <cx:pt idx="23">252939.671875</cx:pt>
          <cx:pt idx="24">225499.5025</cx:pt>
          <cx:pt idx="25">233565.38125000001</cx:pt>
          <cx:pt idx="26">566398.42874999996</cx:pt>
          <cx:pt idx="27">363480.44874999998</cx:pt>
          <cx:pt idx="28">290606.200625</cx:pt>
          <cx:pt idx="29">268996.10187499999</cx:pt>
          <cx:pt idx="30">359308.81874999998</cx:pt>
          <cx:pt idx="31">255439.14374999999</cx:pt>
          <cx:pt idx="32">455623.27374999999</cx:pt>
          <cx:pt idx="33">377278.69624999998</cx:pt>
          <cx:pt idx="34">478644.29812499997</cx:pt>
          <cx:pt idx="35">205733.91875000001</cx:pt>
          <cx:pt idx="36">251492.87937499999</cx:pt>
          <cx:pt idx="37">381797.86499999999</cx:pt>
          <cx:pt idx="38">374389.93812499999</cx:pt>
          <cx:pt idx="39">582008.79500000004</cx:pt>
          <cx:pt idx="40">481704.79999999999</cx:pt>
          <cx:pt idx="41">299322.30249999999</cx:pt>
          <cx:pt idx="42">420385.520625</cx:pt>
          <cx:pt idx="43">229811.168125</cx:pt>
          <cx:pt idx="44">496399.56</cx:pt>
          <cx:pt idx="45">598692.926875</cx:pt>
          <cx:pt idx="46">370818.92499999999</cx:pt>
          <cx:pt idx="47">259967.83812500001</cx:pt>
          <cx:pt idx="48">279138.07250000001</cx:pt>
          <cx:pt idx="49">538244.09937499999</cx:pt>
          <cx:pt idx="50">515920.75124999997</cx:pt>
          <cx:pt idx="51">470324.78437499999</cx:pt>
          <cx:pt idx="52">521478.41749999998</cx:pt>
          <cx:pt idx="53">372605.62375000003</cx:pt>
          <cx:pt idx="54">520854.67375000002</cx:pt>
          <cx:pt idx="55">428455.20750000002</cx:pt>
          <cx:pt idx="56">353110.46062500001</cx:pt>
          <cx:pt idx="57">267250.106875</cx:pt>
          <cx:pt idx="58">412523.75124999997</cx:pt>
          <cx:pt idx="59">554072.82437499997</cx:pt>
          <cx:pt idx="60">440621.573125</cx:pt>
          <cx:pt idx="61">286469.72562500002</cx:pt>
          <cx:pt idx="62">308740.82250000001</cx:pt>
          <cx:pt idx="63">431111.91999999998</cx:pt>
          <cx:pt idx="64">303976.09937499999</cx:pt>
          <cx:pt idx="65">280990.31374999997</cx:pt>
          <cx:pt idx="66">361490.450625</cx:pt>
          <cx:pt idx="67">324365.78437499999</cx:pt>
          <cx:pt idx="68">435516.48749999999</cx:pt>
          <cx:pt idx="69">412542.26374999998</cx:pt>
          <cx:pt idx="70">337440.010625</cx:pt>
          <cx:pt idx="71">353580.33124999999</cx:pt>
          <cx:pt idx="72">323017.34937499999</cx:pt>
          <cx:pt idx="73">353691.16499999998</cx:pt>
          <cx:pt idx="74">486870.43625000003</cx:pt>
          <cx:pt idx="75">577234.73062499997</cx:pt>
          <cx:pt idx="76">311052.98749999999</cx:pt>
          <cx:pt idx="77">330396.61312499997</cx:pt>
          <cx:pt idx="78">284090.55687500001</cx:pt>
          <cx:pt idx="79">540987.37375000003</cx:pt>
          <cx:pt idx="80">261459.333125</cx:pt>
          <cx:pt idx="81">334439.49875000003</cx:pt>
          <cx:pt idx="82">327155.739375</cx:pt>
          <cx:pt idx="83">312161.03562500002</cx:pt>
          <cx:pt idx="84">355502.76687499997</cx:pt>
          <cx:pt idx="85">446483.6875</cx:pt>
          <cx:pt idx="86">318576.48125000001</cx:pt>
          <cx:pt idx="87">443059.93437500001</cx:pt>
          <cx:pt idx="88">387790.96999999997</cx:pt>
          <cx:pt idx="89">494933.87562499999</cx:pt>
          <cx:pt idx="90">412259.68375000003</cx:pt>
          <cx:pt idx="91">282304.23562499997</cx:pt>
          <cx:pt idx="92">416158.42062500003</cx:pt>
          <cx:pt idx="93">284029.99437500001</cx:pt>
          <cx:pt idx="94">249862.58937500001</cx:pt>
          <cx:pt idx="95">297356.37812499999</cx:pt>
          <cx:pt idx="96">393856.32937499997</cx:pt>
          <cx:pt idx="97">330769.49437500001</cx:pt>
          <cx:pt idx="98">260852.46562500001</cx:pt>
          <cx:pt idx="99">334116.60562500003</cx:pt>
          <cx:pt idx="100">227785.12375</cx:pt>
          <cx:pt idx="101">572972.07125000004</cx:pt>
          <cx:pt idx="102">400587.75187500002</cx:pt>
          <cx:pt idx="103">420085.28375</cx:pt>
          <cx:pt idx="104">342376.92062500003</cx:pt>
          <cx:pt idx="105">259482.02937500001</cx:pt>
          <cx:pt idx="106">237683.84625</cx:pt>
          <cx:pt idx="107">507120.77124999999</cx:pt>
          <cx:pt idx="108">315760.87125000003</cx:pt>
          <cx:pt idx="109">448373.42562499997</cx:pt>
          <cx:pt idx="110">340755.09499999997</cx:pt>
          <cx:pt idx="111">373260.82374999998</cx:pt>
          <cx:pt idx="112">521479.42812499998</cx:pt>
          <cx:pt idx="113">574008.63500000001</cx:pt>
          <cx:pt idx="114">435969.09812500002</cx:pt>
          <cx:pt idx="115">434209.60625000001</cx:pt>
          <cx:pt idx="116">401427.69500000001</cx:pt>
          <cx:pt idx="117">365426.9425</cx:pt>
          <cx:pt idx="118">487826.67625000002</cx:pt>
          <cx:pt idx="119">500194.74687500001</cx:pt>
          <cx:pt idx="120">289174.08187499997</cx:pt>
          <cx:pt idx="121">589175.25562499999</cx:pt>
          <cx:pt idx="122">332558.76250000001</cx:pt>
          <cx:pt idx="123">245766.27249999999</cx:pt>
          <cx:pt idx="124">269663.90000000002</cx:pt>
          <cx:pt idx="125">549712.94750000001</cx:pt>
          <cx:pt idx="126">431719.57687500003</cx:pt>
          <cx:pt idx="127">331806.37</cx:pt>
          <cx:pt idx="128">666234.739375</cx:pt>
          <cx:pt idx="129">355209.17499999999</cx:pt>
          <cx:pt idx="130">259607.63875000001</cx:pt>
          <cx:pt idx="131">376079.66249999998</cx:pt>
          <cx:pt idx="132">296805.08812500001</cx:pt>
          <cx:pt idx="133">328073.41812500003</cx:pt>
          <cx:pt idx="134">391694.28562500002</cx:pt>
          <cx:pt idx="135">263886.99687500001</cx:pt>
          <cx:pt idx="136">310491.34562500002</cx:pt>
          <cx:pt idx="137">299459.31125000003</cx:pt>
          <cx:pt idx="138">616235.46125000005</cx:pt>
          <cx:pt idx="139">328224.76687499997</cx:pt>
          <cx:pt idx="140">459006.65437499998</cx:pt>
          <cx:pt idx="141">285086.22562500002</cx:pt>
          <cx:pt idx="142">528167.92312499997</cx:pt>
          <cx:pt idx="143">631917.93437499995</cx:pt>
          <cx:pt idx="144">579648.72875000001</cx:pt>
          <cx:pt idx="145">345043.15437499998</cx:pt>
          <cx:pt idx="146">382274.88500000001</cx:pt>
          <cx:pt idx="147">641645.54812499997</cx:pt>
          <cx:pt idx="148">417314.48062500003</cx:pt>
          <cx:pt idx="149">454933.53499999997</cx:pt>
          <cx:pt idx="150">308127.52124999999</cx:pt>
          <cx:pt idx="151">265790.4975</cx:pt>
          <cx:pt idx="152">513961.143125</cx:pt>
          <cx:pt idx="153">416558.98875000002</cx:pt>
          <cx:pt idx="154">519467.83812500001</cx:pt>
          <cx:pt idx="155">308193.92375000002</cx:pt>
          <cx:pt idx="156">356693.54875000002</cx:pt>
          <cx:pt idx="157">326456.73562499997</cx:pt>
          <cx:pt idx="158">423505.87375000003</cx:pt>
          <cx:pt idx="159">324783.95250000001</cx:pt>
          <cx:pt idx="160">590030.91749999998</cx:pt>
          <cx:pt idx="161">327624.68062499998</cx:pt>
          <cx:pt idx="162">302071.43125000002</cx:pt>
          <cx:pt idx="163">481679.88500000001</cx:pt>
          <cx:pt idx="164">665362.42062500003</cx:pt>
          <cx:pt idx="165">461051.11687500001</cx:pt>
          <cx:pt idx="166">266768.60249999998</cx:pt>
          <cx:pt idx="167">605925.20999999996</cx:pt>
          <cx:pt idx="168">476679.03875000001</cx:pt>
          <cx:pt idx="169">357511.62624999997</cx:pt>
          <cx:pt idx="170">273462.32250000001</cx:pt>
          <cx:pt idx="171">310932.54999999999</cx:pt>
          <cx:pt idx="172">376158.23125000001</cx:pt>
          <cx:pt idx="173">336579.79875000002</cx:pt>
          <cx:pt idx="174">278006.77562500001</cx:pt>
          <cx:pt idx="175">593476.89437500003</cx:pt>
          <cx:pt idx="176">339007.55562499998</cx:pt>
          <cx:pt idx="177">591157.09250000003</cx:pt>
          <cx:pt idx="178">277904.98812499997</cx:pt>
          <cx:pt idx="179">368717.88874999998</cx:pt>
          <cx:pt idx="180">476191.74625000003</cx:pt>
          <cx:pt idx="181">299294.68562499998</cx:pt>
          <cx:pt idx="182">379310.65625</cx:pt>
          <cx:pt idx="183">367586.106875</cx:pt>
          <cx:pt idx="184">308391.515625</cx:pt>
          <cx:pt idx="185">567104.54000000004</cx:pt>
          <cx:pt idx="186">264996.495</cx:pt>
          <cx:pt idx="187">413153.70437499997</cx:pt>
          <cx:pt idx="188">352270.69374999998</cx:pt>
          <cx:pt idx="189">353899.40500000003</cx:pt>
          <cx:pt idx="190">302366.92249999999</cx:pt>
          <cx:pt idx="191">373072.551875</cx:pt>
          <cx:pt idx="192">348184.79125000001</cx:pt>
          <cx:pt idx="193">426730.72125</cx:pt>
          <cx:pt idx="194">264639.49249999999</cx:pt>
          <cx:pt idx="195">538159.59812500002</cx:pt>
          <cx:pt idx="196">524012.81374999997</cx:pt>
          <cx:pt idx="197">304234.00374999997</cx:pt>
          <cx:pt idx="198">461769.77812500001</cx:pt>
          <cx:pt idx="199">467045.54125000001</cx:pt>
          <cx:pt idx="200">343402.916875</cx:pt>
          <cx:pt idx="201">532281.05374999996</cx:pt>
          <cx:pt idx="202">324600.01874999999</cx:pt>
          <cx:pt idx="203">371947.703125</cx:pt>
          <cx:pt idx="204">351889.00812499999</cx:pt>
          <cx:pt idx="205">607689.19937499997</cx:pt>
          <cx:pt idx="206">326572.12874999997</cx:pt>
          <cx:pt idx="207">285997.91437499999</cx:pt>
          <cx:pt idx="208">350864.73249999998</cx:pt>
          <cx:pt idx="209">284543.68187500001</cx:pt>
          <cx:pt idx="210">493420.26250000001</cx:pt>
          <cx:pt idx="211">631565.91125</cx:pt>
          <cx:pt idx="212">471741.80937500001</cx:pt>
          <cx:pt idx="213">295075.27500000002</cx:pt>
          <cx:pt idx="214">304567.13312499999</cx:pt>
          <cx:pt idx="215">646730.46375</cx:pt>
          <cx:pt idx="216">314225.53625</cx:pt>
          <cx:pt idx="217">301923.42375000002</cx:pt>
          <cx:pt idx="218">362931.73625000002</cx:pt>
          <cx:pt idx="219">451295.36062499997</cx:pt>
          <cx:pt idx="220">359150.84687499999</cx:pt>
          <cx:pt idx="221">431229.15812500002</cx:pt>
          <cx:pt idx="222">297635.25624999998</cx:pt>
          <cx:pt idx="223">358753.30499999999</cx:pt>
          <cx:pt idx="224">608279.51749999996</cx:pt>
          <cx:pt idx="225">511440.385625</cx:pt>
          <cx:pt idx="226">418635.05499999999</cx:pt>
          <cx:pt idx="227">622965.12812500005</cx:pt>
          <cx:pt idx="228">542752.97687500005</cx:pt>
          <cx:pt idx="229">561039.82125000004</cx:pt>
          <cx:pt idx="230">578476.00687499996</cx:pt>
          <cx:pt idx="231">766330.64249999996</cx:pt>
          <cx:pt idx="232">309005.78249999997</cx:pt>
          <cx:pt idx="233">277152.9375</cx:pt>
          <cx:pt idx="234">483457.00812499999</cx:pt>
          <cx:pt idx="235">349514.52562500001</cx:pt>
          <cx:pt idx="236">462630.93062499998</cx:pt>
          <cx:pt idx="237">361555.38187500002</cx:pt>
          <cx:pt idx="238">398379.99437500001</cx:pt>
          <cx:pt idx="239">695262.48187500006</cx:pt>
          <cx:pt idx="240">371199.37187500001</cx:pt>
          <cx:pt idx="241">672113.5575</cx:pt>
          <cx:pt idx="242">407666.22687499999</cx:pt>
          <cx:pt idx="243">329463.92749999999</cx:pt>
          <cx:pt idx="244">550399.46687500004</cx:pt>
          <cx:pt idx="245">451353.20750000002</cx:pt>
          <cx:pt idx="246">875358.16812499997</cx:pt>
          <cx:pt idx="247">693531.62187499995</cx:pt>
          <cx:pt idx="248">437064.47249999997</cx:pt>
          <cx:pt idx="249">402699.87874999997</cx:pt>
          <cx:pt idx="250">635865.85312500002</cx:pt>
          <cx:pt idx="251">322439.40312500001</cx:pt>
          <cx:pt idx="252">319894.74937500001</cx:pt>
          <cx:pt idx="253">310532.19687500002</cx:pt>
          <cx:pt idx="254">639532.71250000002</cx:pt>
          <cx:pt idx="255">440023.17062500003</cx:pt>
          <cx:pt idx="256">470827.95937499998</cx:pt>
          <cx:pt idx="257">499407.96124999999</cx:pt>
          <cx:pt idx="258">311263.044375</cx:pt>
          <cx:pt idx="259">568115.29812499997</cx:pt>
          <cx:pt idx="260">378543.58562500001</cx:pt>
          <cx:pt idx="261">550595.82562500006</cx:pt>
          <cx:pt idx="262">646759.47562499996</cx:pt>
          <cx:pt idx="263">440955.16499999998</cx:pt>
          <cx:pt idx="264">363474.16562500002</cx:pt>
          <cx:pt idx="265">388080.16187499999</cx:pt>
          <cx:pt idx="266">319372.09875</cx:pt>
          <cx:pt idx="267">335723.51000000001</cx:pt>
          <cx:pt idx="268">443044.43187500001</cx:pt>
          <cx:pt idx="269">649288.24562499998</cx:pt>
          <cx:pt idx="270">311800.03249999997</cx:pt>
          <cx:pt idx="271">397606.78187499999</cx:pt>
          <cx:pt idx="272">639889.96125000005</cx:pt>
          <cx:pt idx="273">424434.05875000003</cx:pt>
          <cx:pt idx="274">451063.60125000001</cx:pt>
          <cx:pt idx="275">408083.84625</cx:pt>
          <cx:pt idx="276">355546.815</cx:pt>
          <cx:pt idx="277">414467.93125000002</cx:pt>
          <cx:pt idx="278">535300.67625000002</cx:pt>
          <cx:pt idx="279">541956.96062499995</cx:pt>
          <cx:pt idx="280">627400.48499999999</cx:pt>
          <cx:pt idx="281">488684.95937499998</cx:pt>
          <cx:pt idx="282">723384.74250000005</cx:pt>
          <cx:pt idx="283">686973.19499999995</cx:pt>
          <cx:pt idx="284">683950.21499999997</cx:pt>
          <cx:pt idx="285">390996.55499999999</cx:pt>
          <cx:pt idx="286">701108.926875</cx:pt>
          <cx:pt idx="287">345056.565</cx:pt>
          <cx:pt idx="288">373976.84999999998</cx:pt>
          <cx:pt idx="289">389649.15687499999</cx:pt>
          <cx:pt idx="290">536694.86312500003</cx:pt>
          <cx:pt idx="291">460317.81312499999</cx:pt>
          <cx:pt idx="292">368671.99312499998</cx:pt>
          <cx:pt idx="293">550548.09499999997</cx:pt>
          <cx:pt idx="294">638379.03687499999</cx:pt>
          <cx:pt idx="295">486303.82750000001</cx:pt>
          <cx:pt idx="296">356648.47625000001</cx:pt>
          <cx:pt idx="297">307435.5575</cx:pt>
          <cx:pt idx="298">523288.72187499999</cx:pt>
          <cx:pt idx="299">705615.42874999996</cx:pt>
          <cx:pt idx="300">665938.48250000004</cx:pt>
          <cx:pt idx="301">652175.04125000001</cx:pt>
          <cx:pt idx="302">328310.33187499997</cx:pt>
          <cx:pt idx="303">284718.75937500002</cx:pt>
          <cx:pt idx="304">402849.56624999997</cx:pt>
          <cx:pt idx="305">390686.08937499998</cx:pt>
          <cx:pt idx="306">430020.57437500003</cx:pt>
          <cx:pt idx="307">482175.6825</cx:pt>
          <cx:pt idx="308">439582.323125</cx:pt>
          <cx:pt idx="309">809118.12875000003</cx:pt>
          <cx:pt idx="310">327897.92999999999</cx:pt>
          <cx:pt idx="311">310826.88250000001</cx:pt>
          <cx:pt idx="312">465677.109375</cx:pt>
          <cx:pt idx="313">361924.88500000001</cx:pt>
          <cx:pt idx="314">361411.11312499997</cx:pt>
          <cx:pt idx="315">545833.62812500005</cx:pt>
          <cx:pt idx="316">374672.17312499997</cx:pt>
          <cx:pt idx="317">664403.27812499995</cx:pt>
          <cx:pt idx="318">397927.16249999998</cx:pt>
          <cx:pt idx="319">432620.10999999999</cx:pt>
          <cx:pt idx="320">429615.236875</cx:pt>
          <cx:pt idx="321">728119.32937499997</cx:pt>
          <cx:pt idx="322">513980.99875000003</cx:pt>
          <cx:pt idx="323">441525.54875000002</cx:pt>
          <cx:pt idx="324">692973.27625</cx:pt>
          <cx:pt idx="325">646280.135625</cx:pt>
          <cx:pt idx="326">711295.99562499998</cx:pt>
          <cx:pt idx="327">631825.92062500003</cx:pt>
          <cx:pt idx="328">756031.92500000005</cx:pt>
          <cx:pt idx="329">369821.78375</cx:pt>
          <cx:pt idx="330">568288.06000000006</cx:pt>
          <cx:pt idx="331">826745.91625000001</cx:pt>
          <cx:pt idx="332">494026.40625</cx:pt>
          <cx:pt idx="333">473552.86249999999</cx:pt>
          <cx:pt idx="334">406835.37</cx:pt>
          <cx:pt idx="335">437810.08374999999</cx:pt>
          <cx:pt idx="336">654575.84125000006</cx:pt>
          <cx:pt idx="337">826345.41000000003</cx:pt>
          <cx:pt idx="338">408063.64812500001</cx:pt>
          <cx:pt idx="339">732112.453125</cx:pt>
          <cx:pt idx="340">486776.06687500002</cx:pt>
          <cx:pt idx="341">438793.74125000002</cx:pt>
          <cx:pt idx="342">395042.71062500001</cx:pt>
          <cx:pt idx="343">722476.34937499999</cx:pt>
          <cx:pt idx="344">355580.36062499997</cx:pt>
          <cx:pt idx="345">504859.25624999998</cx:pt>
          <cx:pt idx="346">797804.34187500004</cx:pt>
          <cx:pt idx="347">837783.958125</cx:pt>
          <cx:pt idx="348">566357.54812499997</cx:pt>
          <cx:pt idx="349">435544.63500000001</cx:pt>
          <cx:pt idx="350">725845.18187500001</cx:pt>
          <cx:pt idx="351">379657.66062500002</cx:pt>
          <cx:pt idx="352">851455.17312499997</cx:pt>
          <cx:pt idx="353">521146.59625</cx:pt>
          <cx:pt idx="354">338416.02000000002</cx:pt>
          <cx:pt idx="355">532261.073125</cx:pt>
          <cx:pt idx="356">403501.518125</cx:pt>
          <cx:pt idx="357">710898.07999999996</cx:pt>
          <cx:pt idx="358">359118.65687499999</cx:pt>
          <cx:pt idx="359">481427.44187500002</cx:pt>
          <cx:pt idx="360">423619.203125</cx:pt>
          <cx:pt idx="361">344321.03875000001</cx:pt>
          <cx:pt idx="362">586848.0575</cx:pt>
          <cx:pt idx="363">340255.450625</cx:pt>
          <cx:pt idx="364">787087.42500000005</cx:pt>
          <cx:pt idx="365">446755.794375</cx:pt>
          <cx:pt idx="366">736909.84250000003</cx:pt>
          <cx:pt idx="367">530045.47812500002</cx:pt>
          <cx:pt idx="368">433382.52750000003</cx:pt>
          <cx:pt idx="369">599152.14624999999</cx:pt>
          <cx:pt idx="370">514613.97875000001</cx:pt>
          <cx:pt idx="371">521925.73999999999</cx:pt>
          <cx:pt idx="372">431276.510625</cx:pt>
          <cx:pt idx="373">555822.65437500004</cx:pt>
          <cx:pt idx="374">444869.91125</cx:pt>
          <cx:pt idx="375">612690.40125</cx:pt>
          <cx:pt idx="376">836803.02562500001</cx:pt>
          <cx:pt idx="377">727903.66812499997</cx:pt>
          <cx:pt idx="378">327892.36062499997</cx:pt>
          <cx:pt idx="379">427241.080625</cx:pt>
          <cx:pt idx="380">434649.42312499997</cx:pt>
          <cx:pt idx="381">511238.458125</cx:pt>
          <cx:pt idx="382">877872.02812499995</cx:pt>
          <cx:pt idx="383">688971.04312499997</cx:pt>
          <cx:pt idx="384">639414.26124999998</cx:pt>
          <cx:pt idx="385">494084.323125</cx:pt>
          <cx:pt idx="386">495782.88062499999</cx:pt>
          <cx:pt idx="387">338007.42499999999</cx:pt>
          <cx:pt idx="388">428289.04999999999</cx:pt>
          <cx:pt idx="389">360654.27687499998</cx:pt>
          <cx:pt idx="390">717376.41374999995</cx:pt>
          <cx:pt idx="391">422432.09687499999</cx:pt>
          <cx:pt idx="392">642442.43874999997</cx:pt>
          <cx:pt idx="393">338327.66812500003</cx:pt>
          <cx:pt idx="394">653167.09750000003</cx:pt>
          <cx:pt idx="395">404512.34375</cx:pt>
          <cx:pt idx="396">358808.56437500002</cx:pt>
          <cx:pt idx="397">515113.44</cx:pt>
          <cx:pt idx="398">411540.80312499998</cx:pt>
          <cx:pt idx="399">577398.03874999995</cx:pt>
          <cx:pt idx="400">398394.05625000002</cx:pt>
          <cx:pt idx="401">400342.53312500002</cx:pt>
          <cx:pt idx="402">479909.28562500002</cx:pt>
          <cx:pt idx="403">320623.47125</cx:pt>
          <cx:pt idx="404">608542.84062499995</cx:pt>
          <cx:pt idx="405">478732.07437500003</cx:pt>
          <cx:pt idx="406">669125.95437499997</cx:pt>
          <cx:pt idx="407">687384.00749999995</cx:pt>
          <cx:pt idx="408">572836.91937500006</cx:pt>
          <cx:pt idx="409">376768.64124999999</cx:pt>
          <cx:pt idx="410">492591.75750000001</cx:pt>
          <cx:pt idx="411">907006.18374999997</cx:pt>
          <cx:pt idx="412">693981.50375000003</cx:pt>
          <cx:pt idx="413">739758.64875000005</cx:pt>
          <cx:pt idx="414">342737.17312499997</cx:pt>
          <cx:pt idx="415">432546.604375</cx:pt>
          <cx:pt idx="416">445243.30937500001</cx:pt>
          <cx:pt idx="417">899861.61624999996</cx:pt>
          <cx:pt idx="418">530030.73250000004</cx:pt>
          <cx:pt idx="419">444540.53437499999</cx:pt>
          <cx:pt idx="420">382547.04249999998</cx:pt>
          <cx:pt idx="421">464431.33624999999</cx:pt>
          <cx:pt idx="422">318816.02312500001</cx:pt>
          <cx:pt idx="423">459740.671875</cx:pt>
          <cx:pt idx="424">872239.89437500003</cx:pt>
          <cx:pt idx="425">796140.41374999995</cx:pt>
          <cx:pt idx="426">410378.03125</cx:pt>
          <cx:pt idx="427">444017.85875000001</cx:pt>
          <cx:pt idx="428">865165.28125</cx:pt>
          <cx:pt idx="429">825547.43687500001</cx:pt>
          <cx:pt idx="430">589183.01124999998</cx:pt>
          <cx:pt idx="431">410456.16749999998</cx:pt>
          <cx:pt idx="432">472238.06687500002</cx:pt>
          <cx:pt idx="433">343187.62624999997</cx:pt>
          <cx:pt idx="434">472359.61499999999</cx:pt>
          <cx:pt idx="435">607020.69999999995</cx:pt>
          <cx:pt idx="436">472816.70874999999</cx:pt>
          <cx:pt idx="437">499470.71062500001</cx:pt>
          <cx:pt idx="438">349691.04749999999</cx:pt>
          <cx:pt idx="439">708128.93687500001</cx:pt>
          <cx:pt idx="440">426705.885625</cx:pt>
          <cx:pt idx="441">502175.83000000002</cx:pt>
          <cx:pt idx="442">438722.52312500001</cx:pt>
          <cx:pt idx="443">621351.22062499996</cx:pt>
          <cx:pt idx="444">542229.31812499999</cx:pt>
          <cx:pt idx="445">380449.25562499999</cx:pt>
          <cx:pt idx="446">407734.510625</cx:pt>
          <cx:pt idx="447">901863.11062499997</cx:pt>
          <cx:pt idx="448">622943.03874999995</cx:pt>
          <cx:pt idx="449">925685.68000000005</cx:pt>
          <cx:pt idx="450">410217.70874999999</cx:pt>
          <cx:pt idx="451">770245.078125</cx:pt>
          <cx:pt idx="452">608558.32250000001</cx:pt>
          <cx:pt idx="453">521271.11937500001</cx:pt>
          <cx:pt idx="454">509624.29562500003</cx:pt>
          <cx:pt idx="455">501737.30687500001</cx:pt>
          <cx:pt idx="456">808404.71999999997</cx:pt>
          <cx:pt idx="457">469876.48999999999</cx:pt>
          <cx:pt idx="458">565766.42000000004</cx:pt>
          <cx:pt idx="459">469061.72437499999</cx:pt>
          <cx:pt idx="460">575265.91812499997</cx:pt>
          <cx:pt idx="461">509262.26000000001</cx:pt>
          <cx:pt idx="462">922279.01000000001</cx:pt>
          <cx:pt idx="463">629370.11250000005</cx:pt>
          <cx:pt idx="464">882867.35750000004</cx:pt>
          <cx:pt idx="465">512682.479375</cx:pt>
          <cx:pt idx="466">537914.76812499994</cx:pt>
          <cx:pt idx="467">627006.21750000003</cx:pt>
          <cx:pt idx="468">382129.75750000001</cx:pt>
          <cx:pt idx="469">975925.22437499999</cx:pt>
          <cx:pt idx="470">1168800.9137500001</cx:pt>
          <cx:pt idx="471">703916.33374999999</cx:pt>
          <cx:pt idx="472">587425.99124999996</cx:pt>
          <cx:pt idx="473">505373.39937499998</cx:pt>
          <cx:pt idx="474">855677.00187499996</cx:pt>
          <cx:pt idx="475">333790.01374999998</cx:pt>
          <cx:pt idx="476">1090878.286875</cx:pt>
          <cx:pt idx="477">718562.77375000005</cx:pt>
          <cx:pt idx="478">572395.28812499996</cx:pt>
          <cx:pt idx="479">358903.34187499998</cx:pt>
          <cx:pt idx="480">544272.59937499999</cx:pt>
          <cx:pt idx="481">564900.60999999999</cx:pt>
          <cx:pt idx="482">469220.62687500002</cx:pt>
          <cx:pt idx="483">403795.984375</cx:pt>
          <cx:pt idx="484">509909.40062500001</cx:pt>
          <cx:pt idx="485">870445.25562499999</cx:pt>
          <cx:pt idx="486">542240.17562500003</cx:pt>
          <cx:pt idx="487">849126.55500000005</cx:pt>
          <cx:pt idx="488">640690.75812500005</cx:pt>
          <cx:pt idx="489">403498.145625</cx:pt>
          <cx:pt idx="490">407985.13</cx:pt>
          <cx:pt idx="491">788288.46187500004</cx:pt>
          <cx:pt idx="492">508642.67499999999</cx:pt>
          <cx:pt idx="493">697950.01624999999</cx:pt>
          <cx:pt idx="494">372268.08624999999</cx:pt>
          <cx:pt idx="495">829723.10624999995</cx:pt>
          <cx:pt idx="496">682590.39624999999</cx:pt>
          <cx:pt idx="497">789001.37</cx:pt>
          <cx:pt idx="498">594990.16625000001</cx:pt>
          <cx:pt idx="499">758811.39624999999</cx:pt>
          <cx:pt idx="500">456371.33687499998</cx:pt>
          <cx:pt idx="501">830837.708125</cx:pt>
          <cx:pt idx="502">640618.70625000005</cx:pt>
          <cx:pt idx="503">735548.32437499997</cx:pt>
          <cx:pt idx="504">371004.95000000001</cx:pt>
          <cx:pt idx="505">441499.34687499999</cx:pt>
          <cx:pt idx="506">605876.50749999995</cx:pt>
          <cx:pt idx="507">460342.54312500003</cx:pt>
          <cx:pt idx="508">568304.10499999998</cx:pt>
          <cx:pt idx="509">381313.65749999997</cx:pt>
          <cx:pt idx="510">388301.77687499998</cx:pt>
          <cx:pt idx="511">951422.52749999997</cx:pt>
          <cx:pt idx="512">547596.25437500002</cx:pt>
          <cx:pt idx="513">894226.78500000003</cx:pt>
          <cx:pt idx="514">965972.48124999995</cx:pt>
          <cx:pt idx="515">828079.93500000006</cx:pt>
          <cx:pt idx="516">710888.68187500001</cx:pt>
          <cx:pt idx="517">558011.52187499998</cx:pt>
          <cx:pt idx="518">892948.03125</cx:pt>
          <cx:pt idx="519">407400.95124999998</cx:pt>
          <cx:pt idx="520">722182.56437499996</cx:pt>
          <cx:pt idx="521">789735.40062500001</cx:pt>
          <cx:pt idx="522">539283.53000000003</cx:pt>
          <cx:pt idx="523">748587.56125000003</cx:pt>
          <cx:pt idx="524">589641.97812500002</cx:pt>
          <cx:pt idx="525">470301.39187499997</cx:pt>
          <cx:pt idx="526">506709.56812499999</cx:pt>
          <cx:pt idx="527">441607.54499999998</cx:pt>
          <cx:pt idx="528">540569.78500000003</cx:pt>
          <cx:pt idx="529">506801.37187500001</cx:pt>
          <cx:pt idx="530">879705.92500000005</cx:pt>
          <cx:pt idx="531">838128.34937499999</cx:pt>
          <cx:pt idx="532">545964.01375000004</cx:pt>
          <cx:pt idx="533">751033.1825</cx:pt>
          <cx:pt idx="534">385747.75062499999</cx:pt>
          <cx:pt idx="535">924014.13687499997</cx:pt>
          <cx:pt idx="536">583122.86124999996</cx:pt>
          <cx:pt idx="537">464581.00874999998</cx:pt>
          <cx:pt idx="538">762283.11312500003</cx:pt>
          <cx:pt idx="539">523597.760625</cx:pt>
          <cx:pt idx="540">907838.65437500004</cx:pt>
          <cx:pt idx="541">584272.43000000005</cx:pt>
          <cx:pt idx="542">956210.05000000005</cx:pt>
          <cx:pt idx="543">487309.84937499999</cx:pt>
          <cx:pt idx="544">733117.80562500004</cx:pt>
          <cx:pt idx="545">955610.12812500005</cx:pt>
          <cx:pt idx="546">523347.18187500001</cx:pt>
          <cx:pt idx="547">464685.86875000002</cx:pt>
          <cx:pt idx="548">508810.828125</cx:pt>
          <cx:pt idx="549">637986.59499999997</cx:pt>
          <cx:pt idx="550">677349.69999999995</cx:pt>
          <cx:pt idx="551">486772.745</cx:pt>
          <cx:pt idx="552">555136.65312499995</cx:pt>
          <cx:pt idx="553">512013.16625000001</cx:pt>
          <cx:pt idx="554">462838.67999999999</cx:pt>
          <cx:pt idx="555">655151.81625000003</cx:pt>
          <cx:pt idx="556">1019939.145625</cx:pt>
          <cx:pt idx="557">694858.03312499996</cx:pt>
          <cx:pt idx="558">508470.2525</cx:pt>
          <cx:pt idx="559">519856.356875</cx:pt>
          <cx:pt idx="560">469282.109375</cx:pt>
          <cx:pt idx="561">928977.20125000004</cx:pt>
          <cx:pt idx="562">400086.49687500001</cx:pt>
          <cx:pt idx="563">650593.83374999999</cx:pt>
          <cx:pt idx="564">955731.203125</cx:pt>
          <cx:pt idx="565">974989.23812500003</cx:pt>
          <cx:pt idx="566">734980.96999999997</cx:pt>
          <cx:pt idx="567">586210.28687499999</cx:pt>
          <cx:pt idx="568">677588.95187500003</cx:pt>
          <cx:pt idx="569">887277.22250000003</cx:pt>
          <cx:pt idx="570">1146227.6487499999</cx:pt>
          <cx:pt idx="571">918572.96750000003</cx:pt>
          <cx:pt idx="572">690668.364375</cx:pt>
          <cx:pt idx="573">475729.20187500003</cx:pt>
          <cx:pt idx="574">586972.745</cx:pt>
          <cx:pt idx="575">463497.52812500001</cx:pt>
          <cx:pt idx="576">707275.42062500003</cx:pt>
          <cx:pt idx="577">545135.85750000004</cx:pt>
          <cx:pt idx="578">591089.28000000003</cx:pt>
          <cx:pt idx="579">758659.364375</cx:pt>
          <cx:pt idx="580">462475.12812499999</cx:pt>
          <cx:pt idx="581">1085938.838125</cx:pt>
          <cx:pt idx="582">1359309.2462500001</cx:pt>
          <cx:pt idx="583">712459.53249999997</cx:pt>
          <cx:pt idx="584">589182.87812500005</cx:pt>
          <cx:pt idx="585">929082.18874999997</cx:pt>
          <cx:pt idx="586">450424.00312499999</cx:pt>
          <cx:pt idx="587">469845.57187500002</cx:pt>
          <cx:pt idx="588">587680.80000000005</cx:pt>
          <cx:pt idx="589">571636.17874999996</cx:pt>
          <cx:pt idx="590">672960.86750000005</cx:pt>
          <cx:pt idx="591">600231.229375</cx:pt>
          <cx:pt idx="592">550219.08562499995</cx:pt>
          <cx:pt idx="593">781036.16812499997</cx:pt>
          <cx:pt idx="594">723111.51937500003</cx:pt>
          <cx:pt idx="595">905174.79312499997</cx:pt>
          <cx:pt idx="596">641989.76124999998</cx:pt>
          <cx:pt idx="597">867870.40249999997</cx:pt>
          <cx:pt idx="598">343671.67499999999</cx:pt>
          <cx:pt idx="599">622692.25187499996</cx:pt>
        </cx:lvl>
      </cx:numDim>
    </cx:data>
    <cx:data id="5">
      <cx:strDim type="cat">
        <cx:f>'[256_32_CFQ_CFQ.xlsx]RAW AVG FULL'!$A$2:$A$601</cx:f>
        <cx:lvl ptCount="600">
          <cx:pt idx="0">1.2 GHz</cx:pt>
          <cx:pt idx="1">1.2 GHz</cx:pt>
          <cx:pt idx="2">1.2 GHz</cx:pt>
          <cx:pt idx="3">1.2 GHz</cx:pt>
          <cx:pt idx="4">1.2 GHz</cx:pt>
          <cx:pt idx="5">1.2 GHz</cx:pt>
          <cx:pt idx="6">1.2 GHz</cx:pt>
          <cx:pt idx="7">1.2 GHz</cx:pt>
          <cx:pt idx="8">1.2 GHz</cx:pt>
          <cx:pt idx="9">1.2 GHz</cx:pt>
          <cx:pt idx="10">1.2 GHz</cx:pt>
          <cx:pt idx="11">1.2 GHz</cx:pt>
          <cx:pt idx="12">1.2 GHz</cx:pt>
          <cx:pt idx="13">1.2 GHz</cx:pt>
          <cx:pt idx="14">1.2 GHz</cx:pt>
          <cx:pt idx="15">1.2 GHz</cx:pt>
          <cx:pt idx="16">1.2 GHz</cx:pt>
          <cx:pt idx="17">1.2 GHz</cx:pt>
          <cx:pt idx="18">1.2 GHz</cx:pt>
          <cx:pt idx="19">1.2 GHz</cx:pt>
          <cx:pt idx="20">1.2 GHz</cx:pt>
          <cx:pt idx="21">1.2 GHz</cx:pt>
          <cx:pt idx="22">1.2 GHz</cx:pt>
          <cx:pt idx="23">1.2 GHz</cx:pt>
          <cx:pt idx="24">1.2 GHz</cx:pt>
          <cx:pt idx="25">1.2 GHz</cx:pt>
          <cx:pt idx="26">1.2 GHz</cx:pt>
          <cx:pt idx="27">1.2 GHz</cx:pt>
          <cx:pt idx="28">1.2 GHz</cx:pt>
          <cx:pt idx="29">1.2 GHz</cx:pt>
          <cx:pt idx="30">1.2 GHz</cx:pt>
          <cx:pt idx="31">1.2 GHz</cx:pt>
          <cx:pt idx="32">1.2 GHz</cx:pt>
          <cx:pt idx="33">1.2 GHz</cx:pt>
          <cx:pt idx="34">1.2 GHz</cx:pt>
          <cx:pt idx="35">1.2 GHz</cx:pt>
          <cx:pt idx="36">1.2 GHz</cx:pt>
          <cx:pt idx="37">1.2 GHz</cx:pt>
          <cx:pt idx="38">1.2 GHz</cx:pt>
          <cx:pt idx="39">1.2 GHz</cx:pt>
          <cx:pt idx="40">1.4 GHz</cx:pt>
          <cx:pt idx="41">1.4 GHz</cx:pt>
          <cx:pt idx="42">1.4 GHz</cx:pt>
          <cx:pt idx="43">1.4 GHz</cx:pt>
          <cx:pt idx="44">1.4 GHz</cx:pt>
          <cx:pt idx="45">1.4 GHz</cx:pt>
          <cx:pt idx="46">1.4 GHz</cx:pt>
          <cx:pt idx="47">1.4 GHz</cx:pt>
          <cx:pt idx="48">1.4 GHz</cx:pt>
          <cx:pt idx="49">1.4 GHz</cx:pt>
          <cx:pt idx="50">1.4 GHz</cx:pt>
          <cx:pt idx="51">1.4 GHz</cx:pt>
          <cx:pt idx="52">1.4 GHz</cx:pt>
          <cx:pt idx="53">1.4 GHz</cx:pt>
          <cx:pt idx="54">1.4 GHz</cx:pt>
          <cx:pt idx="55">1.4 GHz</cx:pt>
          <cx:pt idx="56">1.4 GHz</cx:pt>
          <cx:pt idx="57">1.4 GHz</cx:pt>
          <cx:pt idx="58">1.4 GHz</cx:pt>
          <cx:pt idx="59">1.4 GHz</cx:pt>
          <cx:pt idx="60">1.4 GHz</cx:pt>
          <cx:pt idx="61">1.4 GHz</cx:pt>
          <cx:pt idx="62">1.4 GHz</cx:pt>
          <cx:pt idx="63">1.4 GHz</cx:pt>
          <cx:pt idx="64">1.4 GHz</cx:pt>
          <cx:pt idx="65">1.4 GHz</cx:pt>
          <cx:pt idx="66">1.4 GHz</cx:pt>
          <cx:pt idx="67">1.4 GHz</cx:pt>
          <cx:pt idx="68">1.4 GHz</cx:pt>
          <cx:pt idx="69">1.4 GHz</cx:pt>
          <cx:pt idx="70">1.4 GHz</cx:pt>
          <cx:pt idx="71">1.4 GHz</cx:pt>
          <cx:pt idx="72">1.4 GHz</cx:pt>
          <cx:pt idx="73">1.4 GHz</cx:pt>
          <cx:pt idx="74">1.4 GHz</cx:pt>
          <cx:pt idx="75">1.4 GHz</cx:pt>
          <cx:pt idx="76">1.4 GHz</cx:pt>
          <cx:pt idx="77">1.4 GHz</cx:pt>
          <cx:pt idx="78">1.4 GHz</cx:pt>
          <cx:pt idx="79">1.4 GHz</cx:pt>
          <cx:pt idx="80">1.5 GHz</cx:pt>
          <cx:pt idx="81">1.5 GHz</cx:pt>
          <cx:pt idx="82">1.5 GHz</cx:pt>
          <cx:pt idx="83">1.5 GHz</cx:pt>
          <cx:pt idx="84">1.5 GHz</cx:pt>
          <cx:pt idx="85">1.5 GHz</cx:pt>
          <cx:pt idx="86">1.5 GHz</cx:pt>
          <cx:pt idx="87">1.5 GHz</cx:pt>
          <cx:pt idx="88">1.5 GHz</cx:pt>
          <cx:pt idx="89">1.5 GHz</cx:pt>
          <cx:pt idx="90">1.5 GHz</cx:pt>
          <cx:pt idx="91">1.5 GHz</cx:pt>
          <cx:pt idx="92">1.5 GHz</cx:pt>
          <cx:pt idx="93">1.5 GHz</cx:pt>
          <cx:pt idx="94">1.5 GHz</cx:pt>
          <cx:pt idx="95">1.5 GHz</cx:pt>
          <cx:pt idx="96">1.5 GHz</cx:pt>
          <cx:pt idx="97">1.5 GHz</cx:pt>
          <cx:pt idx="98">1.5 GHz</cx:pt>
          <cx:pt idx="99">1.5 GHz</cx:pt>
          <cx:pt idx="100">1.5 GHz</cx:pt>
          <cx:pt idx="101">1.5 GHz</cx:pt>
          <cx:pt idx="102">1.5 GHz</cx:pt>
          <cx:pt idx="103">1.5 GHz</cx:pt>
          <cx:pt idx="104">1.5 GHz</cx:pt>
          <cx:pt idx="105">1.5 GHz</cx:pt>
          <cx:pt idx="106">1.5 GHz</cx:pt>
          <cx:pt idx="107">1.5 GHz</cx:pt>
          <cx:pt idx="108">1.5 GHz</cx:pt>
          <cx:pt idx="109">1.5 GHz</cx:pt>
          <cx:pt idx="110">1.5 GHz</cx:pt>
          <cx:pt idx="111">1.5 GHz</cx:pt>
          <cx:pt idx="112">1.5 GHz</cx:pt>
          <cx:pt idx="113">1.5 GHz</cx:pt>
          <cx:pt idx="114">1.5 GHz</cx:pt>
          <cx:pt idx="115">1.5 GHz</cx:pt>
          <cx:pt idx="116">1.5 GHz</cx:pt>
          <cx:pt idx="117">1.5 GHz</cx:pt>
          <cx:pt idx="118">1.5 GHz</cx:pt>
          <cx:pt idx="119">1.5 GHz</cx:pt>
          <cx:pt idx="120">1.7 GHz</cx:pt>
          <cx:pt idx="121">1.7 GHz</cx:pt>
          <cx:pt idx="122">1.7 GHz</cx:pt>
          <cx:pt idx="123">1.7 GHz</cx:pt>
          <cx:pt idx="124">1.7 GHz</cx:pt>
          <cx:pt idx="125">1.7 GHz</cx:pt>
          <cx:pt idx="126">1.7 GHz</cx:pt>
          <cx:pt idx="127">1.7 GHz</cx:pt>
          <cx:pt idx="128">1.7 GHz</cx:pt>
          <cx:pt idx="129">1.7 GHz</cx:pt>
          <cx:pt idx="130">1.7 GHz</cx:pt>
          <cx:pt idx="131">1.7 GHz</cx:pt>
          <cx:pt idx="132">1.7 GHz</cx:pt>
          <cx:pt idx="133">1.7 GHz</cx:pt>
          <cx:pt idx="134">1.7 GHz</cx:pt>
          <cx:pt idx="135">1.7 GHz</cx:pt>
          <cx:pt idx="136">1.7 GHz</cx:pt>
          <cx:pt idx="137">1.7 GHz</cx:pt>
          <cx:pt idx="138">1.7 GHz</cx:pt>
          <cx:pt idx="139">1.7 GHz</cx:pt>
          <cx:pt idx="140">1.7 GHz</cx:pt>
          <cx:pt idx="141">1.7 GHz</cx:pt>
          <cx:pt idx="142">1.7 GHz</cx:pt>
          <cx:pt idx="143">1.7 GHz</cx:pt>
          <cx:pt idx="144">1.7 GHz</cx:pt>
          <cx:pt idx="145">1.7 GHz</cx:pt>
          <cx:pt idx="146">1.7 GHz</cx:pt>
          <cx:pt idx="147">1.7 GHz</cx:pt>
          <cx:pt idx="148">1.7 GHz</cx:pt>
          <cx:pt idx="149">1.7 GHz</cx:pt>
          <cx:pt idx="150">1.7 GHz</cx:pt>
          <cx:pt idx="151">1.7 GHz</cx:pt>
          <cx:pt idx="152">1.7 GHz</cx:pt>
          <cx:pt idx="153">1.7 GHz</cx:pt>
          <cx:pt idx="154">1.7 GHz</cx:pt>
          <cx:pt idx="155">1.7 GHz</cx:pt>
          <cx:pt idx="156">1.7 GHz</cx:pt>
          <cx:pt idx="157">1.7 GHz</cx:pt>
          <cx:pt idx="158">1.7 GHz</cx:pt>
          <cx:pt idx="159">1.7 GHz</cx:pt>
          <cx:pt idx="160">1.9 GHz</cx:pt>
          <cx:pt idx="161">1.9 GHz</cx:pt>
          <cx:pt idx="162">1.9 GHz</cx:pt>
          <cx:pt idx="163">1.9 GHz</cx:pt>
          <cx:pt idx="164">1.9 GHz</cx:pt>
          <cx:pt idx="165">1.9 GHz</cx:pt>
          <cx:pt idx="166">1.9 GHz</cx:pt>
          <cx:pt idx="167">1.9 GHz</cx:pt>
          <cx:pt idx="168">1.9 GHz</cx:pt>
          <cx:pt idx="169">1.9 GHz</cx:pt>
          <cx:pt idx="170">1.9 GHz</cx:pt>
          <cx:pt idx="171">1.9 GHz</cx:pt>
          <cx:pt idx="172">1.9 GHz</cx:pt>
          <cx:pt idx="173">1.9 GHz</cx:pt>
          <cx:pt idx="174">1.9 GHz</cx:pt>
          <cx:pt idx="175">1.9 GHz</cx:pt>
          <cx:pt idx="176">1.9 GHz</cx:pt>
          <cx:pt idx="177">1.9 GHz</cx:pt>
          <cx:pt idx="178">1.9 GHz</cx:pt>
          <cx:pt idx="179">1.9 GHz</cx:pt>
          <cx:pt idx="180">1.9 GHz</cx:pt>
          <cx:pt idx="181">1.9 GHz</cx:pt>
          <cx:pt idx="182">1.9 GHz</cx:pt>
          <cx:pt idx="183">1.9 GHz</cx:pt>
          <cx:pt idx="184">1.9 GHz</cx:pt>
          <cx:pt idx="185">1.9 GHz</cx:pt>
          <cx:pt idx="186">1.9 GHz</cx:pt>
          <cx:pt idx="187">1.9 GHz</cx:pt>
          <cx:pt idx="188">1.9 GHz</cx:pt>
          <cx:pt idx="189">1.9 GHz</cx:pt>
          <cx:pt idx="190">1.9 GHz</cx:pt>
          <cx:pt idx="191">1.9 GHz</cx:pt>
          <cx:pt idx="192">1.9 GHz</cx:pt>
          <cx:pt idx="193">1.9 GHz</cx:pt>
          <cx:pt idx="194">1.9 GHz</cx:pt>
          <cx:pt idx="195">1.9 GHz</cx:pt>
          <cx:pt idx="196">1.9 GHz</cx:pt>
          <cx:pt idx="197">1.9 GHz</cx:pt>
          <cx:pt idx="198">1.9 GHz</cx:pt>
          <cx:pt idx="199">1.9 GHz</cx:pt>
          <cx:pt idx="200">2.0 GHz</cx:pt>
          <cx:pt idx="201">2.0 GHz</cx:pt>
          <cx:pt idx="202">2.0 GHz</cx:pt>
          <cx:pt idx="203">2.0 GHz</cx:pt>
          <cx:pt idx="204">2.0 GHz</cx:pt>
          <cx:pt idx="205">2.0 GHz</cx:pt>
          <cx:pt idx="206">2.0 GHz</cx:pt>
          <cx:pt idx="207">2.0 GHz</cx:pt>
          <cx:pt idx="208">2.0 GHz</cx:pt>
          <cx:pt idx="209">2.0 GHz</cx:pt>
          <cx:pt idx="210">2.0 GHz</cx:pt>
          <cx:pt idx="211">2.0 GHz</cx:pt>
          <cx:pt idx="212">2.0 GHz</cx:pt>
          <cx:pt idx="213">2.0 GHz</cx:pt>
          <cx:pt idx="214">2.0 GHz</cx:pt>
          <cx:pt idx="215">2.0 GHz</cx:pt>
          <cx:pt idx="216">2.0 GHz</cx:pt>
          <cx:pt idx="217">2.0 GHz</cx:pt>
          <cx:pt idx="218">2.0 GHz</cx:pt>
          <cx:pt idx="219">2.0 GHz</cx:pt>
          <cx:pt idx="220">2.0 GHz</cx:pt>
          <cx:pt idx="221">2.0 GHz</cx:pt>
          <cx:pt idx="222">2.0 GHz</cx:pt>
          <cx:pt idx="223">2.0 GHz</cx:pt>
          <cx:pt idx="224">2.0 GHz</cx:pt>
          <cx:pt idx="225">2.0 GHz</cx:pt>
          <cx:pt idx="226">2.0 GHz</cx:pt>
          <cx:pt idx="227">2.0 GHz</cx:pt>
          <cx:pt idx="228">2.0 GHz</cx:pt>
          <cx:pt idx="229">2.0 GHz</cx:pt>
          <cx:pt idx="230">2.0 GHz</cx:pt>
          <cx:pt idx="231">2.0 GHz</cx:pt>
          <cx:pt idx="232">2.0 GHz</cx:pt>
          <cx:pt idx="233">2.0 GHz</cx:pt>
          <cx:pt idx="234">2.0 GHz</cx:pt>
          <cx:pt idx="235">2.0 GHz</cx:pt>
          <cx:pt idx="236">2.0 GHz</cx:pt>
          <cx:pt idx="237">2.0 GHz</cx:pt>
          <cx:pt idx="238">2.0 GHz</cx:pt>
          <cx:pt idx="239">2.0 GHz</cx:pt>
          <cx:pt idx="240">2.2 GHz</cx:pt>
          <cx:pt idx="241">2.2 GHz</cx:pt>
          <cx:pt idx="242">2.2 GHz</cx:pt>
          <cx:pt idx="243">2.2 GHz</cx:pt>
          <cx:pt idx="244">2.2 GHz</cx:pt>
          <cx:pt idx="245">2.2 GHz</cx:pt>
          <cx:pt idx="246">2.2 GHz</cx:pt>
          <cx:pt idx="247">2.2 GHz</cx:pt>
          <cx:pt idx="248">2.2 GHz</cx:pt>
          <cx:pt idx="249">2.2 GHz</cx:pt>
          <cx:pt idx="250">2.2 GHz</cx:pt>
          <cx:pt idx="251">2.2 GHz</cx:pt>
          <cx:pt idx="252">2.2 GHz</cx:pt>
          <cx:pt idx="253">2.2 GHz</cx:pt>
          <cx:pt idx="254">2.2 GHz</cx:pt>
          <cx:pt idx="255">2.2 GHz</cx:pt>
          <cx:pt idx="256">2.2 GHz</cx:pt>
          <cx:pt idx="257">2.2 GHz</cx:pt>
          <cx:pt idx="258">2.2 GHz</cx:pt>
          <cx:pt idx="259">2.2 GHz</cx:pt>
          <cx:pt idx="260">2.2 GHz</cx:pt>
          <cx:pt idx="261">2.2 GHz</cx:pt>
          <cx:pt idx="262">2.2 GHz</cx:pt>
          <cx:pt idx="263">2.2 GHz</cx:pt>
          <cx:pt idx="264">2.2 GHz</cx:pt>
          <cx:pt idx="265">2.2 GHz</cx:pt>
          <cx:pt idx="266">2.2 GHz</cx:pt>
          <cx:pt idx="267">2.2 GHz</cx:pt>
          <cx:pt idx="268">2.2 GHz</cx:pt>
          <cx:pt idx="269">2.2 GHz</cx:pt>
          <cx:pt idx="270">2.2 GHz</cx:pt>
          <cx:pt idx="271">2.2 GHz</cx:pt>
          <cx:pt idx="272">2.2 GHz</cx:pt>
          <cx:pt idx="273">2.2 GHz</cx:pt>
          <cx:pt idx="274">2.2 GHz</cx:pt>
          <cx:pt idx="275">2.2 GHz</cx:pt>
          <cx:pt idx="276">2.2 GHz</cx:pt>
          <cx:pt idx="277">2.2 GHz</cx:pt>
          <cx:pt idx="278">2.2 GHz</cx:pt>
          <cx:pt idx="279">2.2 GHz</cx:pt>
          <cx:pt idx="280">2.3 GHz</cx:pt>
          <cx:pt idx="281">2.3 GHz</cx:pt>
          <cx:pt idx="282">2.3 GHz</cx:pt>
          <cx:pt idx="283">2.3 GHz</cx:pt>
          <cx:pt idx="284">2.3 GHz</cx:pt>
          <cx:pt idx="285">2.3 GHz</cx:pt>
          <cx:pt idx="286">2.3 GHz</cx:pt>
          <cx:pt idx="287">2.3 GHz</cx:pt>
          <cx:pt idx="288">2.3 GHz</cx:pt>
          <cx:pt idx="289">2.3 GHz</cx:pt>
          <cx:pt idx="290">2.3 GHz</cx:pt>
          <cx:pt idx="291">2.3 GHz</cx:pt>
          <cx:pt idx="292">2.3 GHz</cx:pt>
          <cx:pt idx="293">2.3 GHz</cx:pt>
          <cx:pt idx="294">2.3 GHz</cx:pt>
          <cx:pt idx="295">2.3 GHz</cx:pt>
          <cx:pt idx="296">2.3 GHz</cx:pt>
          <cx:pt idx="297">2.3 GHz</cx:pt>
          <cx:pt idx="298">2.3 GHz</cx:pt>
          <cx:pt idx="299">2.3 GHz</cx:pt>
          <cx:pt idx="300">2.3 GHz</cx:pt>
          <cx:pt idx="301">2.3 GHz</cx:pt>
          <cx:pt idx="302">2.3 GHz</cx:pt>
          <cx:pt idx="303">2.3 GHz</cx:pt>
          <cx:pt idx="304">2.3 GHz</cx:pt>
          <cx:pt idx="305">2.3 GHz</cx:pt>
          <cx:pt idx="306">2.3 GHz</cx:pt>
          <cx:pt idx="307">2.3 GHz</cx:pt>
          <cx:pt idx="308">2.3 GHz</cx:pt>
          <cx:pt idx="309">2.3 GHz</cx:pt>
          <cx:pt idx="310">2.3 GHz</cx:pt>
          <cx:pt idx="311">2.3 GHz</cx:pt>
          <cx:pt idx="312">2.3 GHz</cx:pt>
          <cx:pt idx="313">2.3 GHz</cx:pt>
          <cx:pt idx="314">2.3 GHz</cx:pt>
          <cx:pt idx="315">2.3 GHz</cx:pt>
          <cx:pt idx="316">2.3 GHz</cx:pt>
          <cx:pt idx="317">2.3 GHz</cx:pt>
          <cx:pt idx="318">2.3 GHz</cx:pt>
          <cx:pt idx="319">2.3 GHz</cx:pt>
          <cx:pt idx="320">2.5 GHz</cx:pt>
          <cx:pt idx="321">2.5 GHz</cx:pt>
          <cx:pt idx="322">2.5 GHz</cx:pt>
          <cx:pt idx="323">2.5 GHz</cx:pt>
          <cx:pt idx="324">2.5 GHz</cx:pt>
          <cx:pt idx="325">2.5 GHz</cx:pt>
          <cx:pt idx="326">2.5 GHz</cx:pt>
          <cx:pt idx="327">2.5 GHz</cx:pt>
          <cx:pt idx="328">2.5 GHz</cx:pt>
          <cx:pt idx="329">2.5 GHz</cx:pt>
          <cx:pt idx="330">2.5 GHz</cx:pt>
          <cx:pt idx="331">2.5 GHz</cx:pt>
          <cx:pt idx="332">2.5 GHz</cx:pt>
          <cx:pt idx="333">2.5 GHz</cx:pt>
          <cx:pt idx="334">2.5 GHz</cx:pt>
          <cx:pt idx="335">2.5 GHz</cx:pt>
          <cx:pt idx="336">2.5 GHz</cx:pt>
          <cx:pt idx="337">2.5 GHz</cx:pt>
          <cx:pt idx="338">2.5 GHz</cx:pt>
          <cx:pt idx="339">2.5 GHz</cx:pt>
          <cx:pt idx="340">2.5 GHz</cx:pt>
          <cx:pt idx="341">2.5 GHz</cx:pt>
          <cx:pt idx="342">2.5 GHz</cx:pt>
          <cx:pt idx="343">2.5 GHz</cx:pt>
          <cx:pt idx="344">2.5 GHz</cx:pt>
          <cx:pt idx="345">2.5 GHz</cx:pt>
          <cx:pt idx="346">2.5 GHz</cx:pt>
          <cx:pt idx="347">2.5 GHz</cx:pt>
          <cx:pt idx="348">2.5 GHz</cx:pt>
          <cx:pt idx="349">2.5 GHz</cx:pt>
          <cx:pt idx="350">2.5 GHz</cx:pt>
          <cx:pt idx="351">2.5 GHz</cx:pt>
          <cx:pt idx="352">2.5 GHz</cx:pt>
          <cx:pt idx="353">2.5 GHz</cx:pt>
          <cx:pt idx="354">2.5 GHz</cx:pt>
          <cx:pt idx="355">2.5 GHz</cx:pt>
          <cx:pt idx="356">2.5 GHz</cx:pt>
          <cx:pt idx="357">2.5 GHz</cx:pt>
          <cx:pt idx="358">2.5 GHz</cx:pt>
          <cx:pt idx="359">2.5 GHz</cx:pt>
          <cx:pt idx="360">2.7 GHz</cx:pt>
          <cx:pt idx="361">2.7 GHz</cx:pt>
          <cx:pt idx="362">2.7 GHz</cx:pt>
          <cx:pt idx="363">2.7 GHz</cx:pt>
          <cx:pt idx="364">2.7 GHz</cx:pt>
          <cx:pt idx="365">2.7 GHz</cx:pt>
          <cx:pt idx="366">2.7 GHz</cx:pt>
          <cx:pt idx="367">2.7 GHz</cx:pt>
          <cx:pt idx="368">2.7 GHz</cx:pt>
          <cx:pt idx="369">2.7 GHz</cx:pt>
          <cx:pt idx="370">2.7 GHz</cx:pt>
          <cx:pt idx="371">2.7 GHz</cx:pt>
          <cx:pt idx="372">2.7 GHz</cx:pt>
          <cx:pt idx="373">2.7 GHz</cx:pt>
          <cx:pt idx="374">2.7 GHz</cx:pt>
          <cx:pt idx="375">2.7 GHz</cx:pt>
          <cx:pt idx="376">2.7 GHz</cx:pt>
          <cx:pt idx="377">2.7 GHz</cx:pt>
          <cx:pt idx="378">2.7 GHz</cx:pt>
          <cx:pt idx="379">2.7 GHz</cx:pt>
          <cx:pt idx="380">2.7 GHz</cx:pt>
          <cx:pt idx="381">2.7 GHz</cx:pt>
          <cx:pt idx="382">2.7 GHz</cx:pt>
          <cx:pt idx="383">2.7 GHz</cx:pt>
          <cx:pt idx="384">2.7 GHz</cx:pt>
          <cx:pt idx="385">2.7 GHz</cx:pt>
          <cx:pt idx="386">2.7 GHz</cx:pt>
          <cx:pt idx="387">2.7 GHz</cx:pt>
          <cx:pt idx="388">2.7 GHz</cx:pt>
          <cx:pt idx="389">2.7 GHz</cx:pt>
          <cx:pt idx="390">2.7 GHz</cx:pt>
          <cx:pt idx="391">2.7 GHz</cx:pt>
          <cx:pt idx="392">2.7 GHz</cx:pt>
          <cx:pt idx="393">2.7 GHz</cx:pt>
          <cx:pt idx="394">2.7 GHz</cx:pt>
          <cx:pt idx="395">2.7 GHz</cx:pt>
          <cx:pt idx="396">2.7 GHz</cx:pt>
          <cx:pt idx="397">2.7 GHz</cx:pt>
          <cx:pt idx="398">2.7 GHz</cx:pt>
          <cx:pt idx="399">2.7 GHz</cx:pt>
          <cx:pt idx="400">2.8 GHz</cx:pt>
          <cx:pt idx="401">2.8 GHz</cx:pt>
          <cx:pt idx="402">2.8 GHz</cx:pt>
          <cx:pt idx="403">2.8 GHz</cx:pt>
          <cx:pt idx="404">2.8 GHz</cx:pt>
          <cx:pt idx="405">2.8 GHz</cx:pt>
          <cx:pt idx="406">2.8 GHz</cx:pt>
          <cx:pt idx="407">2.8 GHz</cx:pt>
          <cx:pt idx="408">2.8 GHz</cx:pt>
          <cx:pt idx="409">2.8 GHz</cx:pt>
          <cx:pt idx="410">2.8 GHz</cx:pt>
          <cx:pt idx="411">2.8 GHz</cx:pt>
          <cx:pt idx="412">2.8 GHz</cx:pt>
          <cx:pt idx="413">2.8 GHz</cx:pt>
          <cx:pt idx="414">2.8 GHz</cx:pt>
          <cx:pt idx="415">2.8 GHz</cx:pt>
          <cx:pt idx="416">2.8 GHz</cx:pt>
          <cx:pt idx="417">2.8 GHz</cx:pt>
          <cx:pt idx="418">2.8 GHz</cx:pt>
          <cx:pt idx="419">2.8 GHz</cx:pt>
          <cx:pt idx="420">2.8 GHz</cx:pt>
          <cx:pt idx="421">2.8 GHz</cx:pt>
          <cx:pt idx="422">2.8 GHz</cx:pt>
          <cx:pt idx="423">2.8 GHz</cx:pt>
          <cx:pt idx="424">2.8 GHz</cx:pt>
          <cx:pt idx="425">2.8 GHz</cx:pt>
          <cx:pt idx="426">2.8 GHz</cx:pt>
          <cx:pt idx="427">2.8 GHz</cx:pt>
          <cx:pt idx="428">2.8 GHz</cx:pt>
          <cx:pt idx="429">2.8 GHz</cx:pt>
          <cx:pt idx="430">2.8 GHz</cx:pt>
          <cx:pt idx="431">2.8 GHz</cx:pt>
          <cx:pt idx="432">2.8 GHz</cx:pt>
          <cx:pt idx="433">2.8 GHz</cx:pt>
          <cx:pt idx="434">2.8 GHz</cx:pt>
          <cx:pt idx="435">2.8 GHz</cx:pt>
          <cx:pt idx="436">2.8 GHz</cx:pt>
          <cx:pt idx="437">2.8 GHz</cx:pt>
          <cx:pt idx="438">2.8 GHz</cx:pt>
          <cx:pt idx="439">2.8 GHz</cx:pt>
          <cx:pt idx="440">3.0 GHz</cx:pt>
          <cx:pt idx="441">3.0 GHz</cx:pt>
          <cx:pt idx="442">3.0 GHz</cx:pt>
          <cx:pt idx="443">3.0 GHz</cx:pt>
          <cx:pt idx="444">3.0 GHz</cx:pt>
          <cx:pt idx="445">3.0 GHz</cx:pt>
          <cx:pt idx="446">3.0 GHz</cx:pt>
          <cx:pt idx="447">3.0 GHz</cx:pt>
          <cx:pt idx="448">3.0 GHz</cx:pt>
          <cx:pt idx="449">3.0 GHz</cx:pt>
          <cx:pt idx="450">3.0 GHz</cx:pt>
          <cx:pt idx="451">3.0 GHz</cx:pt>
          <cx:pt idx="452">3.0 GHz</cx:pt>
          <cx:pt idx="453">3.0 GHz</cx:pt>
          <cx:pt idx="454">3.0 GHz</cx:pt>
          <cx:pt idx="455">3.0 GHz</cx:pt>
          <cx:pt idx="456">3.0 GHz</cx:pt>
          <cx:pt idx="457">3.0 GHz</cx:pt>
          <cx:pt idx="458">3.0 GHz</cx:pt>
          <cx:pt idx="459">3.0 GHz</cx:pt>
          <cx:pt idx="460">3.0 GHz</cx:pt>
          <cx:pt idx="461">3.0 GHz</cx:pt>
          <cx:pt idx="462">3.0 GHz</cx:pt>
          <cx:pt idx="463">3.0 GHz</cx:pt>
          <cx:pt idx="464">3.0 GHz</cx:pt>
          <cx:pt idx="465">3.0 GHz</cx:pt>
          <cx:pt idx="466">3.0 GHz</cx:pt>
          <cx:pt idx="467">3.0 GHz</cx:pt>
          <cx:pt idx="468">3.0 GHz</cx:pt>
          <cx:pt idx="469">3.0 GHz</cx:pt>
          <cx:pt idx="470">3.0 GHz</cx:pt>
          <cx:pt idx="471">3.0 GHz</cx:pt>
          <cx:pt idx="472">3.0 GHz</cx:pt>
          <cx:pt idx="473">3.0 GHz</cx:pt>
          <cx:pt idx="474">3.0 GHz</cx:pt>
          <cx:pt idx="475">3.0 GHz</cx:pt>
          <cx:pt idx="476">3.0 GHz</cx:pt>
          <cx:pt idx="477">3.0 GHz</cx:pt>
          <cx:pt idx="478">3.0 GHz</cx:pt>
          <cx:pt idx="479">3.0 GHz</cx:pt>
          <cx:pt idx="480">3.2 GHz</cx:pt>
          <cx:pt idx="481">3.2 GHz</cx:pt>
          <cx:pt idx="482">3.2 GHz</cx:pt>
          <cx:pt idx="483">3.2 GHz</cx:pt>
          <cx:pt idx="484">3.2 GHz</cx:pt>
          <cx:pt idx="485">3.2 GHz</cx:pt>
          <cx:pt idx="486">3.2 GHz</cx:pt>
          <cx:pt idx="487">3.2 GHz</cx:pt>
          <cx:pt idx="488">3.2 GHz</cx:pt>
          <cx:pt idx="489">3.2 GHz</cx:pt>
          <cx:pt idx="490">3.2 GHz</cx:pt>
          <cx:pt idx="491">3.2 GHz</cx:pt>
          <cx:pt idx="492">3.2 GHz</cx:pt>
          <cx:pt idx="493">3.2 GHz</cx:pt>
          <cx:pt idx="494">3.2 GHz</cx:pt>
          <cx:pt idx="495">3.2 GHz</cx:pt>
          <cx:pt idx="496">3.2 GHz</cx:pt>
          <cx:pt idx="497">3.2 GHz</cx:pt>
          <cx:pt idx="498">3.2 GHz</cx:pt>
          <cx:pt idx="499">3.2 GHz</cx:pt>
          <cx:pt idx="500">3.2 GHz</cx:pt>
          <cx:pt idx="501">3.2 GHz</cx:pt>
          <cx:pt idx="502">3.2 GHz</cx:pt>
          <cx:pt idx="503">3.2 GHz</cx:pt>
          <cx:pt idx="504">3.2 GHz</cx:pt>
          <cx:pt idx="505">3.2 GHz</cx:pt>
          <cx:pt idx="506">3.2 GHz</cx:pt>
          <cx:pt idx="507">3.2 GHz</cx:pt>
          <cx:pt idx="508">3.2 GHz</cx:pt>
          <cx:pt idx="509">3.2 GHz</cx:pt>
          <cx:pt idx="510">3.2 GHz</cx:pt>
          <cx:pt idx="511">3.2 GHz</cx:pt>
          <cx:pt idx="512">3.2 GHz</cx:pt>
          <cx:pt idx="513">3.2 GHz</cx:pt>
          <cx:pt idx="514">3.2 GHz</cx:pt>
          <cx:pt idx="515">3.2 GHz</cx:pt>
          <cx:pt idx="516">3.2 GHz</cx:pt>
          <cx:pt idx="517">3.2 GHz</cx:pt>
          <cx:pt idx="518">3.2 GHz</cx:pt>
          <cx:pt idx="519">3.2 GHz</cx:pt>
          <cx:pt idx="520">3.3 GHz</cx:pt>
          <cx:pt idx="521">3.3 GHz</cx:pt>
          <cx:pt idx="522">3.3 GHz</cx:pt>
          <cx:pt idx="523">3.3 GHz</cx:pt>
          <cx:pt idx="524">3.3 GHz</cx:pt>
          <cx:pt idx="525">3.3 GHz</cx:pt>
          <cx:pt idx="526">3.3 GHz</cx:pt>
          <cx:pt idx="527">3.3 GHz</cx:pt>
          <cx:pt idx="528">3.3 GHz</cx:pt>
          <cx:pt idx="529">3.3 GHz</cx:pt>
          <cx:pt idx="530">3.3 GHz</cx:pt>
          <cx:pt idx="531">3.3 GHz</cx:pt>
          <cx:pt idx="532">3.3 GHz</cx:pt>
          <cx:pt idx="533">3.3 GHz</cx:pt>
          <cx:pt idx="534">3.3 GHz</cx:pt>
          <cx:pt idx="535">3.3 GHz</cx:pt>
          <cx:pt idx="536">3.3 GHz</cx:pt>
          <cx:pt idx="537">3.3 GHz</cx:pt>
          <cx:pt idx="538">3.3 GHz</cx:pt>
          <cx:pt idx="539">3.3 GHz</cx:pt>
          <cx:pt idx="540">3.3 GHz</cx:pt>
          <cx:pt idx="541">3.3 GHz</cx:pt>
          <cx:pt idx="542">3.3 GHz</cx:pt>
          <cx:pt idx="543">3.3 GHz</cx:pt>
          <cx:pt idx="544">3.3 GHz</cx:pt>
          <cx:pt idx="545">3.3 GHz</cx:pt>
          <cx:pt idx="546">3.3 GHz</cx:pt>
          <cx:pt idx="547">3.3 GHz</cx:pt>
          <cx:pt idx="548">3.3 GHz</cx:pt>
          <cx:pt idx="549">3.3 GHz</cx:pt>
          <cx:pt idx="550">3.3 GHz</cx:pt>
          <cx:pt idx="551">3.3 GHz</cx:pt>
          <cx:pt idx="552">3.3 GHz</cx:pt>
          <cx:pt idx="553">3.3 GHz</cx:pt>
          <cx:pt idx="554">3.3 GHz</cx:pt>
          <cx:pt idx="555">3.3 GHz</cx:pt>
          <cx:pt idx="556">3.3 GHz</cx:pt>
          <cx:pt idx="557">3.3 GHz</cx:pt>
          <cx:pt idx="558">3.3 GHz</cx:pt>
          <cx:pt idx="559">3.3 GHz</cx:pt>
          <cx:pt idx="560">3.5 GHz</cx:pt>
          <cx:pt idx="561">3.5 GHz</cx:pt>
          <cx:pt idx="562">3.5 GHz</cx:pt>
          <cx:pt idx="563">3.5 GHz</cx:pt>
          <cx:pt idx="564">3.5 GHz</cx:pt>
          <cx:pt idx="565">3.5 GHz</cx:pt>
          <cx:pt idx="566">3.5 GHz</cx:pt>
          <cx:pt idx="567">3.5 GHz</cx:pt>
          <cx:pt idx="568">3.5 GHz</cx:pt>
          <cx:pt idx="569">3.5 GHz</cx:pt>
          <cx:pt idx="570">3.5 GHz</cx:pt>
          <cx:pt idx="571">3.5 GHz</cx:pt>
          <cx:pt idx="572">3.5 GHz</cx:pt>
          <cx:pt idx="573">3.5 GHz</cx:pt>
          <cx:pt idx="574">3.5 GHz</cx:pt>
          <cx:pt idx="575">3.5 GHz</cx:pt>
          <cx:pt idx="576">3.5 GHz</cx:pt>
          <cx:pt idx="577">3.5 GHz</cx:pt>
          <cx:pt idx="578">3.5 GHz</cx:pt>
          <cx:pt idx="579">3.5 GHz</cx:pt>
          <cx:pt idx="580">3.5 GHz</cx:pt>
          <cx:pt idx="581">3.5 GHz</cx:pt>
          <cx:pt idx="582">3.5 GHz</cx:pt>
          <cx:pt idx="583">3.5 GHz</cx:pt>
          <cx:pt idx="584">3.5 GHz</cx:pt>
          <cx:pt idx="585">3.5 GHz</cx:pt>
          <cx:pt idx="586">3.5 GHz</cx:pt>
          <cx:pt idx="587">3.5 GHz</cx:pt>
          <cx:pt idx="588">3.5 GHz</cx:pt>
          <cx:pt idx="589">3.5 GHz</cx:pt>
          <cx:pt idx="590">3.5 GHz</cx:pt>
          <cx:pt idx="591">3.5 GHz</cx:pt>
          <cx:pt idx="592">3.5 GHz</cx:pt>
          <cx:pt idx="593">3.5 GHz</cx:pt>
          <cx:pt idx="594">3.5 GHz</cx:pt>
          <cx:pt idx="595">3.5 GHz</cx:pt>
          <cx:pt idx="596">3.5 GHz</cx:pt>
          <cx:pt idx="597">3.5 GHz</cx:pt>
          <cx:pt idx="598">3.5 GHz</cx:pt>
          <cx:pt idx="599">3.5 GHz</cx:pt>
        </cx:lvl>
      </cx:strDim>
      <cx:numDim type="val">
        <cx:f>'[256_32_CFQ_CFQ.xlsx]RAW AVG FULL'!$G$2:$G$601</cx:f>
        <cx:lvl ptCount="600" formatCode="General">
          <cx:pt idx="0">408510.98281249998</cx:pt>
          <cx:pt idx="1">297481.3959375</cx:pt>
          <cx:pt idx="2">362602.40500000003</cx:pt>
          <cx:pt idx="3">340571.89374999999</cx:pt>
          <cx:pt idx="4">226735.8059375</cx:pt>
          <cx:pt idx="5">441190.46875</cx:pt>
          <cx:pt idx="6">369602.41187499999</cx:pt>
          <cx:pt idx="7">472052.17843750003</cx:pt>
          <cx:pt idx="8">398826.98375000001</cx:pt>
          <cx:pt idx="9">244264.988125</cx:pt>
          <cx:pt idx="10">445873.58374999999</cx:pt>
          <cx:pt idx="11">319487.66499999998</cx:pt>
          <cx:pt idx="12">162919.40031249999</cx:pt>
          <cx:pt idx="13">393870.2471875</cx:pt>
          <cx:pt idx="14">352010.80562499998</cx:pt>
          <cx:pt idx="15">544536.44406250003</cx:pt>
          <cx:pt idx="16">147875.09812499999</cx:pt>
          <cx:pt idx="17">261655.38906250001</cx:pt>
          <cx:pt idx="18">510966.83437499998</cx:pt>
          <cx:pt idx="19">252840.83906249999</cx:pt>
          <cx:pt idx="20">461223.15937499999</cx:pt>
          <cx:pt idx="21">579032.08531250001</cx:pt>
          <cx:pt idx="22">543041.6065625</cx:pt>
          <cx:pt idx="23">483656.01906249998</cx:pt>
          <cx:pt idx="24">150155.28843750001</cx:pt>
          <cx:pt idx="25">576928.57781249995</cx:pt>
          <cx:pt idx="26">329115.729375</cx:pt>
          <cx:pt idx="27">293961.18406250002</cx:pt>
          <cx:pt idx="28">500947.36812499998</cx:pt>
          <cx:pt idx="29">162457.1965625</cx:pt>
          <cx:pt idx="30">370826.89156249998</cx:pt>
          <cx:pt idx="31">246875.9428125</cx:pt>
          <cx:pt idx="32">343581.20343749999</cx:pt>
          <cx:pt idx="33">271265.09343750001</cx:pt>
          <cx:pt idx="34">296780.44843749999</cx:pt>
          <cx:pt idx="35">299614.44874999998</cx:pt>
          <cx:pt idx="36">366988.59718749998</cx:pt>
          <cx:pt idx="37">291409.53781250003</cx:pt>
          <cx:pt idx="38">429165.87437500001</cx:pt>
          <cx:pt idx="39">336067.20531250001</cx:pt>
          <cx:pt idx="40">417591.49187500001</cx:pt>
          <cx:pt idx="41">321860.4478125</cx:pt>
          <cx:pt idx="42">487104.09156249999</cx:pt>
          <cx:pt idx="43">376260.97531250003</cx:pt>
          <cx:pt idx="44">346030.20156249998</cx:pt>
          <cx:pt idx="45">375020.56812499999</cx:pt>
          <cx:pt idx="46">348216.5703125</cx:pt>
          <cx:pt idx="47">646449.07499999995</cx:pt>
          <cx:pt idx="48">335442.54062500002</cx:pt>
          <cx:pt idx="49">430966.99625000003</cx:pt>
          <cx:pt idx="50">500075.79593750002</cx:pt>
          <cx:pt idx="51">486496.50937500002</cx:pt>
          <cx:pt idx="52">596805.98062499997</cx:pt>
          <cx:pt idx="53">621948.90812499996</cx:pt>
          <cx:pt idx="54">408753.830625</cx:pt>
          <cx:pt idx="55">511941.98843750003</cx:pt>
          <cx:pt idx="56">234615.82062499999</cx:pt>
          <cx:pt idx="57">222230.18812499999</cx:pt>
          <cx:pt idx="58">424393.62156250002</cx:pt>
          <cx:pt idx="59">478690.02718749997</cx:pt>
          <cx:pt idx="60">290748.36937500001</cx:pt>
          <cx:pt idx="61">486869.77781250002</cx:pt>
          <cx:pt idx="62">262645.47281250003</cx:pt>
          <cx:pt idx="63">455550.38374999998</cx:pt>
          <cx:pt idx="64">380681.63312499999</cx:pt>
          <cx:pt idx="65">271936.9296875</cx:pt>
          <cx:pt idx="66">176340.74062500001</cx:pt>
          <cx:pt idx="67">295854.09843750001</cx:pt>
          <cx:pt idx="68">179202.34531249999</cx:pt>
          <cx:pt idx="69">487957.00062499999</cx:pt>
          <cx:pt idx="70">401694.97781249997</cx:pt>
          <cx:pt idx="71">554211.24781249999</cx:pt>
          <cx:pt idx="72">551849.84062499995</cx:pt>
          <cx:pt idx="73">564886.52625</cx:pt>
          <cx:pt idx="74">185621.58374999999</cx:pt>
          <cx:pt idx="75">375728.37562499999</cx:pt>
          <cx:pt idx="76">414282.01187500003</cx:pt>
          <cx:pt idx="77">507544.86249999999</cx:pt>
          <cx:pt idx="78">564551.21499999997</cx:pt>
          <cx:pt idx="79">355113.91531249997</cx:pt>
          <cx:pt idx="80">472897.549375</cx:pt>
          <cx:pt idx="81">372404.27156249998</cx:pt>
          <cx:pt idx="82">291958.66875000001</cx:pt>
          <cx:pt idx="83">239700.27124999999</cx:pt>
          <cx:pt idx="84">267351.94937500003</cx:pt>
          <cx:pt idx="85">306991.62312499998</cx:pt>
          <cx:pt idx="86">265280.114375</cx:pt>
          <cx:pt idx="87">348275.20437499997</cx:pt>
          <cx:pt idx="88">223949.22875000001</cx:pt>
          <cx:pt idx="89">211942.2253125</cx:pt>
          <cx:pt idx="90">349699.5028125</cx:pt>
          <cx:pt idx="91">526923.48499999999</cx:pt>
          <cx:pt idx="92">547345.43656249996</cx:pt>
          <cx:pt idx="93">483714.50562499999</cx:pt>
          <cx:pt idx="94">337074.64218750002</cx:pt>
          <cx:pt idx="95">583268.74343749997</cx:pt>
          <cx:pt idx="96">208347.9778125</cx:pt>
          <cx:pt idx="97">649416.29249999998</cx:pt>
          <cx:pt idx="98">504528.84812500002</cx:pt>
          <cx:pt idx="99">421914.18968750001</cx:pt>
          <cx:pt idx="100">431849.7159375</cx:pt>
          <cx:pt idx="101">582543.59812500002</cx:pt>
          <cx:pt idx="102">609987.80656249996</cx:pt>
          <cx:pt idx="103">453401.73375000001</cx:pt>
          <cx:pt idx="104">233178.29749999999</cx:pt>
          <cx:pt idx="105">558856.70687500003</cx:pt>
          <cx:pt idx="106">628181.8934375</cx:pt>
          <cx:pt idx="107">349729.44406250003</cx:pt>
          <cx:pt idx="108">634787.9375</cx:pt>
          <cx:pt idx="109">584579.03374999994</cx:pt>
          <cx:pt idx="110">305645.71406249999</cx:pt>
          <cx:pt idx="111">617783.02625</cx:pt>
          <cx:pt idx="112">565147.98312500003</cx:pt>
          <cx:pt idx="113">234382.23531250001</cx:pt>
          <cx:pt idx="114">193031.2303125</cx:pt>
          <cx:pt idx="115">443060.56593749998</cx:pt>
          <cx:pt idx="116">429504.06</cx:pt>
          <cx:pt idx="117">524975.34375</cx:pt>
          <cx:pt idx="118">415007.66781249997</cx:pt>
          <cx:pt idx="119">458227.58656249999</cx:pt>
          <cx:pt idx="120">231571.9325</cx:pt>
          <cx:pt idx="121">309712.08218750003</cx:pt>
          <cx:pt idx="122">263747.51937499997</cx:pt>
          <cx:pt idx="123">650539.54625000001</cx:pt>
          <cx:pt idx="124">249880.081875</cx:pt>
          <cx:pt idx="125">255324.99281249999</cx:pt>
          <cx:pt idx="126">316905.989375</cx:pt>
          <cx:pt idx="127">475726.35093750001</cx:pt>
          <cx:pt idx="128">439573.62874999997</cx:pt>
          <cx:pt idx="129">286504.81031249999</cx:pt>
          <cx:pt idx="130">342861.70000000001</cx:pt>
          <cx:pt idx="131">594988.645625</cx:pt>
          <cx:pt idx="132">493617.34375</cx:pt>
          <cx:pt idx="133">507821.47031250002</cx:pt>
          <cx:pt idx="134">385019.46062500001</cx:pt>
          <cx:pt idx="135">442138.62281249999</cx:pt>
          <cx:pt idx="136">184815.70999999999</cx:pt>
          <cx:pt idx="137">378115.47812500002</cx:pt>
          <cx:pt idx="138">164371.08562500001</cx:pt>
          <cx:pt idx="139">466656.77656249999</cx:pt>
          <cx:pt idx="140">340592.0078125</cx:pt>
          <cx:pt idx="141">620668.42249999999</cx:pt>
          <cx:pt idx="142">567653.35250000004</cx:pt>
          <cx:pt idx="143">503921.80593749997</cx:pt>
          <cx:pt idx="144">201668.14656250001</cx:pt>
          <cx:pt idx="145">638011.0575</cx:pt>
          <cx:pt idx="146">285516.83406249998</cx:pt>
          <cx:pt idx="147">521777.643125</cx:pt>
          <cx:pt idx="148">361509.63843749999</cx:pt>
          <cx:pt idx="149">348617.671875</cx:pt>
          <cx:pt idx="150">198557.09843750001</cx:pt>
          <cx:pt idx="151">243876.02249999999</cx:pt>
          <cx:pt idx="152">630069.39218750002</cx:pt>
          <cx:pt idx="153">390225.08124999999</cx:pt>
          <cx:pt idx="154">742077.2940625</cx:pt>
          <cx:pt idx="155">552433.54374999995</cx:pt>
          <cx:pt idx="156">286055.17499999999</cx:pt>
          <cx:pt idx="157">405731.46187499998</cx:pt>
          <cx:pt idx="158">590384.48812500003</cx:pt>
          <cx:pt idx="159">593270.745</cx:pt>
          <cx:pt idx="160">423081.23656250001</cx:pt>
          <cx:pt idx="161">510510.62843749998</cx:pt>
          <cx:pt idx="162">685469.61781249999</cx:pt>
          <cx:pt idx="163">650207.40531249996</cx:pt>
          <cx:pt idx="164">223010.14874999999</cx:pt>
          <cx:pt idx="165">393203.48999999999</cx:pt>
          <cx:pt idx="166">205872.66750000001</cx:pt>
          <cx:pt idx="167">486020.89750000002</cx:pt>
          <cx:pt idx="168">465286.97093750001</cx:pt>
          <cx:pt idx="169">582697.8515625</cx:pt>
          <cx:pt idx="170">411856.56312499999</cx:pt>
          <cx:pt idx="171">411545.71562500001</cx:pt>
          <cx:pt idx="172">633636.47781249997</cx:pt>
          <cx:pt idx="173">412292.64687499998</cx:pt>
          <cx:pt idx="174">566921.23968750006</cx:pt>
          <cx:pt idx="175">252965.95281250001</cx:pt>
          <cx:pt idx="176">434511.59062500001</cx:pt>
          <cx:pt idx="177">659195.14687499998</cx:pt>
          <cx:pt idx="178">712359.02187499998</cx:pt>
          <cx:pt idx="179">434041.12</cx:pt>
          <cx:pt idx="180">236232.10093750001</cx:pt>
          <cx:pt idx="181">559174.1590625</cx:pt>
          <cx:pt idx="182">167669.43718750001</cx:pt>
          <cx:pt idx="183">498775.03625</cx:pt>
          <cx:pt idx="184">306918.98062500003</cx:pt>
          <cx:pt idx="185">345113.5284375</cx:pt>
          <cx:pt idx="186">521333.80062499997</cx:pt>
          <cx:pt idx="187">697841.83125000005</cx:pt>
          <cx:pt idx="188">350966.13624999998</cx:pt>
          <cx:pt idx="189">414333.49093750003</cx:pt>
          <cx:pt idx="190">526736.69937499997</cx:pt>
          <cx:pt idx="191">554313.22906249994</cx:pt>
          <cx:pt idx="192">515485.92156250001</cx:pt>
          <cx:pt idx="193">388111.18093749997</cx:pt>
          <cx:pt idx="194">576909.57093749999</cx:pt>
          <cx:pt idx="195">646073.26468749996</cx:pt>
          <cx:pt idx="196">478986.40250000003</cx:pt>
          <cx:pt idx="197">412072.57593749999</cx:pt>
          <cx:pt idx="198">225207.85250000001</cx:pt>
          <cx:pt idx="199">612934.81593749998</cx:pt>
          <cx:pt idx="200">775057.88375000004</cx:pt>
          <cx:pt idx="201">703140.46250000002</cx:pt>
          <cx:pt idx="202">226121.78343750001</cx:pt>
          <cx:pt idx="203">581134.76406249998</cx:pt>
          <cx:pt idx="204">766694.93062500004</cx:pt>
          <cx:pt idx="205">450788.68281249999</cx:pt>
          <cx:pt idx="206">491706.24843749998</cx:pt>
          <cx:pt idx="207">247214.53125</cx:pt>
          <cx:pt idx="208">186580.03</cx:pt>
          <cx:pt idx="209">194670.36749999999</cx:pt>
          <cx:pt idx="210">611742.15249999997</cx:pt>
          <cx:pt idx="211">441194.87718750001</cx:pt>
          <cx:pt idx="212">416735.5103125</cx:pt>
          <cx:pt idx="213">560515.70343750005</cx:pt>
          <cx:pt idx="214">314444.27625</cx:pt>
          <cx:pt idx="215">472038.64250000002</cx:pt>
          <cx:pt idx="216">318428.75687500002</cx:pt>
          <cx:pt idx="217">347469.59593750001</cx:pt>
          <cx:pt idx="218">185900.3684375</cx:pt>
          <cx:pt idx="219">469770.23593750002</cx:pt>
          <cx:pt idx="220">234892.94593749999</cx:pt>
          <cx:pt idx="221">567006.8828125</cx:pt>
          <cx:pt idx="222">343735.34749999997</cx:pt>
          <cx:pt idx="223">472580.90250000003</cx:pt>
          <cx:pt idx="224">714846.74843749998</cx:pt>
          <cx:pt idx="225">398498.54999999999</cx:pt>
          <cx:pt idx="226">324641.0575</cx:pt>
          <cx:pt idx="227">647285.76906249998</cx:pt>
          <cx:pt idx="228">257403.07187499999</cx:pt>
          <cx:pt idx="229">388522.0990625</cx:pt>
          <cx:pt idx="230">408689.60781249998</cx:pt>
          <cx:pt idx="231">440808.5440625</cx:pt>
          <cx:pt idx="232">660373.15375000006</cx:pt>
          <cx:pt idx="233">302622.07593749999</cx:pt>
          <cx:pt idx="234">691944.08250000002</cx:pt>
          <cx:pt idx="235">351391.66749999998</cx:pt>
          <cx:pt idx="236">498374.6640625</cx:pt>
          <cx:pt idx="237">550056.43625000003</cx:pt>
          <cx:pt idx="238">731139.12124999997</cx:pt>
          <cx:pt idx="239">742257.87124999997</cx:pt>
          <cx:pt idx="240">776035.58625000005</cx:pt>
          <cx:pt idx="241">797231.40625</cx:pt>
          <cx:pt idx="242">669833.26500000001</cx:pt>
          <cx:pt idx="243">260684.91093750001</cx:pt>
          <cx:pt idx="244">712863.83875</cx:pt>
          <cx:pt idx="245">291217.3046875</cx:pt>
          <cx:pt idx="246">597172.27968749998</cx:pt>
          <cx:pt idx="247">792574.27249999996</cx:pt>
          <cx:pt idx="248">736647.95250000001</cx:pt>
          <cx:pt idx="249">468853.79781249998</cx:pt>
          <cx:pt idx="250">250542.56937499999</cx:pt>
          <cx:pt idx="251">684885.40187499998</cx:pt>
          <cx:pt idx="252">507969.16031250003</cx:pt>
          <cx:pt idx="253">342252.48749999999</cx:pt>
          <cx:pt idx="254">337395.8984375</cx:pt>
          <cx:pt idx="255">854073.13531249994</cx:pt>
          <cx:pt idx="256">722877.72218749998</cx:pt>
          <cx:pt idx="257">282208.32093749999</cx:pt>
          <cx:pt idx="258">235349.3840625</cx:pt>
          <cx:pt idx="259">804964.76187499997</cx:pt>
          <cx:pt idx="260">590665.06031249999</cx:pt>
          <cx:pt idx="261">211799.45281250001</cx:pt>
          <cx:pt idx="262">454160.51874999999</cx:pt>
          <cx:pt idx="263">687530.40031249996</cx:pt>
          <cx:pt idx="264">244170.07250000001</cx:pt>
          <cx:pt idx="265">260639.15031249999</cx:pt>
          <cx:pt idx="266">281301.98875000002</cx:pt>
          <cx:pt idx="267">500725.2159375</cx:pt>
          <cx:pt idx="268">786796.42031249998</cx:pt>
          <cx:pt idx="269">505422.18656250002</cx:pt>
          <cx:pt idx="270">690259.10999999999</cx:pt>
          <cx:pt idx="271">662669.34906250006</cx:pt>
          <cx:pt idx="272">307068.1825</cx:pt>
          <cx:pt idx="273">785974.6171875</cx:pt>
          <cx:pt idx="274">679266.89906249999</cx:pt>
          <cx:pt idx="275">495873.44624999998</cx:pt>
          <cx:pt idx="276">409477.21124999999</cx:pt>
          <cx:pt idx="277">726419.84875</cx:pt>
          <cx:pt idx="278">246655.73874999999</cx:pt>
          <cx:pt idx="279">332865.54375000001</cx:pt>
          <cx:pt idx="280">411250.81374999997</cx:pt>
          <cx:pt idx="281">219751.26906250001</cx:pt>
          <cx:pt idx="282">200218.92749999999</cx:pt>
          <cx:pt idx="283">719071.25062499999</cx:pt>
          <cx:pt idx="284">740523.87843749998</cx:pt>
          <cx:pt idx="285">489178.46999999997</cx:pt>
          <cx:pt idx="286">219819.63062499999</cx:pt>
          <cx:pt idx="287">217342.7059375</cx:pt>
          <cx:pt idx="288">356380.78000000003</cx:pt>
          <cx:pt idx="289">482856.24625000003</cx:pt>
          <cx:pt idx="290">463022.22437499999</cx:pt>
          <cx:pt idx="291">761170.51781250001</cx:pt>
          <cx:pt idx="292">591644.66843750002</cx:pt>
          <cx:pt idx="293">515719.4115625</cx:pt>
          <cx:pt idx="294">413133.61312499997</cx:pt>
          <cx:pt idx="295">456782.65218749997</cx:pt>
          <cx:pt idx="296">594609.14281250001</cx:pt>
          <cx:pt idx="297">284903.55249999999</cx:pt>
          <cx:pt idx="298">489041.06656250003</cx:pt>
          <cx:pt idx="299">353604.19656249997</cx:pt>
          <cx:pt idx="300">586650.81718749995</cx:pt>
          <cx:pt idx="301">759776.40249999997</cx:pt>
          <cx:pt idx="302">859091.06593749998</cx:pt>
          <cx:pt idx="303">826252.9140625</cx:pt>
          <cx:pt idx="304">556549.1953125</cx:pt>
          <cx:pt idx="305">523950.93187500001</cx:pt>
          <cx:pt idx="306">419760.99656250002</cx:pt>
          <cx:pt idx="307">213549.91312499999</cx:pt>
          <cx:pt idx="308">282302.93156250002</cx:pt>
          <cx:pt idx="309">445987.47218749998</cx:pt>
          <cx:pt idx="310">325647.3125</cx:pt>
          <cx:pt idx="311">334621.62687500002</cx:pt>
          <cx:pt idx="312">535106.73124999995</cx:pt>
          <cx:pt idx="313">683762.90468749998</cx:pt>
          <cx:pt idx="314">449213.73749999999</cx:pt>
          <cx:pt idx="315">611845.13031250006</cx:pt>
          <cx:pt idx="316">760284.1221875</cx:pt>
          <cx:pt idx="317">627631.49593750003</cx:pt>
          <cx:pt idx="318">256368.04781250001</cx:pt>
          <cx:pt idx="319">386546.54031249997</cx:pt>
          <cx:pt idx="320">626953.97499999998</cx:pt>
          <cx:pt idx="321">391213.6875</cx:pt>
          <cx:pt idx="322">211439.255</cx:pt>
          <cx:pt idx="323">255252.734375</cx:pt>
          <cx:pt idx="324">639847.270625</cx:pt>
          <cx:pt idx="325">236981.9334375</cx:pt>
          <cx:pt idx="326">609665.84499999997</cx:pt>
          <cx:pt idx="327">291784.77750000003</cx:pt>
          <cx:pt idx="328">528752.78968749999</cx:pt>
          <cx:pt idx="329">818032.75562499999</cx:pt>
          <cx:pt idx="330">617786.89437500003</cx:pt>
          <cx:pt idx="331">872640.0546875</cx:pt>
          <cx:pt idx="332">808235.58031250001</cx:pt>
          <cx:pt idx="333">399575.43093749997</cx:pt>
          <cx:pt idx="334">330381.8071875</cx:pt>
          <cx:pt idx="335">857944.80874999997</cx:pt>
          <cx:pt idx="336">828791.80218750006</cx:pt>
          <cx:pt idx="337">300709.53781250003</cx:pt>
          <cx:pt idx="338">451747.98749999999</cx:pt>
          <cx:pt idx="339">239636.95656250001</cx:pt>
          <cx:pt idx="340">515790.46750000003</cx:pt>
          <cx:pt idx="341">211682.608125</cx:pt>
          <cx:pt idx="342">393333.109375</cx:pt>
          <cx:pt idx="343">403476.98062500003</cx:pt>
          <cx:pt idx="344">378214.48656250001</cx:pt>
          <cx:pt idx="345">810425.30937499995</cx:pt>
          <cx:pt idx="346">306612.77000000002</cx:pt>
          <cx:pt idx="347">269794.81906250003</cx:pt>
          <cx:pt idx="348">728873.82093749999</cx:pt>
          <cx:pt idx="349">389390.75874999998</cx:pt>
          <cx:pt idx="350">839144.64124999999</cx:pt>
          <cx:pt idx="351">350665.22499999998</cx:pt>
          <cx:pt idx="352">490297.46843750001</cx:pt>
          <cx:pt idx="353">810941.68843750004</cx:pt>
          <cx:pt idx="354">736766.07374999998</cx:pt>
          <cx:pt idx="355">708732.16749999998</cx:pt>
          <cx:pt idx="356">293747.37031249999</cx:pt>
          <cx:pt idx="357">371726.30437500001</cx:pt>
          <cx:pt idx="358">644177.65375000006</cx:pt>
          <cx:pt idx="359">616413.55218750006</cx:pt>
          <cx:pt idx="360">466504.06374999997</cx:pt>
          <cx:pt idx="361">250372.39812500001</cx:pt>
          <cx:pt idx="362">266399.93843749998</cx:pt>
          <cx:pt idx="363">748459.47687500005</cx:pt>
          <cx:pt idx="364">542295.99406249996</cx:pt>
          <cx:pt idx="365">722096.18031249999</cx:pt>
          <cx:pt idx="366">508341.66249999998</cx:pt>
          <cx:pt idx="367">477282.15156249999</cx:pt>
          <cx:pt idx="368">636359.47906249994</cx:pt>
          <cx:pt idx="369">873378.09281249996</cx:pt>
          <cx:pt idx="370">978508.15281250002</cx:pt>
          <cx:pt idx="371">374736.58812500001</cx:pt>
          <cx:pt idx="372">718769.70156249998</cx:pt>
          <cx:pt idx="373">879914.63875000004</cx:pt>
          <cx:pt idx="374">823758.265625</cx:pt>
          <cx:pt idx="375">795483.541875</cx:pt>
          <cx:pt idx="376">524959.24687499995</cx:pt>
          <cx:pt idx="377">390881.93375000003</cx:pt>
          <cx:pt idx="378">897137.953125</cx:pt>
          <cx:pt idx="379">931137.3621875</cx:pt>
          <cx:pt idx="380">789705.19281250006</cx:pt>
          <cx:pt idx="381">798572.32374999998</cx:pt>
          <cx:pt idx="382">338038.38343749999</cx:pt>
          <cx:pt idx="383">440930.52468749997</cx:pt>
          <cx:pt idx="384">637162.39937500004</cx:pt>
          <cx:pt idx="385">418938.61343750003</cx:pt>
          <cx:pt idx="386">721336.93562500004</cx:pt>
          <cx:pt idx="387">313247.40968749998</cx:pt>
          <cx:pt idx="388">521776.44187500002</cx:pt>
          <cx:pt idx="389">798864.64781250001</cx:pt>
          <cx:pt idx="390">864944.46875</cx:pt>
          <cx:pt idx="391">356103.0753125</cx:pt>
          <cx:pt idx="392">540080.49656250002</cx:pt>
          <cx:pt idx="393">782141.66874999995</cx:pt>
          <cx:pt idx="394">429274.74093750003</cx:pt>
          <cx:pt idx="395">502771.21031250001</cx:pt>
          <cx:pt idx="396">565077.62531250005</cx:pt>
          <cx:pt idx="397">644602.38218750001</cx:pt>
          <cx:pt idx="398">750672.69687500002</cx:pt>
          <cx:pt idx="399">759658.94281250006</cx:pt>
          <cx:pt idx="400">939911.4815625</cx:pt>
          <cx:pt idx="401">886987.77187499998</cx:pt>
          <cx:pt idx="402">318206.69687500002</cx:pt>
          <cx:pt idx="403">698691.6121875</cx:pt>
          <cx:pt idx="404">745356.06343750004</cx:pt>
          <cx:pt idx="405">559270.47718749999</cx:pt>
          <cx:pt idx="406">1006788.55875</cx:pt>
          <cx:pt idx="407">666960.62156250002</cx:pt>
          <cx:pt idx="408">405186.41218749998</cx:pt>
          <cx:pt idx="409">434037.76250000001</cx:pt>
          <cx:pt idx="410">277454.96625</cx:pt>
          <cx:pt idx="411">406087.79843750002</cx:pt>
          <cx:pt idx="412">716595.11812500004</cx:pt>
          <cx:pt idx="413">458379.01593749999</cx:pt>
          <cx:pt idx="414">479840.29749999999</cx:pt>
          <cx:pt idx="415">698277.87968749995</cx:pt>
          <cx:pt idx="416">816987.02749999997</cx:pt>
          <cx:pt idx="417">252651.72875000001</cx:pt>
          <cx:pt idx="418">386621.43812499999</cx:pt>
          <cx:pt idx="419">915698.6378125</cx:pt>
          <cx:pt idx="420">750371.48093750002</cx:pt>
          <cx:pt idx="421">679675.97375</cx:pt>
          <cx:pt idx="422">504596.51500000001</cx:pt>
          <cx:pt idx="423">874902.35031250003</cx:pt>
          <cx:pt idx="424">901549.94687500002</cx:pt>
          <cx:pt idx="425">425423.078125</cx:pt>
          <cx:pt idx="426">280344.58750000002</cx:pt>
          <cx:pt idx="427">379569.48781249998</cx:pt>
          <cx:pt idx="428">714600.625</cx:pt>
          <cx:pt idx="429">948659.89437500003</cx:pt>
          <cx:pt idx="430">482033.31874999998</cx:pt>
          <cx:pt idx="431">788211.16718750005</cx:pt>
          <cx:pt idx="432">418204.614375</cx:pt>
          <cx:pt idx="433">285877.13</cx:pt>
          <cx:pt idx="434">833723.34906250006</cx:pt>
          <cx:pt idx="435">599137.49062499998</cx:pt>
          <cx:pt idx="436">836133.52281250001</cx:pt>
          <cx:pt idx="437">513723.28249999997</cx:pt>
          <cx:pt idx="438">477536.43843749998</cx:pt>
          <cx:pt idx="439">586472.625</cx:pt>
          <cx:pt idx="440">436861.59562500002</cx:pt>
          <cx:pt idx="441">212614.1825</cx:pt>
          <cx:pt idx="442">643963.26718750002</cx:pt>
          <cx:pt idx="443">894806.43593749998</cx:pt>
          <cx:pt idx="444">464822.88906249998</cx:pt>
          <cx:pt idx="445">823142.59999999998</cx:pt>
          <cx:pt idx="446">590070.61156250001</cx:pt>
          <cx:pt idx="447">443094.06718750001</cx:pt>
          <cx:pt idx="448">318468.43375000003</cx:pt>
          <cx:pt idx="449">673176.10999999999</cx:pt>
          <cx:pt idx="450">345902.19437500002</cx:pt>
          <cx:pt idx="451">331839.0575</cx:pt>
          <cx:pt idx="452">670897.8515625</cx:pt>
          <cx:pt idx="453">284607.79843750002</cx:pt>
          <cx:pt idx="454">831225.239375</cx:pt>
          <cx:pt idx="455">905224.94499999995</cx:pt>
          <cx:pt idx="456">729899.75375000003</cx:pt>
          <cx:pt idx="457">251232.77937500001</cx:pt>
          <cx:pt idx="458">823460.90562500001</cx:pt>
          <cx:pt idx="459">919122.9503125</cx:pt>
          <cx:pt idx="460">770541.96281249996</cx:pt>
          <cx:pt idx="461">1004784.1015625</cx:pt>
          <cx:pt idx="462">734690.08156249998</cx:pt>
          <cx:pt idx="463">982762.94062500005</cx:pt>
          <cx:pt idx="464">879936.3828125</cx:pt>
          <cx:pt idx="465">368230.1328125</cx:pt>
          <cx:pt idx="466">877577.4659375</cx:pt>
          <cx:pt idx="467">582528.15312499995</cx:pt>
          <cx:pt idx="468">669722.69593749999</cx:pt>
          <cx:pt idx="469">513544.51937499997</cx:pt>
          <cx:pt idx="470">472686.68375000003</cx:pt>
          <cx:pt idx="471">438046.71812500001</cx:pt>
          <cx:pt idx="472">971515.73531250004</cx:pt>
          <cx:pt idx="473">765950.52781250002</cx:pt>
          <cx:pt idx="474">692033.85281249997</cx:pt>
          <cx:pt idx="475">521188.64437499997</cx:pt>
          <cx:pt idx="476">615361.48187500006</cx:pt>
          <cx:pt idx="477">251188.73999999999</cx:pt>
          <cx:pt idx="478">608478.11750000005</cx:pt>
          <cx:pt idx="479">347454.15718749998</cx:pt>
          <cx:pt idx="480">903450.8075</cx:pt>
          <cx:pt idx="481">533396.17625000002</cx:pt>
          <cx:pt idx="482">971617.015625</cx:pt>
          <cx:pt idx="483">726008.10250000004</cx:pt>
          <cx:pt idx="484">461006.8228125</cx:pt>
          <cx:pt idx="485">652001.17093749996</cx:pt>
          <cx:pt idx="486">358349.76687499997</cx:pt>
          <cx:pt idx="487">331729.41062500002</cx:pt>
          <cx:pt idx="488">446668.62906250003</cx:pt>
          <cx:pt idx="489">311465.13593749999</cx:pt>
          <cx:pt idx="490">319235.04031249997</cx:pt>
          <cx:pt idx="491">958102.77625</cx:pt>
          <cx:pt idx="492">994992.67781250004</cx:pt>
          <cx:pt idx="493">815909.32343750005</cx:pt>
          <cx:pt idx="494">348078.78437499999</cx:pt>
          <cx:pt idx="495">789429.32218749996</cx:pt>
          <cx:pt idx="496">1000919.5540625</cx:pt>
          <cx:pt idx="497">997279.59718749998</cx:pt>
          <cx:pt idx="498">991835.885625</cx:pt>
          <cx:pt idx="499">938995.43125000002</cx:pt>
          <cx:pt idx="500">928980.739375</cx:pt>
          <cx:pt idx="501">1029256.18375</cx:pt>
          <cx:pt idx="502">829897.8671875</cx:pt>
          <cx:pt idx="503">1053717.2168749999</cx:pt>
          <cx:pt idx="504">551847.72499999998</cx:pt>
          <cx:pt idx="505">1035550.8100000001</cx:pt>
          <cx:pt idx="506">297916.30906250002</cx:pt>
          <cx:pt idx="507">542558.19750000001</cx:pt>
          <cx:pt idx="508">905829.06843750004</cx:pt>
          <cx:pt idx="509">504893.78718749998</cx:pt>
          <cx:pt idx="510">963597.51468749996</cx:pt>
          <cx:pt idx="511">567020.06312499999</cx:pt>
          <cx:pt idx="512">912242.08687500004</cx:pt>
          <cx:pt idx="513">321731.2215625</cx:pt>
          <cx:pt idx="514">447305.49843749998</cx:pt>
          <cx:pt idx="515">357828.93687500001</cx:pt>
          <cx:pt idx="516">895763.67281250004</cx:pt>
          <cx:pt idx="517">990215.14218750002</cx:pt>
          <cx:pt idx="518">924093.45281249995</cx:pt>
          <cx:pt idx="519">835235.94374999998</cx:pt>
          <cx:pt idx="520">430277.60562500003</cx:pt>
          <cx:pt idx="521">947105.22406250006</cx:pt>
          <cx:pt idx="522">639695.54031249997</cx:pt>
          <cx:pt idx="523">551756.72999999998</cx:pt>
          <cx:pt idx="524">563517.57593749999</cx:pt>
          <cx:pt idx="525">922919.1846875</cx:pt>
          <cx:pt idx="526">706280.72687500005</cx:pt>
          <cx:pt idx="527">1049872.92875</cx:pt>
          <cx:pt idx="528">319788.86906250002</cx:pt>
          <cx:pt idx="529">462900.81281249999</cx:pt>
          <cx:pt idx="530">1049734.3131250001</cx:pt>
          <cx:pt idx="531">389772.67406250001</cx:pt>
          <cx:pt idx="532">968553.63718750002</cx:pt>
          <cx:pt idx="533">380028.125</cx:pt>
          <cx:pt idx="534">874022.02687499998</cx:pt>
          <cx:pt idx="535">450108.77968749998</cx:pt>
          <cx:pt idx="536">1057877.5375000001</cx:pt>
          <cx:pt idx="537">360589.00343749998</cx:pt>
          <cx:pt idx="538">591937.4090625</cx:pt>
          <cx:pt idx="539">249301.24781249999</cx:pt>
          <cx:pt idx="540">938572.385625</cx:pt>
          <cx:pt idx="541">1039363.104375</cx:pt>
          <cx:pt idx="542">590909.53937500005</cx:pt>
          <cx:pt idx="543">250729.14624999999</cx:pt>
          <cx:pt idx="544">210452.82500000001</cx:pt>
          <cx:pt idx="545">1031192.94625</cx:pt>
          <cx:pt idx="546">437599.93062499998</cx:pt>
          <cx:pt idx="547">301933.81687500002</cx:pt>
          <cx:pt idx="548">420726.83656249999</cx:pt>
          <cx:pt idx="549">264847.63</cx:pt>
          <cx:pt idx="550">559052.8203125</cx:pt>
          <cx:pt idx="551">430496.19593749999</cx:pt>
          <cx:pt idx="552">1062334.9681249999</cx:pt>
          <cx:pt idx="553">904052.895625</cx:pt>
          <cx:pt idx="554">516649.9321875</cx:pt>
          <cx:pt idx="555">252187.0196875</cx:pt>
          <cx:pt idx="556">675716.24156250001</cx:pt>
          <cx:pt idx="557">286700.37125000003</cx:pt>
          <cx:pt idx="558">293171.1796875</cx:pt>
          <cx:pt idx="559">413463.26500000001</cx:pt>
          <cx:pt idx="560">693124.73593750002</cx:pt>
          <cx:pt idx="561">515225.27750000003</cx:pt>
          <cx:pt idx="562">1056905.2775000001</cx:pt>
          <cx:pt idx="563">329042.39124999999</cx:pt>
          <cx:pt idx="564">359778.77968749998</cx:pt>
          <cx:pt idx="565">301482.25593749998</cx:pt>
          <cx:pt idx="566">429580.90687499999</cx:pt>
          <cx:pt idx="567">672490.79656249995</cx:pt>
          <cx:pt idx="568">808813.91249999998</cx:pt>
          <cx:pt idx="569">416543.46687499998</cx:pt>
          <cx:pt idx="570">336536.57187500002</cx:pt>
          <cx:pt idx="571">1118916.0431250001</cx:pt>
          <cx:pt idx="572">443743.916875</cx:pt>
          <cx:pt idx="573">1017641.823125</cx:pt>
          <cx:pt idx="574">446906.47499999998</cx:pt>
          <cx:pt idx="575">1110562.0909374999</cx:pt>
          <cx:pt idx="576">825043.50437500002</cx:pt>
          <cx:pt idx="577">461410.0053125</cx:pt>
          <cx:pt idx="578">446526.1278125</cx:pt>
          <cx:pt idx="579">614097.03468749998</cx:pt>
          <cx:pt idx="580">1070897.0406249999</cx:pt>
          <cx:pt idx="581">359618.4975</cx:pt>
          <cx:pt idx="582">471658.34375</cx:pt>
          <cx:pt idx="583">1043084.1790625</cx:pt>
          <cx:pt idx="584">618568.78281250002</cx:pt>
          <cx:pt idx="585">860720.94125000003</cx:pt>
          <cx:pt idx="586">333632.22499999998</cx:pt>
          <cx:pt idx="587">1294120.0037499999</cx:pt>
          <cx:pt idx="588">294412.93062499998</cx:pt>
          <cx:pt idx="589">367767.92343750002</cx:pt>
          <cx:pt idx="590">339672.46937499999</cx:pt>
          <cx:pt idx="591">488093.30093750003</cx:pt>
          <cx:pt idx="592">483495.58968749997</cx:pt>
          <cx:pt idx="593">415098.07656249998</cx:pt>
          <cx:pt idx="594">679654.35312500002</cx:pt>
          <cx:pt idx="595">333810.71937499999</cx:pt>
          <cx:pt idx="596">483651.11812499998</cx:pt>
          <cx:pt idx="597">780205.74750000006</cx:pt>
          <cx:pt idx="598">955074.06187500001</cx:pt>
          <cx:pt idx="599">311156.47999999998</cx:pt>
        </cx:lvl>
      </cx:numDim>
    </cx:data>
    <cx:data id="6">
      <cx:strDim type="cat">
        <cx:f>'[256_32_CFQ_CFQ.xlsx]RAW AVG FULL'!$A$2:$A$601</cx:f>
        <cx:lvl ptCount="600">
          <cx:pt idx="0">1.2 GHz</cx:pt>
          <cx:pt idx="1">1.2 GHz</cx:pt>
          <cx:pt idx="2">1.2 GHz</cx:pt>
          <cx:pt idx="3">1.2 GHz</cx:pt>
          <cx:pt idx="4">1.2 GHz</cx:pt>
          <cx:pt idx="5">1.2 GHz</cx:pt>
          <cx:pt idx="6">1.2 GHz</cx:pt>
          <cx:pt idx="7">1.2 GHz</cx:pt>
          <cx:pt idx="8">1.2 GHz</cx:pt>
          <cx:pt idx="9">1.2 GHz</cx:pt>
          <cx:pt idx="10">1.2 GHz</cx:pt>
          <cx:pt idx="11">1.2 GHz</cx:pt>
          <cx:pt idx="12">1.2 GHz</cx:pt>
          <cx:pt idx="13">1.2 GHz</cx:pt>
          <cx:pt idx="14">1.2 GHz</cx:pt>
          <cx:pt idx="15">1.2 GHz</cx:pt>
          <cx:pt idx="16">1.2 GHz</cx:pt>
          <cx:pt idx="17">1.2 GHz</cx:pt>
          <cx:pt idx="18">1.2 GHz</cx:pt>
          <cx:pt idx="19">1.2 GHz</cx:pt>
          <cx:pt idx="20">1.2 GHz</cx:pt>
          <cx:pt idx="21">1.2 GHz</cx:pt>
          <cx:pt idx="22">1.2 GHz</cx:pt>
          <cx:pt idx="23">1.2 GHz</cx:pt>
          <cx:pt idx="24">1.2 GHz</cx:pt>
          <cx:pt idx="25">1.2 GHz</cx:pt>
          <cx:pt idx="26">1.2 GHz</cx:pt>
          <cx:pt idx="27">1.2 GHz</cx:pt>
          <cx:pt idx="28">1.2 GHz</cx:pt>
          <cx:pt idx="29">1.2 GHz</cx:pt>
          <cx:pt idx="30">1.2 GHz</cx:pt>
          <cx:pt idx="31">1.2 GHz</cx:pt>
          <cx:pt idx="32">1.2 GHz</cx:pt>
          <cx:pt idx="33">1.2 GHz</cx:pt>
          <cx:pt idx="34">1.2 GHz</cx:pt>
          <cx:pt idx="35">1.2 GHz</cx:pt>
          <cx:pt idx="36">1.2 GHz</cx:pt>
          <cx:pt idx="37">1.2 GHz</cx:pt>
          <cx:pt idx="38">1.2 GHz</cx:pt>
          <cx:pt idx="39">1.2 GHz</cx:pt>
          <cx:pt idx="40">1.4 GHz</cx:pt>
          <cx:pt idx="41">1.4 GHz</cx:pt>
          <cx:pt idx="42">1.4 GHz</cx:pt>
          <cx:pt idx="43">1.4 GHz</cx:pt>
          <cx:pt idx="44">1.4 GHz</cx:pt>
          <cx:pt idx="45">1.4 GHz</cx:pt>
          <cx:pt idx="46">1.4 GHz</cx:pt>
          <cx:pt idx="47">1.4 GHz</cx:pt>
          <cx:pt idx="48">1.4 GHz</cx:pt>
          <cx:pt idx="49">1.4 GHz</cx:pt>
          <cx:pt idx="50">1.4 GHz</cx:pt>
          <cx:pt idx="51">1.4 GHz</cx:pt>
          <cx:pt idx="52">1.4 GHz</cx:pt>
          <cx:pt idx="53">1.4 GHz</cx:pt>
          <cx:pt idx="54">1.4 GHz</cx:pt>
          <cx:pt idx="55">1.4 GHz</cx:pt>
          <cx:pt idx="56">1.4 GHz</cx:pt>
          <cx:pt idx="57">1.4 GHz</cx:pt>
          <cx:pt idx="58">1.4 GHz</cx:pt>
          <cx:pt idx="59">1.4 GHz</cx:pt>
          <cx:pt idx="60">1.4 GHz</cx:pt>
          <cx:pt idx="61">1.4 GHz</cx:pt>
          <cx:pt idx="62">1.4 GHz</cx:pt>
          <cx:pt idx="63">1.4 GHz</cx:pt>
          <cx:pt idx="64">1.4 GHz</cx:pt>
          <cx:pt idx="65">1.4 GHz</cx:pt>
          <cx:pt idx="66">1.4 GHz</cx:pt>
          <cx:pt idx="67">1.4 GHz</cx:pt>
          <cx:pt idx="68">1.4 GHz</cx:pt>
          <cx:pt idx="69">1.4 GHz</cx:pt>
          <cx:pt idx="70">1.4 GHz</cx:pt>
          <cx:pt idx="71">1.4 GHz</cx:pt>
          <cx:pt idx="72">1.4 GHz</cx:pt>
          <cx:pt idx="73">1.4 GHz</cx:pt>
          <cx:pt idx="74">1.4 GHz</cx:pt>
          <cx:pt idx="75">1.4 GHz</cx:pt>
          <cx:pt idx="76">1.4 GHz</cx:pt>
          <cx:pt idx="77">1.4 GHz</cx:pt>
          <cx:pt idx="78">1.4 GHz</cx:pt>
          <cx:pt idx="79">1.4 GHz</cx:pt>
          <cx:pt idx="80">1.5 GHz</cx:pt>
          <cx:pt idx="81">1.5 GHz</cx:pt>
          <cx:pt idx="82">1.5 GHz</cx:pt>
          <cx:pt idx="83">1.5 GHz</cx:pt>
          <cx:pt idx="84">1.5 GHz</cx:pt>
          <cx:pt idx="85">1.5 GHz</cx:pt>
          <cx:pt idx="86">1.5 GHz</cx:pt>
          <cx:pt idx="87">1.5 GHz</cx:pt>
          <cx:pt idx="88">1.5 GHz</cx:pt>
          <cx:pt idx="89">1.5 GHz</cx:pt>
          <cx:pt idx="90">1.5 GHz</cx:pt>
          <cx:pt idx="91">1.5 GHz</cx:pt>
          <cx:pt idx="92">1.5 GHz</cx:pt>
          <cx:pt idx="93">1.5 GHz</cx:pt>
          <cx:pt idx="94">1.5 GHz</cx:pt>
          <cx:pt idx="95">1.5 GHz</cx:pt>
          <cx:pt idx="96">1.5 GHz</cx:pt>
          <cx:pt idx="97">1.5 GHz</cx:pt>
          <cx:pt idx="98">1.5 GHz</cx:pt>
          <cx:pt idx="99">1.5 GHz</cx:pt>
          <cx:pt idx="100">1.5 GHz</cx:pt>
          <cx:pt idx="101">1.5 GHz</cx:pt>
          <cx:pt idx="102">1.5 GHz</cx:pt>
          <cx:pt idx="103">1.5 GHz</cx:pt>
          <cx:pt idx="104">1.5 GHz</cx:pt>
          <cx:pt idx="105">1.5 GHz</cx:pt>
          <cx:pt idx="106">1.5 GHz</cx:pt>
          <cx:pt idx="107">1.5 GHz</cx:pt>
          <cx:pt idx="108">1.5 GHz</cx:pt>
          <cx:pt idx="109">1.5 GHz</cx:pt>
          <cx:pt idx="110">1.5 GHz</cx:pt>
          <cx:pt idx="111">1.5 GHz</cx:pt>
          <cx:pt idx="112">1.5 GHz</cx:pt>
          <cx:pt idx="113">1.5 GHz</cx:pt>
          <cx:pt idx="114">1.5 GHz</cx:pt>
          <cx:pt idx="115">1.5 GHz</cx:pt>
          <cx:pt idx="116">1.5 GHz</cx:pt>
          <cx:pt idx="117">1.5 GHz</cx:pt>
          <cx:pt idx="118">1.5 GHz</cx:pt>
          <cx:pt idx="119">1.5 GHz</cx:pt>
          <cx:pt idx="120">1.7 GHz</cx:pt>
          <cx:pt idx="121">1.7 GHz</cx:pt>
          <cx:pt idx="122">1.7 GHz</cx:pt>
          <cx:pt idx="123">1.7 GHz</cx:pt>
          <cx:pt idx="124">1.7 GHz</cx:pt>
          <cx:pt idx="125">1.7 GHz</cx:pt>
          <cx:pt idx="126">1.7 GHz</cx:pt>
          <cx:pt idx="127">1.7 GHz</cx:pt>
          <cx:pt idx="128">1.7 GHz</cx:pt>
          <cx:pt idx="129">1.7 GHz</cx:pt>
          <cx:pt idx="130">1.7 GHz</cx:pt>
          <cx:pt idx="131">1.7 GHz</cx:pt>
          <cx:pt idx="132">1.7 GHz</cx:pt>
          <cx:pt idx="133">1.7 GHz</cx:pt>
          <cx:pt idx="134">1.7 GHz</cx:pt>
          <cx:pt idx="135">1.7 GHz</cx:pt>
          <cx:pt idx="136">1.7 GHz</cx:pt>
          <cx:pt idx="137">1.7 GHz</cx:pt>
          <cx:pt idx="138">1.7 GHz</cx:pt>
          <cx:pt idx="139">1.7 GHz</cx:pt>
          <cx:pt idx="140">1.7 GHz</cx:pt>
          <cx:pt idx="141">1.7 GHz</cx:pt>
          <cx:pt idx="142">1.7 GHz</cx:pt>
          <cx:pt idx="143">1.7 GHz</cx:pt>
          <cx:pt idx="144">1.7 GHz</cx:pt>
          <cx:pt idx="145">1.7 GHz</cx:pt>
          <cx:pt idx="146">1.7 GHz</cx:pt>
          <cx:pt idx="147">1.7 GHz</cx:pt>
          <cx:pt idx="148">1.7 GHz</cx:pt>
          <cx:pt idx="149">1.7 GHz</cx:pt>
          <cx:pt idx="150">1.7 GHz</cx:pt>
          <cx:pt idx="151">1.7 GHz</cx:pt>
          <cx:pt idx="152">1.7 GHz</cx:pt>
          <cx:pt idx="153">1.7 GHz</cx:pt>
          <cx:pt idx="154">1.7 GHz</cx:pt>
          <cx:pt idx="155">1.7 GHz</cx:pt>
          <cx:pt idx="156">1.7 GHz</cx:pt>
          <cx:pt idx="157">1.7 GHz</cx:pt>
          <cx:pt idx="158">1.7 GHz</cx:pt>
          <cx:pt idx="159">1.7 GHz</cx:pt>
          <cx:pt idx="160">1.9 GHz</cx:pt>
          <cx:pt idx="161">1.9 GHz</cx:pt>
          <cx:pt idx="162">1.9 GHz</cx:pt>
          <cx:pt idx="163">1.9 GHz</cx:pt>
          <cx:pt idx="164">1.9 GHz</cx:pt>
          <cx:pt idx="165">1.9 GHz</cx:pt>
          <cx:pt idx="166">1.9 GHz</cx:pt>
          <cx:pt idx="167">1.9 GHz</cx:pt>
          <cx:pt idx="168">1.9 GHz</cx:pt>
          <cx:pt idx="169">1.9 GHz</cx:pt>
          <cx:pt idx="170">1.9 GHz</cx:pt>
          <cx:pt idx="171">1.9 GHz</cx:pt>
          <cx:pt idx="172">1.9 GHz</cx:pt>
          <cx:pt idx="173">1.9 GHz</cx:pt>
          <cx:pt idx="174">1.9 GHz</cx:pt>
          <cx:pt idx="175">1.9 GHz</cx:pt>
          <cx:pt idx="176">1.9 GHz</cx:pt>
          <cx:pt idx="177">1.9 GHz</cx:pt>
          <cx:pt idx="178">1.9 GHz</cx:pt>
          <cx:pt idx="179">1.9 GHz</cx:pt>
          <cx:pt idx="180">1.9 GHz</cx:pt>
          <cx:pt idx="181">1.9 GHz</cx:pt>
          <cx:pt idx="182">1.9 GHz</cx:pt>
          <cx:pt idx="183">1.9 GHz</cx:pt>
          <cx:pt idx="184">1.9 GHz</cx:pt>
          <cx:pt idx="185">1.9 GHz</cx:pt>
          <cx:pt idx="186">1.9 GHz</cx:pt>
          <cx:pt idx="187">1.9 GHz</cx:pt>
          <cx:pt idx="188">1.9 GHz</cx:pt>
          <cx:pt idx="189">1.9 GHz</cx:pt>
          <cx:pt idx="190">1.9 GHz</cx:pt>
          <cx:pt idx="191">1.9 GHz</cx:pt>
          <cx:pt idx="192">1.9 GHz</cx:pt>
          <cx:pt idx="193">1.9 GHz</cx:pt>
          <cx:pt idx="194">1.9 GHz</cx:pt>
          <cx:pt idx="195">1.9 GHz</cx:pt>
          <cx:pt idx="196">1.9 GHz</cx:pt>
          <cx:pt idx="197">1.9 GHz</cx:pt>
          <cx:pt idx="198">1.9 GHz</cx:pt>
          <cx:pt idx="199">1.9 GHz</cx:pt>
          <cx:pt idx="200">2.0 GHz</cx:pt>
          <cx:pt idx="201">2.0 GHz</cx:pt>
          <cx:pt idx="202">2.0 GHz</cx:pt>
          <cx:pt idx="203">2.0 GHz</cx:pt>
          <cx:pt idx="204">2.0 GHz</cx:pt>
          <cx:pt idx="205">2.0 GHz</cx:pt>
          <cx:pt idx="206">2.0 GHz</cx:pt>
          <cx:pt idx="207">2.0 GHz</cx:pt>
          <cx:pt idx="208">2.0 GHz</cx:pt>
          <cx:pt idx="209">2.0 GHz</cx:pt>
          <cx:pt idx="210">2.0 GHz</cx:pt>
          <cx:pt idx="211">2.0 GHz</cx:pt>
          <cx:pt idx="212">2.0 GHz</cx:pt>
          <cx:pt idx="213">2.0 GHz</cx:pt>
          <cx:pt idx="214">2.0 GHz</cx:pt>
          <cx:pt idx="215">2.0 GHz</cx:pt>
          <cx:pt idx="216">2.0 GHz</cx:pt>
          <cx:pt idx="217">2.0 GHz</cx:pt>
          <cx:pt idx="218">2.0 GHz</cx:pt>
          <cx:pt idx="219">2.0 GHz</cx:pt>
          <cx:pt idx="220">2.0 GHz</cx:pt>
          <cx:pt idx="221">2.0 GHz</cx:pt>
          <cx:pt idx="222">2.0 GHz</cx:pt>
          <cx:pt idx="223">2.0 GHz</cx:pt>
          <cx:pt idx="224">2.0 GHz</cx:pt>
          <cx:pt idx="225">2.0 GHz</cx:pt>
          <cx:pt idx="226">2.0 GHz</cx:pt>
          <cx:pt idx="227">2.0 GHz</cx:pt>
          <cx:pt idx="228">2.0 GHz</cx:pt>
          <cx:pt idx="229">2.0 GHz</cx:pt>
          <cx:pt idx="230">2.0 GHz</cx:pt>
          <cx:pt idx="231">2.0 GHz</cx:pt>
          <cx:pt idx="232">2.0 GHz</cx:pt>
          <cx:pt idx="233">2.0 GHz</cx:pt>
          <cx:pt idx="234">2.0 GHz</cx:pt>
          <cx:pt idx="235">2.0 GHz</cx:pt>
          <cx:pt idx="236">2.0 GHz</cx:pt>
          <cx:pt idx="237">2.0 GHz</cx:pt>
          <cx:pt idx="238">2.0 GHz</cx:pt>
          <cx:pt idx="239">2.0 GHz</cx:pt>
          <cx:pt idx="240">2.2 GHz</cx:pt>
          <cx:pt idx="241">2.2 GHz</cx:pt>
          <cx:pt idx="242">2.2 GHz</cx:pt>
          <cx:pt idx="243">2.2 GHz</cx:pt>
          <cx:pt idx="244">2.2 GHz</cx:pt>
          <cx:pt idx="245">2.2 GHz</cx:pt>
          <cx:pt idx="246">2.2 GHz</cx:pt>
          <cx:pt idx="247">2.2 GHz</cx:pt>
          <cx:pt idx="248">2.2 GHz</cx:pt>
          <cx:pt idx="249">2.2 GHz</cx:pt>
          <cx:pt idx="250">2.2 GHz</cx:pt>
          <cx:pt idx="251">2.2 GHz</cx:pt>
          <cx:pt idx="252">2.2 GHz</cx:pt>
          <cx:pt idx="253">2.2 GHz</cx:pt>
          <cx:pt idx="254">2.2 GHz</cx:pt>
          <cx:pt idx="255">2.2 GHz</cx:pt>
          <cx:pt idx="256">2.2 GHz</cx:pt>
          <cx:pt idx="257">2.2 GHz</cx:pt>
          <cx:pt idx="258">2.2 GHz</cx:pt>
          <cx:pt idx="259">2.2 GHz</cx:pt>
          <cx:pt idx="260">2.2 GHz</cx:pt>
          <cx:pt idx="261">2.2 GHz</cx:pt>
          <cx:pt idx="262">2.2 GHz</cx:pt>
          <cx:pt idx="263">2.2 GHz</cx:pt>
          <cx:pt idx="264">2.2 GHz</cx:pt>
          <cx:pt idx="265">2.2 GHz</cx:pt>
          <cx:pt idx="266">2.2 GHz</cx:pt>
          <cx:pt idx="267">2.2 GHz</cx:pt>
          <cx:pt idx="268">2.2 GHz</cx:pt>
          <cx:pt idx="269">2.2 GHz</cx:pt>
          <cx:pt idx="270">2.2 GHz</cx:pt>
          <cx:pt idx="271">2.2 GHz</cx:pt>
          <cx:pt idx="272">2.2 GHz</cx:pt>
          <cx:pt idx="273">2.2 GHz</cx:pt>
          <cx:pt idx="274">2.2 GHz</cx:pt>
          <cx:pt idx="275">2.2 GHz</cx:pt>
          <cx:pt idx="276">2.2 GHz</cx:pt>
          <cx:pt idx="277">2.2 GHz</cx:pt>
          <cx:pt idx="278">2.2 GHz</cx:pt>
          <cx:pt idx="279">2.2 GHz</cx:pt>
          <cx:pt idx="280">2.3 GHz</cx:pt>
          <cx:pt idx="281">2.3 GHz</cx:pt>
          <cx:pt idx="282">2.3 GHz</cx:pt>
          <cx:pt idx="283">2.3 GHz</cx:pt>
          <cx:pt idx="284">2.3 GHz</cx:pt>
          <cx:pt idx="285">2.3 GHz</cx:pt>
          <cx:pt idx="286">2.3 GHz</cx:pt>
          <cx:pt idx="287">2.3 GHz</cx:pt>
          <cx:pt idx="288">2.3 GHz</cx:pt>
          <cx:pt idx="289">2.3 GHz</cx:pt>
          <cx:pt idx="290">2.3 GHz</cx:pt>
          <cx:pt idx="291">2.3 GHz</cx:pt>
          <cx:pt idx="292">2.3 GHz</cx:pt>
          <cx:pt idx="293">2.3 GHz</cx:pt>
          <cx:pt idx="294">2.3 GHz</cx:pt>
          <cx:pt idx="295">2.3 GHz</cx:pt>
          <cx:pt idx="296">2.3 GHz</cx:pt>
          <cx:pt idx="297">2.3 GHz</cx:pt>
          <cx:pt idx="298">2.3 GHz</cx:pt>
          <cx:pt idx="299">2.3 GHz</cx:pt>
          <cx:pt idx="300">2.3 GHz</cx:pt>
          <cx:pt idx="301">2.3 GHz</cx:pt>
          <cx:pt idx="302">2.3 GHz</cx:pt>
          <cx:pt idx="303">2.3 GHz</cx:pt>
          <cx:pt idx="304">2.3 GHz</cx:pt>
          <cx:pt idx="305">2.3 GHz</cx:pt>
          <cx:pt idx="306">2.3 GHz</cx:pt>
          <cx:pt idx="307">2.3 GHz</cx:pt>
          <cx:pt idx="308">2.3 GHz</cx:pt>
          <cx:pt idx="309">2.3 GHz</cx:pt>
          <cx:pt idx="310">2.3 GHz</cx:pt>
          <cx:pt idx="311">2.3 GHz</cx:pt>
          <cx:pt idx="312">2.3 GHz</cx:pt>
          <cx:pt idx="313">2.3 GHz</cx:pt>
          <cx:pt idx="314">2.3 GHz</cx:pt>
          <cx:pt idx="315">2.3 GHz</cx:pt>
          <cx:pt idx="316">2.3 GHz</cx:pt>
          <cx:pt idx="317">2.3 GHz</cx:pt>
          <cx:pt idx="318">2.3 GHz</cx:pt>
          <cx:pt idx="319">2.3 GHz</cx:pt>
          <cx:pt idx="320">2.5 GHz</cx:pt>
          <cx:pt idx="321">2.5 GHz</cx:pt>
          <cx:pt idx="322">2.5 GHz</cx:pt>
          <cx:pt idx="323">2.5 GHz</cx:pt>
          <cx:pt idx="324">2.5 GHz</cx:pt>
          <cx:pt idx="325">2.5 GHz</cx:pt>
          <cx:pt idx="326">2.5 GHz</cx:pt>
          <cx:pt idx="327">2.5 GHz</cx:pt>
          <cx:pt idx="328">2.5 GHz</cx:pt>
          <cx:pt idx="329">2.5 GHz</cx:pt>
          <cx:pt idx="330">2.5 GHz</cx:pt>
          <cx:pt idx="331">2.5 GHz</cx:pt>
          <cx:pt idx="332">2.5 GHz</cx:pt>
          <cx:pt idx="333">2.5 GHz</cx:pt>
          <cx:pt idx="334">2.5 GHz</cx:pt>
          <cx:pt idx="335">2.5 GHz</cx:pt>
          <cx:pt idx="336">2.5 GHz</cx:pt>
          <cx:pt idx="337">2.5 GHz</cx:pt>
          <cx:pt idx="338">2.5 GHz</cx:pt>
          <cx:pt idx="339">2.5 GHz</cx:pt>
          <cx:pt idx="340">2.5 GHz</cx:pt>
          <cx:pt idx="341">2.5 GHz</cx:pt>
          <cx:pt idx="342">2.5 GHz</cx:pt>
          <cx:pt idx="343">2.5 GHz</cx:pt>
          <cx:pt idx="344">2.5 GHz</cx:pt>
          <cx:pt idx="345">2.5 GHz</cx:pt>
          <cx:pt idx="346">2.5 GHz</cx:pt>
          <cx:pt idx="347">2.5 GHz</cx:pt>
          <cx:pt idx="348">2.5 GHz</cx:pt>
          <cx:pt idx="349">2.5 GHz</cx:pt>
          <cx:pt idx="350">2.5 GHz</cx:pt>
          <cx:pt idx="351">2.5 GHz</cx:pt>
          <cx:pt idx="352">2.5 GHz</cx:pt>
          <cx:pt idx="353">2.5 GHz</cx:pt>
          <cx:pt idx="354">2.5 GHz</cx:pt>
          <cx:pt idx="355">2.5 GHz</cx:pt>
          <cx:pt idx="356">2.5 GHz</cx:pt>
          <cx:pt idx="357">2.5 GHz</cx:pt>
          <cx:pt idx="358">2.5 GHz</cx:pt>
          <cx:pt idx="359">2.5 GHz</cx:pt>
          <cx:pt idx="360">2.7 GHz</cx:pt>
          <cx:pt idx="361">2.7 GHz</cx:pt>
          <cx:pt idx="362">2.7 GHz</cx:pt>
          <cx:pt idx="363">2.7 GHz</cx:pt>
          <cx:pt idx="364">2.7 GHz</cx:pt>
          <cx:pt idx="365">2.7 GHz</cx:pt>
          <cx:pt idx="366">2.7 GHz</cx:pt>
          <cx:pt idx="367">2.7 GHz</cx:pt>
          <cx:pt idx="368">2.7 GHz</cx:pt>
          <cx:pt idx="369">2.7 GHz</cx:pt>
          <cx:pt idx="370">2.7 GHz</cx:pt>
          <cx:pt idx="371">2.7 GHz</cx:pt>
          <cx:pt idx="372">2.7 GHz</cx:pt>
          <cx:pt idx="373">2.7 GHz</cx:pt>
          <cx:pt idx="374">2.7 GHz</cx:pt>
          <cx:pt idx="375">2.7 GHz</cx:pt>
          <cx:pt idx="376">2.7 GHz</cx:pt>
          <cx:pt idx="377">2.7 GHz</cx:pt>
          <cx:pt idx="378">2.7 GHz</cx:pt>
          <cx:pt idx="379">2.7 GHz</cx:pt>
          <cx:pt idx="380">2.7 GHz</cx:pt>
          <cx:pt idx="381">2.7 GHz</cx:pt>
          <cx:pt idx="382">2.7 GHz</cx:pt>
          <cx:pt idx="383">2.7 GHz</cx:pt>
          <cx:pt idx="384">2.7 GHz</cx:pt>
          <cx:pt idx="385">2.7 GHz</cx:pt>
          <cx:pt idx="386">2.7 GHz</cx:pt>
          <cx:pt idx="387">2.7 GHz</cx:pt>
          <cx:pt idx="388">2.7 GHz</cx:pt>
          <cx:pt idx="389">2.7 GHz</cx:pt>
          <cx:pt idx="390">2.7 GHz</cx:pt>
          <cx:pt idx="391">2.7 GHz</cx:pt>
          <cx:pt idx="392">2.7 GHz</cx:pt>
          <cx:pt idx="393">2.7 GHz</cx:pt>
          <cx:pt idx="394">2.7 GHz</cx:pt>
          <cx:pt idx="395">2.7 GHz</cx:pt>
          <cx:pt idx="396">2.7 GHz</cx:pt>
          <cx:pt idx="397">2.7 GHz</cx:pt>
          <cx:pt idx="398">2.7 GHz</cx:pt>
          <cx:pt idx="399">2.7 GHz</cx:pt>
          <cx:pt idx="400">2.8 GHz</cx:pt>
          <cx:pt idx="401">2.8 GHz</cx:pt>
          <cx:pt idx="402">2.8 GHz</cx:pt>
          <cx:pt idx="403">2.8 GHz</cx:pt>
          <cx:pt idx="404">2.8 GHz</cx:pt>
          <cx:pt idx="405">2.8 GHz</cx:pt>
          <cx:pt idx="406">2.8 GHz</cx:pt>
          <cx:pt idx="407">2.8 GHz</cx:pt>
          <cx:pt idx="408">2.8 GHz</cx:pt>
          <cx:pt idx="409">2.8 GHz</cx:pt>
          <cx:pt idx="410">2.8 GHz</cx:pt>
          <cx:pt idx="411">2.8 GHz</cx:pt>
          <cx:pt idx="412">2.8 GHz</cx:pt>
          <cx:pt idx="413">2.8 GHz</cx:pt>
          <cx:pt idx="414">2.8 GHz</cx:pt>
          <cx:pt idx="415">2.8 GHz</cx:pt>
          <cx:pt idx="416">2.8 GHz</cx:pt>
          <cx:pt idx="417">2.8 GHz</cx:pt>
          <cx:pt idx="418">2.8 GHz</cx:pt>
          <cx:pt idx="419">2.8 GHz</cx:pt>
          <cx:pt idx="420">2.8 GHz</cx:pt>
          <cx:pt idx="421">2.8 GHz</cx:pt>
          <cx:pt idx="422">2.8 GHz</cx:pt>
          <cx:pt idx="423">2.8 GHz</cx:pt>
          <cx:pt idx="424">2.8 GHz</cx:pt>
          <cx:pt idx="425">2.8 GHz</cx:pt>
          <cx:pt idx="426">2.8 GHz</cx:pt>
          <cx:pt idx="427">2.8 GHz</cx:pt>
          <cx:pt idx="428">2.8 GHz</cx:pt>
          <cx:pt idx="429">2.8 GHz</cx:pt>
          <cx:pt idx="430">2.8 GHz</cx:pt>
          <cx:pt idx="431">2.8 GHz</cx:pt>
          <cx:pt idx="432">2.8 GHz</cx:pt>
          <cx:pt idx="433">2.8 GHz</cx:pt>
          <cx:pt idx="434">2.8 GHz</cx:pt>
          <cx:pt idx="435">2.8 GHz</cx:pt>
          <cx:pt idx="436">2.8 GHz</cx:pt>
          <cx:pt idx="437">2.8 GHz</cx:pt>
          <cx:pt idx="438">2.8 GHz</cx:pt>
          <cx:pt idx="439">2.8 GHz</cx:pt>
          <cx:pt idx="440">3.0 GHz</cx:pt>
          <cx:pt idx="441">3.0 GHz</cx:pt>
          <cx:pt idx="442">3.0 GHz</cx:pt>
          <cx:pt idx="443">3.0 GHz</cx:pt>
          <cx:pt idx="444">3.0 GHz</cx:pt>
          <cx:pt idx="445">3.0 GHz</cx:pt>
          <cx:pt idx="446">3.0 GHz</cx:pt>
          <cx:pt idx="447">3.0 GHz</cx:pt>
          <cx:pt idx="448">3.0 GHz</cx:pt>
          <cx:pt idx="449">3.0 GHz</cx:pt>
          <cx:pt idx="450">3.0 GHz</cx:pt>
          <cx:pt idx="451">3.0 GHz</cx:pt>
          <cx:pt idx="452">3.0 GHz</cx:pt>
          <cx:pt idx="453">3.0 GHz</cx:pt>
          <cx:pt idx="454">3.0 GHz</cx:pt>
          <cx:pt idx="455">3.0 GHz</cx:pt>
          <cx:pt idx="456">3.0 GHz</cx:pt>
          <cx:pt idx="457">3.0 GHz</cx:pt>
          <cx:pt idx="458">3.0 GHz</cx:pt>
          <cx:pt idx="459">3.0 GHz</cx:pt>
          <cx:pt idx="460">3.0 GHz</cx:pt>
          <cx:pt idx="461">3.0 GHz</cx:pt>
          <cx:pt idx="462">3.0 GHz</cx:pt>
          <cx:pt idx="463">3.0 GHz</cx:pt>
          <cx:pt idx="464">3.0 GHz</cx:pt>
          <cx:pt idx="465">3.0 GHz</cx:pt>
          <cx:pt idx="466">3.0 GHz</cx:pt>
          <cx:pt idx="467">3.0 GHz</cx:pt>
          <cx:pt idx="468">3.0 GHz</cx:pt>
          <cx:pt idx="469">3.0 GHz</cx:pt>
          <cx:pt idx="470">3.0 GHz</cx:pt>
          <cx:pt idx="471">3.0 GHz</cx:pt>
          <cx:pt idx="472">3.0 GHz</cx:pt>
          <cx:pt idx="473">3.0 GHz</cx:pt>
          <cx:pt idx="474">3.0 GHz</cx:pt>
          <cx:pt idx="475">3.0 GHz</cx:pt>
          <cx:pt idx="476">3.0 GHz</cx:pt>
          <cx:pt idx="477">3.0 GHz</cx:pt>
          <cx:pt idx="478">3.0 GHz</cx:pt>
          <cx:pt idx="479">3.0 GHz</cx:pt>
          <cx:pt idx="480">3.2 GHz</cx:pt>
          <cx:pt idx="481">3.2 GHz</cx:pt>
          <cx:pt idx="482">3.2 GHz</cx:pt>
          <cx:pt idx="483">3.2 GHz</cx:pt>
          <cx:pt idx="484">3.2 GHz</cx:pt>
          <cx:pt idx="485">3.2 GHz</cx:pt>
          <cx:pt idx="486">3.2 GHz</cx:pt>
          <cx:pt idx="487">3.2 GHz</cx:pt>
          <cx:pt idx="488">3.2 GHz</cx:pt>
          <cx:pt idx="489">3.2 GHz</cx:pt>
          <cx:pt idx="490">3.2 GHz</cx:pt>
          <cx:pt idx="491">3.2 GHz</cx:pt>
          <cx:pt idx="492">3.2 GHz</cx:pt>
          <cx:pt idx="493">3.2 GHz</cx:pt>
          <cx:pt idx="494">3.2 GHz</cx:pt>
          <cx:pt idx="495">3.2 GHz</cx:pt>
          <cx:pt idx="496">3.2 GHz</cx:pt>
          <cx:pt idx="497">3.2 GHz</cx:pt>
          <cx:pt idx="498">3.2 GHz</cx:pt>
          <cx:pt idx="499">3.2 GHz</cx:pt>
          <cx:pt idx="500">3.2 GHz</cx:pt>
          <cx:pt idx="501">3.2 GHz</cx:pt>
          <cx:pt idx="502">3.2 GHz</cx:pt>
          <cx:pt idx="503">3.2 GHz</cx:pt>
          <cx:pt idx="504">3.2 GHz</cx:pt>
          <cx:pt idx="505">3.2 GHz</cx:pt>
          <cx:pt idx="506">3.2 GHz</cx:pt>
          <cx:pt idx="507">3.2 GHz</cx:pt>
          <cx:pt idx="508">3.2 GHz</cx:pt>
          <cx:pt idx="509">3.2 GHz</cx:pt>
          <cx:pt idx="510">3.2 GHz</cx:pt>
          <cx:pt idx="511">3.2 GHz</cx:pt>
          <cx:pt idx="512">3.2 GHz</cx:pt>
          <cx:pt idx="513">3.2 GHz</cx:pt>
          <cx:pt idx="514">3.2 GHz</cx:pt>
          <cx:pt idx="515">3.2 GHz</cx:pt>
          <cx:pt idx="516">3.2 GHz</cx:pt>
          <cx:pt idx="517">3.2 GHz</cx:pt>
          <cx:pt idx="518">3.2 GHz</cx:pt>
          <cx:pt idx="519">3.2 GHz</cx:pt>
          <cx:pt idx="520">3.3 GHz</cx:pt>
          <cx:pt idx="521">3.3 GHz</cx:pt>
          <cx:pt idx="522">3.3 GHz</cx:pt>
          <cx:pt idx="523">3.3 GHz</cx:pt>
          <cx:pt idx="524">3.3 GHz</cx:pt>
          <cx:pt idx="525">3.3 GHz</cx:pt>
          <cx:pt idx="526">3.3 GHz</cx:pt>
          <cx:pt idx="527">3.3 GHz</cx:pt>
          <cx:pt idx="528">3.3 GHz</cx:pt>
          <cx:pt idx="529">3.3 GHz</cx:pt>
          <cx:pt idx="530">3.3 GHz</cx:pt>
          <cx:pt idx="531">3.3 GHz</cx:pt>
          <cx:pt idx="532">3.3 GHz</cx:pt>
          <cx:pt idx="533">3.3 GHz</cx:pt>
          <cx:pt idx="534">3.3 GHz</cx:pt>
          <cx:pt idx="535">3.3 GHz</cx:pt>
          <cx:pt idx="536">3.3 GHz</cx:pt>
          <cx:pt idx="537">3.3 GHz</cx:pt>
          <cx:pt idx="538">3.3 GHz</cx:pt>
          <cx:pt idx="539">3.3 GHz</cx:pt>
          <cx:pt idx="540">3.3 GHz</cx:pt>
          <cx:pt idx="541">3.3 GHz</cx:pt>
          <cx:pt idx="542">3.3 GHz</cx:pt>
          <cx:pt idx="543">3.3 GHz</cx:pt>
          <cx:pt idx="544">3.3 GHz</cx:pt>
          <cx:pt idx="545">3.3 GHz</cx:pt>
          <cx:pt idx="546">3.3 GHz</cx:pt>
          <cx:pt idx="547">3.3 GHz</cx:pt>
          <cx:pt idx="548">3.3 GHz</cx:pt>
          <cx:pt idx="549">3.3 GHz</cx:pt>
          <cx:pt idx="550">3.3 GHz</cx:pt>
          <cx:pt idx="551">3.3 GHz</cx:pt>
          <cx:pt idx="552">3.3 GHz</cx:pt>
          <cx:pt idx="553">3.3 GHz</cx:pt>
          <cx:pt idx="554">3.3 GHz</cx:pt>
          <cx:pt idx="555">3.3 GHz</cx:pt>
          <cx:pt idx="556">3.3 GHz</cx:pt>
          <cx:pt idx="557">3.3 GHz</cx:pt>
          <cx:pt idx="558">3.3 GHz</cx:pt>
          <cx:pt idx="559">3.3 GHz</cx:pt>
          <cx:pt idx="560">3.5 GHz</cx:pt>
          <cx:pt idx="561">3.5 GHz</cx:pt>
          <cx:pt idx="562">3.5 GHz</cx:pt>
          <cx:pt idx="563">3.5 GHz</cx:pt>
          <cx:pt idx="564">3.5 GHz</cx:pt>
          <cx:pt idx="565">3.5 GHz</cx:pt>
          <cx:pt idx="566">3.5 GHz</cx:pt>
          <cx:pt idx="567">3.5 GHz</cx:pt>
          <cx:pt idx="568">3.5 GHz</cx:pt>
          <cx:pt idx="569">3.5 GHz</cx:pt>
          <cx:pt idx="570">3.5 GHz</cx:pt>
          <cx:pt idx="571">3.5 GHz</cx:pt>
          <cx:pt idx="572">3.5 GHz</cx:pt>
          <cx:pt idx="573">3.5 GHz</cx:pt>
          <cx:pt idx="574">3.5 GHz</cx:pt>
          <cx:pt idx="575">3.5 GHz</cx:pt>
          <cx:pt idx="576">3.5 GHz</cx:pt>
          <cx:pt idx="577">3.5 GHz</cx:pt>
          <cx:pt idx="578">3.5 GHz</cx:pt>
          <cx:pt idx="579">3.5 GHz</cx:pt>
          <cx:pt idx="580">3.5 GHz</cx:pt>
          <cx:pt idx="581">3.5 GHz</cx:pt>
          <cx:pt idx="582">3.5 GHz</cx:pt>
          <cx:pt idx="583">3.5 GHz</cx:pt>
          <cx:pt idx="584">3.5 GHz</cx:pt>
          <cx:pt idx="585">3.5 GHz</cx:pt>
          <cx:pt idx="586">3.5 GHz</cx:pt>
          <cx:pt idx="587">3.5 GHz</cx:pt>
          <cx:pt idx="588">3.5 GHz</cx:pt>
          <cx:pt idx="589">3.5 GHz</cx:pt>
          <cx:pt idx="590">3.5 GHz</cx:pt>
          <cx:pt idx="591">3.5 GHz</cx:pt>
          <cx:pt idx="592">3.5 GHz</cx:pt>
          <cx:pt idx="593">3.5 GHz</cx:pt>
          <cx:pt idx="594">3.5 GHz</cx:pt>
          <cx:pt idx="595">3.5 GHz</cx:pt>
          <cx:pt idx="596">3.5 GHz</cx:pt>
          <cx:pt idx="597">3.5 GHz</cx:pt>
          <cx:pt idx="598">3.5 GHz</cx:pt>
          <cx:pt idx="599">3.5 GHz</cx:pt>
        </cx:lvl>
      </cx:strDim>
      <cx:numDim type="val">
        <cx:f>'[256_32_CFQ_CFQ.xlsx]RAW AVG FULL'!$H$2:$H$601</cx:f>
        <cx:lvl ptCount="600" formatCode="General">
          <cx:pt idx="0">439482.81609375001</cx:pt>
          <cx:pt idx="1">373096.71890625003</cx:pt>
          <cx:pt idx="2">496409.55312499998</cx:pt>
          <cx:pt idx="3">195900.04859374999</cx:pt>
          <cx:pt idx="4">428283.69859375001</cx:pt>
          <cx:pt idx="5">159410.77046875001</cx:pt>
          <cx:pt idx="6">482739.75859375001</cx:pt>
          <cx:pt idx="7">158665.99796874999</cx:pt>
          <cx:pt idx="8">206410.57859374999</cx:pt>
          <cx:pt idx="9">529505.06093749998</cx:pt>
          <cx:pt idx="10">149359.01500000001</cx:pt>
          <cx:pt idx="11">222410.04359374999</cx:pt>
          <cx:pt idx="12">458870.68828125001</cx:pt>
          <cx:pt idx="13">479742.98843750003</cx:pt>
          <cx:pt idx="14">521142.19687500002</cx:pt>
          <cx:pt idx="15">458873.89515624999</cx:pt>
          <cx:pt idx="16">451290.46390625002</cx:pt>
          <cx:pt idx="17">400406.49578125001</cx:pt>
          <cx:pt idx="18">541980.19593749999</cx:pt>
          <cx:pt idx="19">164056.64093749999</cx:pt>
          <cx:pt idx="20">487985.30578125</cx:pt>
          <cx:pt idx="21">360207.62171874999</cx:pt>
          <cx:pt idx="22">377056.58015624998</cx:pt>
          <cx:pt idx="23">471887.54921874998</cx:pt>
          <cx:pt idx="24">390997.33750000002</cx:pt>
          <cx:pt idx="25">435056.71453125001</cx:pt>
          <cx:pt idx="26">467398.255</cx:pt>
          <cx:pt idx="27">444707.58906249999</cx:pt>
          <cx:pt idx="28">431192.33468750003</cx:pt>
          <cx:pt idx="29">477657.03859374998</cx:pt>
          <cx:pt idx="30">456010.61390624999</cx:pt>
          <cx:pt idx="31">408386.88828125002</cx:pt>
          <cx:pt idx="32">356493.63500000001</cx:pt>
          <cx:pt idx="33">413435.72218749998</cx:pt>
          <cx:pt idx="34">446523.72312500002</cx:pt>
          <cx:pt idx="35">201150.19343750001</cx:pt>
          <cx:pt idx="36">531125.22640625003</cx:pt>
          <cx:pt idx="37">513312.00312499999</cx:pt>
          <cx:pt idx="38">86111.510624999995</cx:pt>
          <cx:pt idx="39">535395.00718750001</cx:pt>
          <cx:pt idx="40">302628.03281250002</cx:pt>
          <cx:pt idx="41">158307.28796875</cx:pt>
          <cx:pt idx="42">573282.33499999996</cx:pt>
          <cx:pt idx="43">499667.02531250002</cx:pt>
          <cx:pt idx="44">513147.919375</cx:pt>
          <cx:pt idx="45">465663.22203125001</cx:pt>
          <cx:pt idx="46">179562.89374999999</cx:pt>
          <cx:pt idx="47">530506.89828125003</cx:pt>
          <cx:pt idx="48">282364.36109374999</cx:pt>
          <cx:pt idx="49">399342.36796875001</cx:pt>
          <cx:pt idx="50">520961.27328124997</cx:pt>
          <cx:pt idx="51">449286.25546875002</cx:pt>
          <cx:pt idx="52">518917.61312499997</cx:pt>
          <cx:pt idx="53">560545.64734375</cx:pt>
          <cx:pt idx="54">361765.85046875</cx:pt>
          <cx:pt idx="55">491169.46031250001</cx:pt>
          <cx:pt idx="56">527727.23390624998</cx:pt>
          <cx:pt idx="57">491546.02890625002</cx:pt>
          <cx:pt idx="58">221643.34312500001</cx:pt>
          <cx:pt idx="59">488883.575625</cx:pt>
          <cx:pt idx="60">527603.26875000005</cx:pt>
          <cx:pt idx="61">259769.06</cx:pt>
          <cx:pt idx="62">266464.06406250002</cx:pt>
          <cx:pt idx="63">452547.78531250003</cx:pt>
          <cx:pt idx="64">474964.14234374999</cx:pt>
          <cx:pt idx="65">457443.390625</cx:pt>
          <cx:pt idx="66">232732.6525</cx:pt>
          <cx:pt idx="67">482290.04375000001</cx:pt>
          <cx:pt idx="68">499995.47515625</cx:pt>
          <cx:pt idx="69">215157.98140625001</cx:pt>
          <cx:pt idx="70">142232.49656249999</cx:pt>
          <cx:pt idx="71">481076.16875000001</cx:pt>
          <cx:pt idx="72">336232.56812499999</cx:pt>
          <cx:pt idx="73">549739.54734375002</cx:pt>
          <cx:pt idx="74">464949.59859374998</cx:pt>
          <cx:pt idx="75">231584.104375</cx:pt>
          <cx:pt idx="76">507554.38953125</cx:pt>
          <cx:pt idx="77">432755.11093750002</cx:pt>
          <cx:pt idx="78">467644.87312499998</cx:pt>
          <cx:pt idx="79">224515.53609375001</cx:pt>
          <cx:pt idx="80">480731.05593749997</cx:pt>
          <cx:pt idx="81">179411.235625</cx:pt>
          <cx:pt idx="82">365773.5834375</cx:pt>
          <cx:pt idx="83">238267.96984375</cx:pt>
          <cx:pt idx="84">150015.63593749999</cx:pt>
          <cx:pt idx="85">565306.83046874998</cx:pt>
          <cx:pt idx="86">675058.86187499994</cx:pt>
          <cx:pt idx="87">473181.04031249997</cx:pt>
          <cx:pt idx="88">482177.88062499999</cx:pt>
          <cx:pt idx="89">191626.7240625</cx:pt>
          <cx:pt idx="90">552607.77203124994</cx:pt>
          <cx:pt idx="91">370220.89140625001</cx:pt>
          <cx:pt idx="92">551085.74312500004</cx:pt>
          <cx:pt idx="93">310072.86125000002</cx:pt>
          <cx:pt idx="94">563274.88531249994</cx:pt>
          <cx:pt idx="95">494615.19859375001</cx:pt>
          <cx:pt idx="96">635812.51093750005</cx:pt>
          <cx:pt idx="97">263269.2265625</cx:pt>
          <cx:pt idx="98">479859.92421874998</cx:pt>
          <cx:pt idx="99">556982.73281249998</cx:pt>
          <cx:pt idx="100">606772.64515624999</cx:pt>
          <cx:pt idx="101">467224.29875000002</cx:pt>
          <cx:pt idx="102">222804.10609374999</cx:pt>
          <cx:pt idx="103">266388.69500000001</cx:pt>
          <cx:pt idx="104">588643.96781249996</cx:pt>
          <cx:pt idx="105">453290.38015624997</cx:pt>
          <cx:pt idx="106">592499.65562500001</cx:pt>
          <cx:pt idx="107">550842.43843750004</cx:pt>
          <cx:pt idx="108">252683.92796875001</cx:pt>
          <cx:pt idx="109">666040.90171875001</cx:pt>
          <cx:pt idx="110">658067.33859375003</cx:pt>
          <cx:pt idx="111">442985.01109375001</cx:pt>
          <cx:pt idx="112">492276.47296874999</cx:pt>
          <cx:pt idx="113">583982.020625</cx:pt>
          <cx:pt idx="114">208624.44062499999</cx:pt>
          <cx:pt idx="115">221296.93828125001</cx:pt>
          <cx:pt idx="116">594114.15593749995</cx:pt>
          <cx:pt idx="117">174824.36203125</cx:pt>
          <cx:pt idx="118">575418.41156250006</cx:pt>
          <cx:pt idx="119">604222.80156249995</cx:pt>
          <cx:pt idx="120">443822.91796875</cx:pt>
          <cx:pt idx="121">563756.41156250006</cx:pt>
          <cx:pt idx="122">436397.66718749999</cx:pt>
          <cx:pt idx="123">463364.78218749998</cx:pt>
          <cx:pt idx="124">562339.18625000003</cx:pt>
          <cx:pt idx="125">652422.17500000005</cx:pt>
          <cx:pt idx="126">252093.71421875001</cx:pt>
          <cx:pt idx="127">461526.72234375001</cx:pt>
          <cx:pt idx="128">590452.77140624996</cx:pt>
          <cx:pt idx="129">324213.37031249999</cx:pt>
          <cx:pt idx="130">528316.62624999997</cx:pt>
          <cx:pt idx="131">174097.39046875</cx:pt>
          <cx:pt idx="132">575949.76312500006</cx:pt>
          <cx:pt idx="133">547378.82640625001</cx:pt>
          <cx:pt idx="134">221847.26500000001</cx:pt>
          <cx:pt idx="135">249284.32500000001</cx:pt>
          <cx:pt idx="136">484828.42515625001</cx:pt>
          <cx:pt idx="137">475001.87656250002</cx:pt>
          <cx:pt idx="138">622382.50312500005</cx:pt>
          <cx:pt idx="139">512938.54468749999</cx:pt>
          <cx:pt idx="140">238605.7475</cx:pt>
          <cx:pt idx="141">452822.07406249997</cx:pt>
          <cx:pt idx="142">462714.59890624997</cx:pt>
          <cx:pt idx="143">276041.5909375</cx:pt>
          <cx:pt idx="144">266437.44687500002</cx:pt>
          <cx:pt idx="145">585635.02281250001</cx:pt>
          <cx:pt idx="146">170952.09484375</cx:pt>
          <cx:pt idx="147">361974.37890625</cx:pt>
          <cx:pt idx="148">271387.28249999997</cx:pt>
          <cx:pt idx="149">335098.72484375001</cx:pt>
          <cx:pt idx="150">631228.68484374997</cx:pt>
          <cx:pt idx="151">651620.64124999999</cx:pt>
          <cx:pt idx="152">600480.94343750004</cx:pt>
          <cx:pt idx="153">431256.16375000001</cx:pt>
          <cx:pt idx="154">332649.35562500003</cx:pt>
          <cx:pt idx="155">481917.99953124998</cx:pt>
          <cx:pt idx="156">750018.11796874995</cx:pt>
          <cx:pt idx="157">402872.36937500001</cx:pt>
          <cx:pt idx="158">454935.44312499999</cx:pt>
          <cx:pt idx="159">506601.38265624997</cx:pt>
          <cx:pt idx="160">374018.44500000001</cx:pt>
          <cx:pt idx="161">689138.15187499998</cx:pt>
          <cx:pt idx="162">372653.72968749999</cx:pt>
          <cx:pt idx="163">616562.47281249997</cx:pt>
          <cx:pt idx="164">374209.18578125001</cx:pt>
          <cx:pt idx="165">566287.171875</cx:pt>
          <cx:pt idx="166">566853.97593750001</cx:pt>
          <cx:pt idx="167">542296.91703124996</cx:pt>
          <cx:pt idx="168">666206.54218750005</cx:pt>
          <cx:pt idx="169">563265.23656250001</cx:pt>
          <cx:pt idx="170">436276.52546874998</cx:pt>
          <cx:pt idx="171">499775.64968749997</cx:pt>
          <cx:pt idx="172">389505.27984375</cx:pt>
          <cx:pt idx="173">504202.55781249999</cx:pt>
          <cx:pt idx="174">616634.13343749999</cx:pt>
          <cx:pt idx="175">491301.13984374999</cx:pt>
          <cx:pt idx="176">677080.25984375004</cx:pt>
          <cx:pt idx="177">675949.083125</cx:pt>
          <cx:pt idx="178">493858.11671874998</cx:pt>
          <cx:pt idx="179">402448.92062500003</cx:pt>
          <cx:pt idx="180">362993.59296874999</cx:pt>
          <cx:pt idx="181">659254.05109375005</cx:pt>
          <cx:pt idx="182">652054.55171875004</cx:pt>
          <cx:pt idx="183">600648.56578125001</cx:pt>
          <cx:pt idx="184">617651.39046875003</cx:pt>
          <cx:pt idx="185">475526.61359374999</cx:pt>
          <cx:pt idx="186">715035.63093750004</cx:pt>
          <cx:pt idx="187">397864.13593749999</cx:pt>
          <cx:pt idx="188">283225.45890625002</cx:pt>
          <cx:pt idx="189">490315.13515624998</cx:pt>
          <cx:pt idx="190">457811.04359374999</cx:pt>
          <cx:pt idx="191">319021.73484375002</cx:pt>
          <cx:pt idx="192">451240.79765625001</cx:pt>
          <cx:pt idx="193">672863.87406249996</cx:pt>
          <cx:pt idx="194">555771.62515624997</cx:pt>
          <cx:pt idx="195">358614.70390625001</cx:pt>
          <cx:pt idx="196">161591.75140625</cx:pt>
          <cx:pt idx="197">443654.46500000003</cx:pt>
          <cx:pt idx="198">220621.40843750001</cx:pt>
          <cx:pt idx="199">342007.23734375002</cx:pt>
          <cx:pt idx="200">661957.791875</cx:pt>
          <cx:pt idx="201">387531.05093750003</cx:pt>
          <cx:pt idx="202">447728.0965625</cx:pt>
          <cx:pt idx="203">530222.25468749995</cx:pt>
          <cx:pt idx="204">473753.34281250002</cx:pt>
          <cx:pt idx="205">561271.73671874998</cx:pt>
          <cx:pt idx="206">520911.13109375001</cx:pt>
          <cx:pt idx="207">726982.97765625</cx:pt>
          <cx:pt idx="208">476578.75078125001</cx:pt>
          <cx:pt idx="209">503830.28421875002</cx:pt>
          <cx:pt idx="210">454685.17062500003</cx:pt>
          <cx:pt idx="211">537760.06906250003</cx:pt>
          <cx:pt idx="212">664945.73124999995</cx:pt>
          <cx:pt idx="213">418436.22265625</cx:pt>
          <cx:pt idx="214">519764.97171875002</cx:pt>
          <cx:pt idx="215">266754.44234374998</cx:pt>
          <cx:pt idx="216">613317.41984374996</cx:pt>
          <cx:pt idx="217">524374.58359375002</cx:pt>
          <cx:pt idx="218">546512.4503125</cx:pt>
          <cx:pt idx="219">731591.44703124999</cx:pt>
          <cx:pt idx="220">651235.42140624998</cx:pt>
          <cx:pt idx="221">446345.38468750002</cx:pt>
          <cx:pt idx="222">744347.42406250001</cx:pt>
          <cx:pt idx="223">635753.765625</cx:pt>
          <cx:pt idx="224">537123.68609374994</cx:pt>
          <cx:pt idx="225">705424.28671875002</cx:pt>
          <cx:pt idx="226">620926.26812499994</cx:pt>
          <cx:pt idx="227">688980.93500000006</cx:pt>
          <cx:pt idx="228">581062.97031250002</cx:pt>
          <cx:pt idx="229">222809.2890625</cx:pt>
          <cx:pt idx="230">700913.00984375004</cx:pt>
          <cx:pt idx="231">611322.42859375</cx:pt>
          <cx:pt idx="232">420575.61843749997</cx:pt>
          <cx:pt idx="233">391666.91468749999</cx:pt>
          <cx:pt idx="234">548131.41718750005</cx:pt>
          <cx:pt idx="235">644090.20546874998</cx:pt>
          <cx:pt idx="236">408299.61203125003</cx:pt>
          <cx:pt idx="237">502116.86093750002</cx:pt>
          <cx:pt idx="238">686641.90984374995</cx:pt>
          <cx:pt idx="239">508530.44937500003</cx:pt>
          <cx:pt idx="240">503594.60031250003</cx:pt>
          <cx:pt idx="241">483853.2734375</cx:pt>
          <cx:pt idx="242">288024.7134375</cx:pt>
          <cx:pt idx="243">605089.76906249998</cx:pt>
          <cx:pt idx="244">664253.16546875006</cx:pt>
          <cx:pt idx="245">790379.44437499996</cx:pt>
          <cx:pt idx="246">788816.98703125003</cx:pt>
          <cx:pt idx="247">597447.6328125</cx:pt>
          <cx:pt idx="248">540568.45187500003</cx:pt>
          <cx:pt idx="249">394869.08765624999</cx:pt>
          <cx:pt idx="250">434717.69843749999</cx:pt>
          <cx:pt idx="251">601476.64078124997</cx:pt>
          <cx:pt idx="252">819611.39906249999</cx:pt>
          <cx:pt idx="253">546428.92906250001</cx:pt>
          <cx:pt idx="254">652230.82281249994</cx:pt>
          <cx:pt idx="255">580761.41171875002</cx:pt>
          <cx:pt idx="256">402989.15921875002</cx:pt>
          <cx:pt idx="257">402715.54984375002</cx:pt>
          <cx:pt idx="258">489585.30015625001</cx:pt>
          <cx:pt idx="259">500841.78875000001</cx:pt>
          <cx:pt idx="260">238752.16234375001</cx:pt>
          <cx:pt idx="261">651002.15468749998</cx:pt>
          <cx:pt idx="262">345091.2084375</cx:pt>
          <cx:pt idx="263">344767.5575</cx:pt>
          <cx:pt idx="264">634865.75421875005</cx:pt>
          <cx:pt idx="265">610116.78046875005</cx:pt>
          <cx:pt idx="266">658262.12562499999</cx:pt>
          <cx:pt idx="267">409137.49125000002</cx:pt>
          <cx:pt idx="268">581405.43078125</cx:pt>
          <cx:pt idx="269">643757.11312500003</cx:pt>
          <cx:pt idx="270">757365.89484375005</cx:pt>
          <cx:pt idx="271">436899.94234374998</cx:pt>
          <cx:pt idx="272">412207.29078124999</cx:pt>
          <cx:pt idx="273">598322.72796875006</cx:pt>
          <cx:pt idx="274">793939.28562500002</cx:pt>
          <cx:pt idx="275">517373.32624999998</cx:pt>
          <cx:pt idx="276">438073.99921874999</cx:pt>
          <cx:pt idx="277">450126.17656250001</cx:pt>
          <cx:pt idx="278">659809.81125000003</cx:pt>
          <cx:pt idx="279">748764.10968750005</cx:pt>
          <cx:pt idx="280">800374.68953125004</cx:pt>
          <cx:pt idx="281">576072.23812500003</cx:pt>
          <cx:pt idx="282">438502.21265624999</cx:pt>
          <cx:pt idx="283">348241.58359375002</cx:pt>
          <cx:pt idx="284">696082.52390625002</cx:pt>
          <cx:pt idx="285">696744.86265625001</cx:pt>
          <cx:pt idx="286">490926.1771875</cx:pt>
          <cx:pt idx="287">324119.43015625002</cx:pt>
          <cx:pt idx="288">628747.66531249997</cx:pt>
          <cx:pt idx="289">592779.26906249998</cx:pt>
          <cx:pt idx="290">507006.80125000002</cx:pt>
          <cx:pt idx="291">708748.86281249998</cx:pt>
          <cx:pt idx="292">391554.06484374998</cx:pt>
          <cx:pt idx="293">781669.80374999996</cx:pt>
          <cx:pt idx="294">438306.60296875</cx:pt>
          <cx:pt idx="295">546859.58515625005</cx:pt>
          <cx:pt idx="296">306607.0128125</cx:pt>
          <cx:pt idx="297">573783.1925</cx:pt>
          <cx:pt idx="298">238499.08203125</cx:pt>
          <cx:pt idx="299">613016.43609374994</cx:pt>
          <cx:pt idx="300">845648.78734375001</cx:pt>
          <cx:pt idx="301">833888.92500000005</cx:pt>
          <cx:pt idx="302">606757.58687500004</cx:pt>
          <cx:pt idx="303">313043.06296875002</cx:pt>
          <cx:pt idx="304">518081.26765624998</cx:pt>
          <cx:pt idx="305">605845.89828125003</cx:pt>
          <cx:pt idx="306">619945.359375</cx:pt>
          <cx:pt idx="307">423561.48421874997</cx:pt>
          <cx:pt idx="308">670071.19625000004</cx:pt>
          <cx:pt idx="309">779931.28874999995</cx:pt>
          <cx:pt idx="310">611446.27640624996</cx:pt>
          <cx:pt idx="311">502602.32062499999</cx:pt>
          <cx:pt idx="312">691329.01375000004</cx:pt>
          <cx:pt idx="313">682698.01749999996</cx:pt>
          <cx:pt idx="314">781532.16125</cx:pt>
          <cx:pt idx="315">357612.30687500001</cx:pt>
          <cx:pt idx="316">778440.79031249997</cx:pt>
          <cx:pt idx="317">842886.57874999999</cx:pt>
          <cx:pt idx="318">468499.62656250002</cx:pt>
          <cx:pt idx="319">367978.09218749998</cx:pt>
          <cx:pt idx="320">376649.14453125</cx:pt>
          <cx:pt idx="321">723608.45578125003</cx:pt>
          <cx:pt idx="322">776283.85078125005</cx:pt>
          <cx:pt idx="323">709728.66000000003</cx:pt>
          <cx:pt idx="324">802303.59203125001</cx:pt>
          <cx:pt idx="325">644966.48468750005</cx:pt>
          <cx:pt idx="326">933063.29437500006</cx:pt>
          <cx:pt idx="327">808905.41390625003</cx:pt>
          <cx:pt idx="328">772176.291875</cx:pt>
          <cx:pt idx="329">802417.72343749995</cx:pt>
          <cx:pt idx="330">599434.74250000005</cx:pt>
          <cx:pt idx="331">445880.28312500002</cx:pt>
          <cx:pt idx="332">249076.01921875001</cx:pt>
          <cx:pt idx="333">593686.09906250006</cx:pt>
          <cx:pt idx="334">874745.65062500001</cx:pt>
          <cx:pt idx="335">860697.09031250002</cx:pt>
          <cx:pt idx="336">977350.70968750003</cx:pt>
          <cx:pt idx="337">425633.47171875002</cx:pt>
          <cx:pt idx="338">841276.46234375006</cx:pt>
          <cx:pt idx="339">758088.25640624994</cx:pt>
          <cx:pt idx="340">840096.15375000006</cx:pt>
          <cx:pt idx="341">673506.76015624998</cx:pt>
          <cx:pt idx="342">877655.10765625001</cx:pt>
          <cx:pt idx="343">595004.31359375</cx:pt>
          <cx:pt idx="344">807156.62312500004</cx:pt>
          <cx:pt idx="345">483780.71265624999</cx:pt>
          <cx:pt idx="346">318028.48578125</cx:pt>
          <cx:pt idx="347">817356.90093749994</cx:pt>
          <cx:pt idx="348">487945.00968750002</cx:pt>
          <cx:pt idx="349">733870.25046875002</cx:pt>
          <cx:pt idx="350">647972.06359375</cx:pt>
          <cx:pt idx="351">641439.77046875004</cx:pt>
          <cx:pt idx="352">846311.63515624998</cx:pt>
          <cx:pt idx="353">923740.22109374998</cx:pt>
          <cx:pt idx="354">883674.43718749995</cx:pt>
          <cx:pt idx="355">582798.12203125004</cx:pt>
          <cx:pt idx="356">790339.61687499995</cx:pt>
          <cx:pt idx="357">144482.6965625</cx:pt>
          <cx:pt idx="358">609329.84828124999</cx:pt>
          <cx:pt idx="359">568412.28265625006</cx:pt>
          <cx:pt idx="360">919411.23687499994</cx:pt>
          <cx:pt idx="361">536278.53156250005</cx:pt>
          <cx:pt idx="362">819623.90578124998</cx:pt>
          <cx:pt idx="363">756173.09624999994</cx:pt>
          <cx:pt idx="364">678187.75640624994</cx:pt>
          <cx:pt idx="365">759433.62968749995</cx:pt>
          <cx:pt idx="366">566228.74781249999</cx:pt>
          <cx:pt idx="367">699630.90937500005</cx:pt>
          <cx:pt idx="368">735056.32671874994</cx:pt>
          <cx:pt idx="369">585891.26312500006</cx:pt>
          <cx:pt idx="370">714389.12140625005</cx:pt>
          <cx:pt idx="371">903062.38140624994</cx:pt>
          <cx:pt idx="372">668616.66468749999</cx:pt>
          <cx:pt idx="373">539271.30984374997</cx:pt>
          <cx:pt idx="374">720088.12953124999</cx:pt>
          <cx:pt idx="375">842140.49890625</cx:pt>
          <cx:pt idx="376">937329.75921875006</cx:pt>
          <cx:pt idx="377">805687.81625000003</cx:pt>
          <cx:pt idx="378">894577.2421875</cx:pt>
          <cx:pt idx="379">875864.98515624995</cx:pt>
          <cx:pt idx="380">451477.99453124998</cx:pt>
          <cx:pt idx="381">629222.75718750001</cx:pt>
          <cx:pt idx="382">938861.20421875</cx:pt>
          <cx:pt idx="383">717872.74484375003</cx:pt>
          <cx:pt idx="384">622044.90687499999</cx:pt>
          <cx:pt idx="385">610994.54000000004</cx:pt>
          <cx:pt idx="386">572421.21984375</cx:pt>
          <cx:pt idx="387">668074.22921875003</cx:pt>
          <cx:pt idx="388">578996.84703125001</cx:pt>
          <cx:pt idx="389">828572.33906250005</cx:pt>
          <cx:pt idx="390">801998.90703124995</cx:pt>
          <cx:pt idx="391">933989.74437500001</cx:pt>
          <cx:pt idx="392">467153.94859375001</cx:pt>
          <cx:pt idx="393">193790.94875000001</cx:pt>
          <cx:pt idx="394">964045.02531249996</cx:pt>
          <cx:pt idx="395">466047.31234374997</cx:pt>
          <cx:pt idx="396">556641.47203125001</cx:pt>
          <cx:pt idx="397">762013.84875</cx:pt>
          <cx:pt idx="398">834193.21125000005</cx:pt>
          <cx:pt idx="399">883497.18359375</cx:pt>
          <cx:pt idx="400">764520.80656249996</cx:pt>
          <cx:pt idx="401">874360.43000000005</cx:pt>
          <cx:pt idx="402">622237.65390625002</cx:pt>
          <cx:pt idx="403">701033.23734374996</cx:pt>
          <cx:pt idx="404">854962.28140624997</cx:pt>
          <cx:pt idx="405">706181.77953125001</cx:pt>
          <cx:pt idx="406">899208.64046875003</cx:pt>
          <cx:pt idx="407">857282.35078125005</cx:pt>
          <cx:pt idx="408">941728.22609374998</cx:pt>
          <cx:pt idx="409">890541.23828125</cx:pt>
          <cx:pt idx="410">701980.76984375005</cx:pt>
          <cx:pt idx="411">890799.67249999999</cx:pt>
          <cx:pt idx="412">636396.37546875002</cx:pt>
          <cx:pt idx="413">789345.37843749998</cx:pt>
          <cx:pt idx="414">1013440.30015625</cx:pt>
          <cx:pt idx="415">768557.27531249996</cx:pt>
          <cx:pt idx="416">668107.67421874998</cx:pt>
          <cx:pt idx="417">212709.85000000001</cx:pt>
          <cx:pt idx="418">797680.21312500001</cx:pt>
          <cx:pt idx="419">811547.24687499995</cx:pt>
          <cx:pt idx="420">347402.70765624999</cx:pt>
          <cx:pt idx="421">981363.32843750005</cx:pt>
          <cx:pt idx="422">536855.86421875004</cx:pt>
          <cx:pt idx="423">791418.25624999998</cx:pt>
          <cx:pt idx="424">789647.31125000003</cx:pt>
          <cx:pt idx="425">749513.80421874998</cx:pt>
          <cx:pt idx="426">732071.15640624997</cx:pt>
          <cx:pt idx="427">545791.74937500001</cx:pt>
          <cx:pt idx="428">516099.33140625001</cx:pt>
          <cx:pt idx="429">589416.22375</cx:pt>
          <cx:pt idx="430">555046.90328125004</cx:pt>
          <cx:pt idx="431">837466.56328124995</cx:pt>
          <cx:pt idx="432">630634.12796874996</cx:pt>
          <cx:pt idx="433">618922.76093750005</cx:pt>
          <cx:pt idx="434">429294.20703125</cx:pt>
          <cx:pt idx="435">549826.75953124999</cx:pt>
          <cx:pt idx="436">401763.40437499998</cx:pt>
          <cx:pt idx="437">707731.43781250005</cx:pt>
          <cx:pt idx="438">871491.50984375004</cx:pt>
          <cx:pt idx="439">683063.76046875003</cx:pt>
          <cx:pt idx="440">441041.42109374999</cx:pt>
          <cx:pt idx="441">670287.21687500004</cx:pt>
          <cx:pt idx="442">767409.1121875</cx:pt>
          <cx:pt idx="443">986497.52453125</cx:pt>
          <cx:pt idx="444">166926.34281249999</cx:pt>
          <cx:pt idx="445">403501.86265625001</cx:pt>
          <cx:pt idx="446">798004.12765625003</cx:pt>
          <cx:pt idx="447">930516.44562500005</cx:pt>
          <cx:pt idx="448">575662.87328125001</cx:pt>
          <cx:pt idx="449">630978.64656250004</cx:pt>
          <cx:pt idx="450">886520.42546874995</cx:pt>
          <cx:pt idx="451">571392.72031250002</cx:pt>
          <cx:pt idx="452">717158.84375</cx:pt>
          <cx:pt idx="453">799116.16062500002</cx:pt>
          <cx:pt idx="454">708242.89406249998</cx:pt>
          <cx:pt idx="455">534514.68343750003</cx:pt>
          <cx:pt idx="456">773285.26671875</cx:pt>
          <cx:pt idx="457">697806.38812500006</cx:pt>
          <cx:pt idx="458">282703.66421875003</cx:pt>
          <cx:pt idx="459">431076.08640625002</cx:pt>
          <cx:pt idx="460">591900.30406250001</cx:pt>
          <cx:pt idx="461">825903.83171874995</cx:pt>
          <cx:pt idx="462">769451.92109375005</cx:pt>
          <cx:pt idx="463">803341.41265624994</cx:pt>
          <cx:pt idx="464">953572.67546874995</cx:pt>
          <cx:pt idx="465">943363.62968749995</cx:pt>
          <cx:pt idx="466">869357.95984375</cx:pt>
          <cx:pt idx="467">1026099.6853125</cx:pt>
          <cx:pt idx="468">431031.21390625002</cx:pt>
          <cx:pt idx="469">526394.16390625003</cx:pt>
          <cx:pt idx="470">215096.63593749999</cx:pt>
          <cx:pt idx="471">749049.046875</cx:pt>
          <cx:pt idx="472">703708.82203124999</cx:pt>
          <cx:pt idx="473">1002371.4801562499</cx:pt>
          <cx:pt idx="474">632181.5653125</cx:pt>
          <cx:pt idx="475">853415.15062500001</cx:pt>
          <cx:pt idx="476">866111.19171875005</cx:pt>
          <cx:pt idx="477">701423.53562500002</cx:pt>
          <cx:pt idx="478">999406.81671875005</cx:pt>
          <cx:pt idx="479">686601.03749999998</cx:pt>
          <cx:pt idx="480">917305.8984375</cx:pt>
          <cx:pt idx="481">815211.75124999997</cx:pt>
          <cx:pt idx="482">627652.57125000004</cx:pt>
          <cx:pt idx="483">642047.61078125006</cx:pt>
          <cx:pt idx="484">658046.79359374999</cx:pt>
          <cx:pt idx="485">975495.15375000006</cx:pt>
          <cx:pt idx="486">716457.10093750001</cx:pt>
          <cx:pt idx="487">606096.65437500004</cx:pt>
          <cx:pt idx="488">860402.78249999997</cx:pt>
          <cx:pt idx="489">931045.05874999997</cx:pt>
          <cx:pt idx="490">943371.35703125002</cx:pt>
          <cx:pt idx="491">183018.23046875</cx:pt>
          <cx:pt idx="492">725007.77078124997</cx:pt>
          <cx:pt idx="493">876198.5653125</cx:pt>
          <cx:pt idx="494">202025.70890624999</cx:pt>
          <cx:pt idx="495">966259.01937500003</cx:pt>
          <cx:pt idx="496">480324.45250000001</cx:pt>
          <cx:pt idx="497">664886.62140625005</cx:pt>
          <cx:pt idx="498">709624.97624999995</cx:pt>
          <cx:pt idx="499">636584.24421875004</cx:pt>
          <cx:pt idx="500">936905.00375000003</cx:pt>
          <cx:pt idx="501">331127.79234375001</cx:pt>
          <cx:pt idx="502">437757.48796875001</cx:pt>
          <cx:pt idx="503">708288.86124999996</cx:pt>
          <cx:pt idx="504">893889.28640624997</cx:pt>
          <cx:pt idx="505">837867.47515624994</cx:pt>
          <cx:pt idx="506">415946.34640625003</cx:pt>
          <cx:pt idx="507">548863.32984374999</cx:pt>
          <cx:pt idx="508">875020.2684375</cx:pt>
          <cx:pt idx="509">621974.57859375002</cx:pt>
          <cx:pt idx="510">887537.40874999994</cx:pt>
          <cx:pt idx="511">709995.43687500001</cx:pt>
          <cx:pt idx="512">772166.69359375001</cx:pt>
          <cx:pt idx="513">887938.25390625</cx:pt>
          <cx:pt idx="514">689923.98109374999</cx:pt>
          <cx:pt idx="515">915101.47203125001</cx:pt>
          <cx:pt idx="516">484866.85296875</cx:pt>
          <cx:pt idx="517">805621.37015624996</cx:pt>
          <cx:pt idx="518">1004564.8875</cx:pt>
          <cx:pt idx="519">457596.57374999998</cx:pt>
          <cx:pt idx="520">1020207.2375</cx:pt>
          <cx:pt idx="521">740897.66296875</cx:pt>
          <cx:pt idx="522">636723.88656250003</cx:pt>
          <cx:pt idx="523">864601.25718750001</cx:pt>
          <cx:pt idx="524">332791.76640625001</cx:pt>
          <cx:pt idx="525">769068.36843749997</cx:pt>
          <cx:pt idx="526">481443.34499999997</cx:pt>
          <cx:pt idx="527">1171151.39109375</cx:pt>
          <cx:pt idx="528">740100.86531250004</cx:pt>
          <cx:pt idx="529">920700.95453125006</cx:pt>
          <cx:pt idx="530">228460.25234375001</cx:pt>
          <cx:pt idx="531">897464.88375000004</cx:pt>
          <cx:pt idx="532">481996.19937500003</cx:pt>
          <cx:pt idx="533">756382.39218750002</cx:pt>
          <cx:pt idx="534">744707.5078125</cx:pt>
          <cx:pt idx="535">1023532.64171875</cx:pt>
          <cx:pt idx="536">620049.67374999996</cx:pt>
          <cx:pt idx="537">444369.236875</cx:pt>
          <cx:pt idx="538">854717.47515624994</cx:pt>
          <cx:pt idx="539">634021.01265625004</cx:pt>
          <cx:pt idx="540">943428.84578125004</cx:pt>
          <cx:pt idx="541">878930.55546874995</cx:pt>
          <cx:pt idx="542">630572.34953124996</cx:pt>
          <cx:pt idx="543">987053.64812499995</cx:pt>
          <cx:pt idx="544">817422.51640624995</cx:pt>
          <cx:pt idx="545">1041937.7</cx:pt>
          <cx:pt idx="546">642813.90046875004</cx:pt>
          <cx:pt idx="547">812961.43140624999</cx:pt>
          <cx:pt idx="548">857805.83515625005</cx:pt>
          <cx:pt idx="549">604277.20874999999</cx:pt>
          <cx:pt idx="550">787742.35828125</cx:pt>
          <cx:pt idx="551">762633.23750000005</cx:pt>
          <cx:pt idx="552">703292.55015625001</cx:pt>
          <cx:pt idx="553">589199.48687499994</cx:pt>
          <cx:pt idx="554">535159.48124999995</cx:pt>
          <cx:pt idx="555">541309.52859374997</cx:pt>
          <cx:pt idx="556">956464.79062500002</cx:pt>
          <cx:pt idx="557">224623.55421875001</cx:pt>
          <cx:pt idx="558">402274.86499999999</cx:pt>
          <cx:pt idx="559">193768.11265625001</cx:pt>
          <cx:pt idx="560">1205470.13328125</cx:pt>
          <cx:pt idx="561">631223.01421874994</cx:pt>
          <cx:pt idx="562">1120161.9282812499</cx:pt>
          <cx:pt idx="563">609367.20546874998</cx:pt>
          <cx:pt idx="564">954548.40593749995</cx:pt>
          <cx:pt idx="565">1064445.1264062501</cx:pt>
          <cx:pt idx="566">493410.28062500001</cx:pt>
          <cx:pt idx="567">1024692.5746875</cx:pt>
          <cx:pt idx="568">847684.03765624994</cx:pt>
          <cx:pt idx="569">741174.88624999998</cx:pt>
          <cx:pt idx="570">1119136.7596875001</cx:pt>
          <cx:pt idx="571">832292.99124999996</cx:pt>
          <cx:pt idx="572">963015.48343749996</cx:pt>
          <cx:pt idx="573">1079011.7692187501</cx:pt>
          <cx:pt idx="574">823865.92359374999</cx:pt>
          <cx:pt idx="575">1035057.975625</cx:pt>
          <cx:pt idx="576">936863.0496875</cx:pt>
          <cx:pt idx="577">691334.15171875001</cx:pt>
          <cx:pt idx="578">1095678.9796875</cx:pt>
          <cx:pt idx="579">796861.08328124997</cx:pt>
          <cx:pt idx="580">876219.54031249997</cx:pt>
          <cx:pt idx="581">657971.78031249996</cx:pt>
          <cx:pt idx="582">415644.64656249998</cx:pt>
          <cx:pt idx="583">745358.89093750005</cx:pt>
          <cx:pt idx="584">345580.37734374998</cx:pt>
          <cx:pt idx="585">963831.47859375004</cx:pt>
          <cx:pt idx="586">1200031.02515625</cx:pt>
          <cx:pt idx="587">253129.4778125</cx:pt>
          <cx:pt idx="588">1081844.2796875001</cx:pt>
          <cx:pt idx="589">501052.51124999998</cx:pt>
          <cx:pt idx="590">658022.06734375004</cx:pt>
          <cx:pt idx="591">608920.67546874995</cx:pt>
          <cx:pt idx="592">607691.58859375003</cx:pt>
          <cx:pt idx="593">1122763.8174999999</cx:pt>
          <cx:pt idx="594">1189910.6921875</cx:pt>
          <cx:pt idx="595">1135552.5220312499</cx:pt>
          <cx:pt idx="596">685664.46328124998</cx:pt>
          <cx:pt idx="597">737618.29156249994</cx:pt>
          <cx:pt idx="598">890207.30687500001</cx:pt>
          <cx:pt idx="599">642503.77000000002</cx:pt>
        </cx:lvl>
      </cx:numDim>
    </cx:data>
    <cx:data id="7">
      <cx:strDim type="cat">
        <cx:f>'[256_32_CFQ_CFQ.xlsx]RAW AVG FULL'!$A$2:$A$601</cx:f>
        <cx:lvl ptCount="600">
          <cx:pt idx="0">1.2 GHz</cx:pt>
          <cx:pt idx="1">1.2 GHz</cx:pt>
          <cx:pt idx="2">1.2 GHz</cx:pt>
          <cx:pt idx="3">1.2 GHz</cx:pt>
          <cx:pt idx="4">1.2 GHz</cx:pt>
          <cx:pt idx="5">1.2 GHz</cx:pt>
          <cx:pt idx="6">1.2 GHz</cx:pt>
          <cx:pt idx="7">1.2 GHz</cx:pt>
          <cx:pt idx="8">1.2 GHz</cx:pt>
          <cx:pt idx="9">1.2 GHz</cx:pt>
          <cx:pt idx="10">1.2 GHz</cx:pt>
          <cx:pt idx="11">1.2 GHz</cx:pt>
          <cx:pt idx="12">1.2 GHz</cx:pt>
          <cx:pt idx="13">1.2 GHz</cx:pt>
          <cx:pt idx="14">1.2 GHz</cx:pt>
          <cx:pt idx="15">1.2 GHz</cx:pt>
          <cx:pt idx="16">1.2 GHz</cx:pt>
          <cx:pt idx="17">1.2 GHz</cx:pt>
          <cx:pt idx="18">1.2 GHz</cx:pt>
          <cx:pt idx="19">1.2 GHz</cx:pt>
          <cx:pt idx="20">1.2 GHz</cx:pt>
          <cx:pt idx="21">1.2 GHz</cx:pt>
          <cx:pt idx="22">1.2 GHz</cx:pt>
          <cx:pt idx="23">1.2 GHz</cx:pt>
          <cx:pt idx="24">1.2 GHz</cx:pt>
          <cx:pt idx="25">1.2 GHz</cx:pt>
          <cx:pt idx="26">1.2 GHz</cx:pt>
          <cx:pt idx="27">1.2 GHz</cx:pt>
          <cx:pt idx="28">1.2 GHz</cx:pt>
          <cx:pt idx="29">1.2 GHz</cx:pt>
          <cx:pt idx="30">1.2 GHz</cx:pt>
          <cx:pt idx="31">1.2 GHz</cx:pt>
          <cx:pt idx="32">1.2 GHz</cx:pt>
          <cx:pt idx="33">1.2 GHz</cx:pt>
          <cx:pt idx="34">1.2 GHz</cx:pt>
          <cx:pt idx="35">1.2 GHz</cx:pt>
          <cx:pt idx="36">1.2 GHz</cx:pt>
          <cx:pt idx="37">1.2 GHz</cx:pt>
          <cx:pt idx="38">1.2 GHz</cx:pt>
          <cx:pt idx="39">1.2 GHz</cx:pt>
          <cx:pt idx="40">1.4 GHz</cx:pt>
          <cx:pt idx="41">1.4 GHz</cx:pt>
          <cx:pt idx="42">1.4 GHz</cx:pt>
          <cx:pt idx="43">1.4 GHz</cx:pt>
          <cx:pt idx="44">1.4 GHz</cx:pt>
          <cx:pt idx="45">1.4 GHz</cx:pt>
          <cx:pt idx="46">1.4 GHz</cx:pt>
          <cx:pt idx="47">1.4 GHz</cx:pt>
          <cx:pt idx="48">1.4 GHz</cx:pt>
          <cx:pt idx="49">1.4 GHz</cx:pt>
          <cx:pt idx="50">1.4 GHz</cx:pt>
          <cx:pt idx="51">1.4 GHz</cx:pt>
          <cx:pt idx="52">1.4 GHz</cx:pt>
          <cx:pt idx="53">1.4 GHz</cx:pt>
          <cx:pt idx="54">1.4 GHz</cx:pt>
          <cx:pt idx="55">1.4 GHz</cx:pt>
          <cx:pt idx="56">1.4 GHz</cx:pt>
          <cx:pt idx="57">1.4 GHz</cx:pt>
          <cx:pt idx="58">1.4 GHz</cx:pt>
          <cx:pt idx="59">1.4 GHz</cx:pt>
          <cx:pt idx="60">1.4 GHz</cx:pt>
          <cx:pt idx="61">1.4 GHz</cx:pt>
          <cx:pt idx="62">1.4 GHz</cx:pt>
          <cx:pt idx="63">1.4 GHz</cx:pt>
          <cx:pt idx="64">1.4 GHz</cx:pt>
          <cx:pt idx="65">1.4 GHz</cx:pt>
          <cx:pt idx="66">1.4 GHz</cx:pt>
          <cx:pt idx="67">1.4 GHz</cx:pt>
          <cx:pt idx="68">1.4 GHz</cx:pt>
          <cx:pt idx="69">1.4 GHz</cx:pt>
          <cx:pt idx="70">1.4 GHz</cx:pt>
          <cx:pt idx="71">1.4 GHz</cx:pt>
          <cx:pt idx="72">1.4 GHz</cx:pt>
          <cx:pt idx="73">1.4 GHz</cx:pt>
          <cx:pt idx="74">1.4 GHz</cx:pt>
          <cx:pt idx="75">1.4 GHz</cx:pt>
          <cx:pt idx="76">1.4 GHz</cx:pt>
          <cx:pt idx="77">1.4 GHz</cx:pt>
          <cx:pt idx="78">1.4 GHz</cx:pt>
          <cx:pt idx="79">1.4 GHz</cx:pt>
          <cx:pt idx="80">1.5 GHz</cx:pt>
          <cx:pt idx="81">1.5 GHz</cx:pt>
          <cx:pt idx="82">1.5 GHz</cx:pt>
          <cx:pt idx="83">1.5 GHz</cx:pt>
          <cx:pt idx="84">1.5 GHz</cx:pt>
          <cx:pt idx="85">1.5 GHz</cx:pt>
          <cx:pt idx="86">1.5 GHz</cx:pt>
          <cx:pt idx="87">1.5 GHz</cx:pt>
          <cx:pt idx="88">1.5 GHz</cx:pt>
          <cx:pt idx="89">1.5 GHz</cx:pt>
          <cx:pt idx="90">1.5 GHz</cx:pt>
          <cx:pt idx="91">1.5 GHz</cx:pt>
          <cx:pt idx="92">1.5 GHz</cx:pt>
          <cx:pt idx="93">1.5 GHz</cx:pt>
          <cx:pt idx="94">1.5 GHz</cx:pt>
          <cx:pt idx="95">1.5 GHz</cx:pt>
          <cx:pt idx="96">1.5 GHz</cx:pt>
          <cx:pt idx="97">1.5 GHz</cx:pt>
          <cx:pt idx="98">1.5 GHz</cx:pt>
          <cx:pt idx="99">1.5 GHz</cx:pt>
          <cx:pt idx="100">1.5 GHz</cx:pt>
          <cx:pt idx="101">1.5 GHz</cx:pt>
          <cx:pt idx="102">1.5 GHz</cx:pt>
          <cx:pt idx="103">1.5 GHz</cx:pt>
          <cx:pt idx="104">1.5 GHz</cx:pt>
          <cx:pt idx="105">1.5 GHz</cx:pt>
          <cx:pt idx="106">1.5 GHz</cx:pt>
          <cx:pt idx="107">1.5 GHz</cx:pt>
          <cx:pt idx="108">1.5 GHz</cx:pt>
          <cx:pt idx="109">1.5 GHz</cx:pt>
          <cx:pt idx="110">1.5 GHz</cx:pt>
          <cx:pt idx="111">1.5 GHz</cx:pt>
          <cx:pt idx="112">1.5 GHz</cx:pt>
          <cx:pt idx="113">1.5 GHz</cx:pt>
          <cx:pt idx="114">1.5 GHz</cx:pt>
          <cx:pt idx="115">1.5 GHz</cx:pt>
          <cx:pt idx="116">1.5 GHz</cx:pt>
          <cx:pt idx="117">1.5 GHz</cx:pt>
          <cx:pt idx="118">1.5 GHz</cx:pt>
          <cx:pt idx="119">1.5 GHz</cx:pt>
          <cx:pt idx="120">1.7 GHz</cx:pt>
          <cx:pt idx="121">1.7 GHz</cx:pt>
          <cx:pt idx="122">1.7 GHz</cx:pt>
          <cx:pt idx="123">1.7 GHz</cx:pt>
          <cx:pt idx="124">1.7 GHz</cx:pt>
          <cx:pt idx="125">1.7 GHz</cx:pt>
          <cx:pt idx="126">1.7 GHz</cx:pt>
          <cx:pt idx="127">1.7 GHz</cx:pt>
          <cx:pt idx="128">1.7 GHz</cx:pt>
          <cx:pt idx="129">1.7 GHz</cx:pt>
          <cx:pt idx="130">1.7 GHz</cx:pt>
          <cx:pt idx="131">1.7 GHz</cx:pt>
          <cx:pt idx="132">1.7 GHz</cx:pt>
          <cx:pt idx="133">1.7 GHz</cx:pt>
          <cx:pt idx="134">1.7 GHz</cx:pt>
          <cx:pt idx="135">1.7 GHz</cx:pt>
          <cx:pt idx="136">1.7 GHz</cx:pt>
          <cx:pt idx="137">1.7 GHz</cx:pt>
          <cx:pt idx="138">1.7 GHz</cx:pt>
          <cx:pt idx="139">1.7 GHz</cx:pt>
          <cx:pt idx="140">1.7 GHz</cx:pt>
          <cx:pt idx="141">1.7 GHz</cx:pt>
          <cx:pt idx="142">1.7 GHz</cx:pt>
          <cx:pt idx="143">1.7 GHz</cx:pt>
          <cx:pt idx="144">1.7 GHz</cx:pt>
          <cx:pt idx="145">1.7 GHz</cx:pt>
          <cx:pt idx="146">1.7 GHz</cx:pt>
          <cx:pt idx="147">1.7 GHz</cx:pt>
          <cx:pt idx="148">1.7 GHz</cx:pt>
          <cx:pt idx="149">1.7 GHz</cx:pt>
          <cx:pt idx="150">1.7 GHz</cx:pt>
          <cx:pt idx="151">1.7 GHz</cx:pt>
          <cx:pt idx="152">1.7 GHz</cx:pt>
          <cx:pt idx="153">1.7 GHz</cx:pt>
          <cx:pt idx="154">1.7 GHz</cx:pt>
          <cx:pt idx="155">1.7 GHz</cx:pt>
          <cx:pt idx="156">1.7 GHz</cx:pt>
          <cx:pt idx="157">1.7 GHz</cx:pt>
          <cx:pt idx="158">1.7 GHz</cx:pt>
          <cx:pt idx="159">1.7 GHz</cx:pt>
          <cx:pt idx="160">1.9 GHz</cx:pt>
          <cx:pt idx="161">1.9 GHz</cx:pt>
          <cx:pt idx="162">1.9 GHz</cx:pt>
          <cx:pt idx="163">1.9 GHz</cx:pt>
          <cx:pt idx="164">1.9 GHz</cx:pt>
          <cx:pt idx="165">1.9 GHz</cx:pt>
          <cx:pt idx="166">1.9 GHz</cx:pt>
          <cx:pt idx="167">1.9 GHz</cx:pt>
          <cx:pt idx="168">1.9 GHz</cx:pt>
          <cx:pt idx="169">1.9 GHz</cx:pt>
          <cx:pt idx="170">1.9 GHz</cx:pt>
          <cx:pt idx="171">1.9 GHz</cx:pt>
          <cx:pt idx="172">1.9 GHz</cx:pt>
          <cx:pt idx="173">1.9 GHz</cx:pt>
          <cx:pt idx="174">1.9 GHz</cx:pt>
          <cx:pt idx="175">1.9 GHz</cx:pt>
          <cx:pt idx="176">1.9 GHz</cx:pt>
          <cx:pt idx="177">1.9 GHz</cx:pt>
          <cx:pt idx="178">1.9 GHz</cx:pt>
          <cx:pt idx="179">1.9 GHz</cx:pt>
          <cx:pt idx="180">1.9 GHz</cx:pt>
          <cx:pt idx="181">1.9 GHz</cx:pt>
          <cx:pt idx="182">1.9 GHz</cx:pt>
          <cx:pt idx="183">1.9 GHz</cx:pt>
          <cx:pt idx="184">1.9 GHz</cx:pt>
          <cx:pt idx="185">1.9 GHz</cx:pt>
          <cx:pt idx="186">1.9 GHz</cx:pt>
          <cx:pt idx="187">1.9 GHz</cx:pt>
          <cx:pt idx="188">1.9 GHz</cx:pt>
          <cx:pt idx="189">1.9 GHz</cx:pt>
          <cx:pt idx="190">1.9 GHz</cx:pt>
          <cx:pt idx="191">1.9 GHz</cx:pt>
          <cx:pt idx="192">1.9 GHz</cx:pt>
          <cx:pt idx="193">1.9 GHz</cx:pt>
          <cx:pt idx="194">1.9 GHz</cx:pt>
          <cx:pt idx="195">1.9 GHz</cx:pt>
          <cx:pt idx="196">1.9 GHz</cx:pt>
          <cx:pt idx="197">1.9 GHz</cx:pt>
          <cx:pt idx="198">1.9 GHz</cx:pt>
          <cx:pt idx="199">1.9 GHz</cx:pt>
          <cx:pt idx="200">2.0 GHz</cx:pt>
          <cx:pt idx="201">2.0 GHz</cx:pt>
          <cx:pt idx="202">2.0 GHz</cx:pt>
          <cx:pt idx="203">2.0 GHz</cx:pt>
          <cx:pt idx="204">2.0 GHz</cx:pt>
          <cx:pt idx="205">2.0 GHz</cx:pt>
          <cx:pt idx="206">2.0 GHz</cx:pt>
          <cx:pt idx="207">2.0 GHz</cx:pt>
          <cx:pt idx="208">2.0 GHz</cx:pt>
          <cx:pt idx="209">2.0 GHz</cx:pt>
          <cx:pt idx="210">2.0 GHz</cx:pt>
          <cx:pt idx="211">2.0 GHz</cx:pt>
          <cx:pt idx="212">2.0 GHz</cx:pt>
          <cx:pt idx="213">2.0 GHz</cx:pt>
          <cx:pt idx="214">2.0 GHz</cx:pt>
          <cx:pt idx="215">2.0 GHz</cx:pt>
          <cx:pt idx="216">2.0 GHz</cx:pt>
          <cx:pt idx="217">2.0 GHz</cx:pt>
          <cx:pt idx="218">2.0 GHz</cx:pt>
          <cx:pt idx="219">2.0 GHz</cx:pt>
          <cx:pt idx="220">2.0 GHz</cx:pt>
          <cx:pt idx="221">2.0 GHz</cx:pt>
          <cx:pt idx="222">2.0 GHz</cx:pt>
          <cx:pt idx="223">2.0 GHz</cx:pt>
          <cx:pt idx="224">2.0 GHz</cx:pt>
          <cx:pt idx="225">2.0 GHz</cx:pt>
          <cx:pt idx="226">2.0 GHz</cx:pt>
          <cx:pt idx="227">2.0 GHz</cx:pt>
          <cx:pt idx="228">2.0 GHz</cx:pt>
          <cx:pt idx="229">2.0 GHz</cx:pt>
          <cx:pt idx="230">2.0 GHz</cx:pt>
          <cx:pt idx="231">2.0 GHz</cx:pt>
          <cx:pt idx="232">2.0 GHz</cx:pt>
          <cx:pt idx="233">2.0 GHz</cx:pt>
          <cx:pt idx="234">2.0 GHz</cx:pt>
          <cx:pt idx="235">2.0 GHz</cx:pt>
          <cx:pt idx="236">2.0 GHz</cx:pt>
          <cx:pt idx="237">2.0 GHz</cx:pt>
          <cx:pt idx="238">2.0 GHz</cx:pt>
          <cx:pt idx="239">2.0 GHz</cx:pt>
          <cx:pt idx="240">2.2 GHz</cx:pt>
          <cx:pt idx="241">2.2 GHz</cx:pt>
          <cx:pt idx="242">2.2 GHz</cx:pt>
          <cx:pt idx="243">2.2 GHz</cx:pt>
          <cx:pt idx="244">2.2 GHz</cx:pt>
          <cx:pt idx="245">2.2 GHz</cx:pt>
          <cx:pt idx="246">2.2 GHz</cx:pt>
          <cx:pt idx="247">2.2 GHz</cx:pt>
          <cx:pt idx="248">2.2 GHz</cx:pt>
          <cx:pt idx="249">2.2 GHz</cx:pt>
          <cx:pt idx="250">2.2 GHz</cx:pt>
          <cx:pt idx="251">2.2 GHz</cx:pt>
          <cx:pt idx="252">2.2 GHz</cx:pt>
          <cx:pt idx="253">2.2 GHz</cx:pt>
          <cx:pt idx="254">2.2 GHz</cx:pt>
          <cx:pt idx="255">2.2 GHz</cx:pt>
          <cx:pt idx="256">2.2 GHz</cx:pt>
          <cx:pt idx="257">2.2 GHz</cx:pt>
          <cx:pt idx="258">2.2 GHz</cx:pt>
          <cx:pt idx="259">2.2 GHz</cx:pt>
          <cx:pt idx="260">2.2 GHz</cx:pt>
          <cx:pt idx="261">2.2 GHz</cx:pt>
          <cx:pt idx="262">2.2 GHz</cx:pt>
          <cx:pt idx="263">2.2 GHz</cx:pt>
          <cx:pt idx="264">2.2 GHz</cx:pt>
          <cx:pt idx="265">2.2 GHz</cx:pt>
          <cx:pt idx="266">2.2 GHz</cx:pt>
          <cx:pt idx="267">2.2 GHz</cx:pt>
          <cx:pt idx="268">2.2 GHz</cx:pt>
          <cx:pt idx="269">2.2 GHz</cx:pt>
          <cx:pt idx="270">2.2 GHz</cx:pt>
          <cx:pt idx="271">2.2 GHz</cx:pt>
          <cx:pt idx="272">2.2 GHz</cx:pt>
          <cx:pt idx="273">2.2 GHz</cx:pt>
          <cx:pt idx="274">2.2 GHz</cx:pt>
          <cx:pt idx="275">2.2 GHz</cx:pt>
          <cx:pt idx="276">2.2 GHz</cx:pt>
          <cx:pt idx="277">2.2 GHz</cx:pt>
          <cx:pt idx="278">2.2 GHz</cx:pt>
          <cx:pt idx="279">2.2 GHz</cx:pt>
          <cx:pt idx="280">2.3 GHz</cx:pt>
          <cx:pt idx="281">2.3 GHz</cx:pt>
          <cx:pt idx="282">2.3 GHz</cx:pt>
          <cx:pt idx="283">2.3 GHz</cx:pt>
          <cx:pt idx="284">2.3 GHz</cx:pt>
          <cx:pt idx="285">2.3 GHz</cx:pt>
          <cx:pt idx="286">2.3 GHz</cx:pt>
          <cx:pt idx="287">2.3 GHz</cx:pt>
          <cx:pt idx="288">2.3 GHz</cx:pt>
          <cx:pt idx="289">2.3 GHz</cx:pt>
          <cx:pt idx="290">2.3 GHz</cx:pt>
          <cx:pt idx="291">2.3 GHz</cx:pt>
          <cx:pt idx="292">2.3 GHz</cx:pt>
          <cx:pt idx="293">2.3 GHz</cx:pt>
          <cx:pt idx="294">2.3 GHz</cx:pt>
          <cx:pt idx="295">2.3 GHz</cx:pt>
          <cx:pt idx="296">2.3 GHz</cx:pt>
          <cx:pt idx="297">2.3 GHz</cx:pt>
          <cx:pt idx="298">2.3 GHz</cx:pt>
          <cx:pt idx="299">2.3 GHz</cx:pt>
          <cx:pt idx="300">2.3 GHz</cx:pt>
          <cx:pt idx="301">2.3 GHz</cx:pt>
          <cx:pt idx="302">2.3 GHz</cx:pt>
          <cx:pt idx="303">2.3 GHz</cx:pt>
          <cx:pt idx="304">2.3 GHz</cx:pt>
          <cx:pt idx="305">2.3 GHz</cx:pt>
          <cx:pt idx="306">2.3 GHz</cx:pt>
          <cx:pt idx="307">2.3 GHz</cx:pt>
          <cx:pt idx="308">2.3 GHz</cx:pt>
          <cx:pt idx="309">2.3 GHz</cx:pt>
          <cx:pt idx="310">2.3 GHz</cx:pt>
          <cx:pt idx="311">2.3 GHz</cx:pt>
          <cx:pt idx="312">2.3 GHz</cx:pt>
          <cx:pt idx="313">2.3 GHz</cx:pt>
          <cx:pt idx="314">2.3 GHz</cx:pt>
          <cx:pt idx="315">2.3 GHz</cx:pt>
          <cx:pt idx="316">2.3 GHz</cx:pt>
          <cx:pt idx="317">2.3 GHz</cx:pt>
          <cx:pt idx="318">2.3 GHz</cx:pt>
          <cx:pt idx="319">2.3 GHz</cx:pt>
          <cx:pt idx="320">2.5 GHz</cx:pt>
          <cx:pt idx="321">2.5 GHz</cx:pt>
          <cx:pt idx="322">2.5 GHz</cx:pt>
          <cx:pt idx="323">2.5 GHz</cx:pt>
          <cx:pt idx="324">2.5 GHz</cx:pt>
          <cx:pt idx="325">2.5 GHz</cx:pt>
          <cx:pt idx="326">2.5 GHz</cx:pt>
          <cx:pt idx="327">2.5 GHz</cx:pt>
          <cx:pt idx="328">2.5 GHz</cx:pt>
          <cx:pt idx="329">2.5 GHz</cx:pt>
          <cx:pt idx="330">2.5 GHz</cx:pt>
          <cx:pt idx="331">2.5 GHz</cx:pt>
          <cx:pt idx="332">2.5 GHz</cx:pt>
          <cx:pt idx="333">2.5 GHz</cx:pt>
          <cx:pt idx="334">2.5 GHz</cx:pt>
          <cx:pt idx="335">2.5 GHz</cx:pt>
          <cx:pt idx="336">2.5 GHz</cx:pt>
          <cx:pt idx="337">2.5 GHz</cx:pt>
          <cx:pt idx="338">2.5 GHz</cx:pt>
          <cx:pt idx="339">2.5 GHz</cx:pt>
          <cx:pt idx="340">2.5 GHz</cx:pt>
          <cx:pt idx="341">2.5 GHz</cx:pt>
          <cx:pt idx="342">2.5 GHz</cx:pt>
          <cx:pt idx="343">2.5 GHz</cx:pt>
          <cx:pt idx="344">2.5 GHz</cx:pt>
          <cx:pt idx="345">2.5 GHz</cx:pt>
          <cx:pt idx="346">2.5 GHz</cx:pt>
          <cx:pt idx="347">2.5 GHz</cx:pt>
          <cx:pt idx="348">2.5 GHz</cx:pt>
          <cx:pt idx="349">2.5 GHz</cx:pt>
          <cx:pt idx="350">2.5 GHz</cx:pt>
          <cx:pt idx="351">2.5 GHz</cx:pt>
          <cx:pt idx="352">2.5 GHz</cx:pt>
          <cx:pt idx="353">2.5 GHz</cx:pt>
          <cx:pt idx="354">2.5 GHz</cx:pt>
          <cx:pt idx="355">2.5 GHz</cx:pt>
          <cx:pt idx="356">2.5 GHz</cx:pt>
          <cx:pt idx="357">2.5 GHz</cx:pt>
          <cx:pt idx="358">2.5 GHz</cx:pt>
          <cx:pt idx="359">2.5 GHz</cx:pt>
          <cx:pt idx="360">2.7 GHz</cx:pt>
          <cx:pt idx="361">2.7 GHz</cx:pt>
          <cx:pt idx="362">2.7 GHz</cx:pt>
          <cx:pt idx="363">2.7 GHz</cx:pt>
          <cx:pt idx="364">2.7 GHz</cx:pt>
          <cx:pt idx="365">2.7 GHz</cx:pt>
          <cx:pt idx="366">2.7 GHz</cx:pt>
          <cx:pt idx="367">2.7 GHz</cx:pt>
          <cx:pt idx="368">2.7 GHz</cx:pt>
          <cx:pt idx="369">2.7 GHz</cx:pt>
          <cx:pt idx="370">2.7 GHz</cx:pt>
          <cx:pt idx="371">2.7 GHz</cx:pt>
          <cx:pt idx="372">2.7 GHz</cx:pt>
          <cx:pt idx="373">2.7 GHz</cx:pt>
          <cx:pt idx="374">2.7 GHz</cx:pt>
          <cx:pt idx="375">2.7 GHz</cx:pt>
          <cx:pt idx="376">2.7 GHz</cx:pt>
          <cx:pt idx="377">2.7 GHz</cx:pt>
          <cx:pt idx="378">2.7 GHz</cx:pt>
          <cx:pt idx="379">2.7 GHz</cx:pt>
          <cx:pt idx="380">2.7 GHz</cx:pt>
          <cx:pt idx="381">2.7 GHz</cx:pt>
          <cx:pt idx="382">2.7 GHz</cx:pt>
          <cx:pt idx="383">2.7 GHz</cx:pt>
          <cx:pt idx="384">2.7 GHz</cx:pt>
          <cx:pt idx="385">2.7 GHz</cx:pt>
          <cx:pt idx="386">2.7 GHz</cx:pt>
          <cx:pt idx="387">2.7 GHz</cx:pt>
          <cx:pt idx="388">2.7 GHz</cx:pt>
          <cx:pt idx="389">2.7 GHz</cx:pt>
          <cx:pt idx="390">2.7 GHz</cx:pt>
          <cx:pt idx="391">2.7 GHz</cx:pt>
          <cx:pt idx="392">2.7 GHz</cx:pt>
          <cx:pt idx="393">2.7 GHz</cx:pt>
          <cx:pt idx="394">2.7 GHz</cx:pt>
          <cx:pt idx="395">2.7 GHz</cx:pt>
          <cx:pt idx="396">2.7 GHz</cx:pt>
          <cx:pt idx="397">2.7 GHz</cx:pt>
          <cx:pt idx="398">2.7 GHz</cx:pt>
          <cx:pt idx="399">2.7 GHz</cx:pt>
          <cx:pt idx="400">2.8 GHz</cx:pt>
          <cx:pt idx="401">2.8 GHz</cx:pt>
          <cx:pt idx="402">2.8 GHz</cx:pt>
          <cx:pt idx="403">2.8 GHz</cx:pt>
          <cx:pt idx="404">2.8 GHz</cx:pt>
          <cx:pt idx="405">2.8 GHz</cx:pt>
          <cx:pt idx="406">2.8 GHz</cx:pt>
          <cx:pt idx="407">2.8 GHz</cx:pt>
          <cx:pt idx="408">2.8 GHz</cx:pt>
          <cx:pt idx="409">2.8 GHz</cx:pt>
          <cx:pt idx="410">2.8 GHz</cx:pt>
          <cx:pt idx="411">2.8 GHz</cx:pt>
          <cx:pt idx="412">2.8 GHz</cx:pt>
          <cx:pt idx="413">2.8 GHz</cx:pt>
          <cx:pt idx="414">2.8 GHz</cx:pt>
          <cx:pt idx="415">2.8 GHz</cx:pt>
          <cx:pt idx="416">2.8 GHz</cx:pt>
          <cx:pt idx="417">2.8 GHz</cx:pt>
          <cx:pt idx="418">2.8 GHz</cx:pt>
          <cx:pt idx="419">2.8 GHz</cx:pt>
          <cx:pt idx="420">2.8 GHz</cx:pt>
          <cx:pt idx="421">2.8 GHz</cx:pt>
          <cx:pt idx="422">2.8 GHz</cx:pt>
          <cx:pt idx="423">2.8 GHz</cx:pt>
          <cx:pt idx="424">2.8 GHz</cx:pt>
          <cx:pt idx="425">2.8 GHz</cx:pt>
          <cx:pt idx="426">2.8 GHz</cx:pt>
          <cx:pt idx="427">2.8 GHz</cx:pt>
          <cx:pt idx="428">2.8 GHz</cx:pt>
          <cx:pt idx="429">2.8 GHz</cx:pt>
          <cx:pt idx="430">2.8 GHz</cx:pt>
          <cx:pt idx="431">2.8 GHz</cx:pt>
          <cx:pt idx="432">2.8 GHz</cx:pt>
          <cx:pt idx="433">2.8 GHz</cx:pt>
          <cx:pt idx="434">2.8 GHz</cx:pt>
          <cx:pt idx="435">2.8 GHz</cx:pt>
          <cx:pt idx="436">2.8 GHz</cx:pt>
          <cx:pt idx="437">2.8 GHz</cx:pt>
          <cx:pt idx="438">2.8 GHz</cx:pt>
          <cx:pt idx="439">2.8 GHz</cx:pt>
          <cx:pt idx="440">3.0 GHz</cx:pt>
          <cx:pt idx="441">3.0 GHz</cx:pt>
          <cx:pt idx="442">3.0 GHz</cx:pt>
          <cx:pt idx="443">3.0 GHz</cx:pt>
          <cx:pt idx="444">3.0 GHz</cx:pt>
          <cx:pt idx="445">3.0 GHz</cx:pt>
          <cx:pt idx="446">3.0 GHz</cx:pt>
          <cx:pt idx="447">3.0 GHz</cx:pt>
          <cx:pt idx="448">3.0 GHz</cx:pt>
          <cx:pt idx="449">3.0 GHz</cx:pt>
          <cx:pt idx="450">3.0 GHz</cx:pt>
          <cx:pt idx="451">3.0 GHz</cx:pt>
          <cx:pt idx="452">3.0 GHz</cx:pt>
          <cx:pt idx="453">3.0 GHz</cx:pt>
          <cx:pt idx="454">3.0 GHz</cx:pt>
          <cx:pt idx="455">3.0 GHz</cx:pt>
          <cx:pt idx="456">3.0 GHz</cx:pt>
          <cx:pt idx="457">3.0 GHz</cx:pt>
          <cx:pt idx="458">3.0 GHz</cx:pt>
          <cx:pt idx="459">3.0 GHz</cx:pt>
          <cx:pt idx="460">3.0 GHz</cx:pt>
          <cx:pt idx="461">3.0 GHz</cx:pt>
          <cx:pt idx="462">3.0 GHz</cx:pt>
          <cx:pt idx="463">3.0 GHz</cx:pt>
          <cx:pt idx="464">3.0 GHz</cx:pt>
          <cx:pt idx="465">3.0 GHz</cx:pt>
          <cx:pt idx="466">3.0 GHz</cx:pt>
          <cx:pt idx="467">3.0 GHz</cx:pt>
          <cx:pt idx="468">3.0 GHz</cx:pt>
          <cx:pt idx="469">3.0 GHz</cx:pt>
          <cx:pt idx="470">3.0 GHz</cx:pt>
          <cx:pt idx="471">3.0 GHz</cx:pt>
          <cx:pt idx="472">3.0 GHz</cx:pt>
          <cx:pt idx="473">3.0 GHz</cx:pt>
          <cx:pt idx="474">3.0 GHz</cx:pt>
          <cx:pt idx="475">3.0 GHz</cx:pt>
          <cx:pt idx="476">3.0 GHz</cx:pt>
          <cx:pt idx="477">3.0 GHz</cx:pt>
          <cx:pt idx="478">3.0 GHz</cx:pt>
          <cx:pt idx="479">3.0 GHz</cx:pt>
          <cx:pt idx="480">3.2 GHz</cx:pt>
          <cx:pt idx="481">3.2 GHz</cx:pt>
          <cx:pt idx="482">3.2 GHz</cx:pt>
          <cx:pt idx="483">3.2 GHz</cx:pt>
          <cx:pt idx="484">3.2 GHz</cx:pt>
          <cx:pt idx="485">3.2 GHz</cx:pt>
          <cx:pt idx="486">3.2 GHz</cx:pt>
          <cx:pt idx="487">3.2 GHz</cx:pt>
          <cx:pt idx="488">3.2 GHz</cx:pt>
          <cx:pt idx="489">3.2 GHz</cx:pt>
          <cx:pt idx="490">3.2 GHz</cx:pt>
          <cx:pt idx="491">3.2 GHz</cx:pt>
          <cx:pt idx="492">3.2 GHz</cx:pt>
          <cx:pt idx="493">3.2 GHz</cx:pt>
          <cx:pt idx="494">3.2 GHz</cx:pt>
          <cx:pt idx="495">3.2 GHz</cx:pt>
          <cx:pt idx="496">3.2 GHz</cx:pt>
          <cx:pt idx="497">3.2 GHz</cx:pt>
          <cx:pt idx="498">3.2 GHz</cx:pt>
          <cx:pt idx="499">3.2 GHz</cx:pt>
          <cx:pt idx="500">3.2 GHz</cx:pt>
          <cx:pt idx="501">3.2 GHz</cx:pt>
          <cx:pt idx="502">3.2 GHz</cx:pt>
          <cx:pt idx="503">3.2 GHz</cx:pt>
          <cx:pt idx="504">3.2 GHz</cx:pt>
          <cx:pt idx="505">3.2 GHz</cx:pt>
          <cx:pt idx="506">3.2 GHz</cx:pt>
          <cx:pt idx="507">3.2 GHz</cx:pt>
          <cx:pt idx="508">3.2 GHz</cx:pt>
          <cx:pt idx="509">3.2 GHz</cx:pt>
          <cx:pt idx="510">3.2 GHz</cx:pt>
          <cx:pt idx="511">3.2 GHz</cx:pt>
          <cx:pt idx="512">3.2 GHz</cx:pt>
          <cx:pt idx="513">3.2 GHz</cx:pt>
          <cx:pt idx="514">3.2 GHz</cx:pt>
          <cx:pt idx="515">3.2 GHz</cx:pt>
          <cx:pt idx="516">3.2 GHz</cx:pt>
          <cx:pt idx="517">3.2 GHz</cx:pt>
          <cx:pt idx="518">3.2 GHz</cx:pt>
          <cx:pt idx="519">3.2 GHz</cx:pt>
          <cx:pt idx="520">3.3 GHz</cx:pt>
          <cx:pt idx="521">3.3 GHz</cx:pt>
          <cx:pt idx="522">3.3 GHz</cx:pt>
          <cx:pt idx="523">3.3 GHz</cx:pt>
          <cx:pt idx="524">3.3 GHz</cx:pt>
          <cx:pt idx="525">3.3 GHz</cx:pt>
          <cx:pt idx="526">3.3 GHz</cx:pt>
          <cx:pt idx="527">3.3 GHz</cx:pt>
          <cx:pt idx="528">3.3 GHz</cx:pt>
          <cx:pt idx="529">3.3 GHz</cx:pt>
          <cx:pt idx="530">3.3 GHz</cx:pt>
          <cx:pt idx="531">3.3 GHz</cx:pt>
          <cx:pt idx="532">3.3 GHz</cx:pt>
          <cx:pt idx="533">3.3 GHz</cx:pt>
          <cx:pt idx="534">3.3 GHz</cx:pt>
          <cx:pt idx="535">3.3 GHz</cx:pt>
          <cx:pt idx="536">3.3 GHz</cx:pt>
          <cx:pt idx="537">3.3 GHz</cx:pt>
          <cx:pt idx="538">3.3 GHz</cx:pt>
          <cx:pt idx="539">3.3 GHz</cx:pt>
          <cx:pt idx="540">3.3 GHz</cx:pt>
          <cx:pt idx="541">3.3 GHz</cx:pt>
          <cx:pt idx="542">3.3 GHz</cx:pt>
          <cx:pt idx="543">3.3 GHz</cx:pt>
          <cx:pt idx="544">3.3 GHz</cx:pt>
          <cx:pt idx="545">3.3 GHz</cx:pt>
          <cx:pt idx="546">3.3 GHz</cx:pt>
          <cx:pt idx="547">3.3 GHz</cx:pt>
          <cx:pt idx="548">3.3 GHz</cx:pt>
          <cx:pt idx="549">3.3 GHz</cx:pt>
          <cx:pt idx="550">3.3 GHz</cx:pt>
          <cx:pt idx="551">3.3 GHz</cx:pt>
          <cx:pt idx="552">3.3 GHz</cx:pt>
          <cx:pt idx="553">3.3 GHz</cx:pt>
          <cx:pt idx="554">3.3 GHz</cx:pt>
          <cx:pt idx="555">3.3 GHz</cx:pt>
          <cx:pt idx="556">3.3 GHz</cx:pt>
          <cx:pt idx="557">3.3 GHz</cx:pt>
          <cx:pt idx="558">3.3 GHz</cx:pt>
          <cx:pt idx="559">3.3 GHz</cx:pt>
          <cx:pt idx="560">3.5 GHz</cx:pt>
          <cx:pt idx="561">3.5 GHz</cx:pt>
          <cx:pt idx="562">3.5 GHz</cx:pt>
          <cx:pt idx="563">3.5 GHz</cx:pt>
          <cx:pt idx="564">3.5 GHz</cx:pt>
          <cx:pt idx="565">3.5 GHz</cx:pt>
          <cx:pt idx="566">3.5 GHz</cx:pt>
          <cx:pt idx="567">3.5 GHz</cx:pt>
          <cx:pt idx="568">3.5 GHz</cx:pt>
          <cx:pt idx="569">3.5 GHz</cx:pt>
          <cx:pt idx="570">3.5 GHz</cx:pt>
          <cx:pt idx="571">3.5 GHz</cx:pt>
          <cx:pt idx="572">3.5 GHz</cx:pt>
          <cx:pt idx="573">3.5 GHz</cx:pt>
          <cx:pt idx="574">3.5 GHz</cx:pt>
          <cx:pt idx="575">3.5 GHz</cx:pt>
          <cx:pt idx="576">3.5 GHz</cx:pt>
          <cx:pt idx="577">3.5 GHz</cx:pt>
          <cx:pt idx="578">3.5 GHz</cx:pt>
          <cx:pt idx="579">3.5 GHz</cx:pt>
          <cx:pt idx="580">3.5 GHz</cx:pt>
          <cx:pt idx="581">3.5 GHz</cx:pt>
          <cx:pt idx="582">3.5 GHz</cx:pt>
          <cx:pt idx="583">3.5 GHz</cx:pt>
          <cx:pt idx="584">3.5 GHz</cx:pt>
          <cx:pt idx="585">3.5 GHz</cx:pt>
          <cx:pt idx="586">3.5 GHz</cx:pt>
          <cx:pt idx="587">3.5 GHz</cx:pt>
          <cx:pt idx="588">3.5 GHz</cx:pt>
          <cx:pt idx="589">3.5 GHz</cx:pt>
          <cx:pt idx="590">3.5 GHz</cx:pt>
          <cx:pt idx="591">3.5 GHz</cx:pt>
          <cx:pt idx="592">3.5 GHz</cx:pt>
          <cx:pt idx="593">3.5 GHz</cx:pt>
          <cx:pt idx="594">3.5 GHz</cx:pt>
          <cx:pt idx="595">3.5 GHz</cx:pt>
          <cx:pt idx="596">3.5 GHz</cx:pt>
          <cx:pt idx="597">3.5 GHz</cx:pt>
          <cx:pt idx="598">3.5 GHz</cx:pt>
          <cx:pt idx="599">3.5 GHz</cx:pt>
        </cx:lvl>
      </cx:strDim>
      <cx:numDim type="val">
        <cx:f>'[256_32_CFQ_CFQ.xlsx]RAW AVG FULL'!$I$2:$I$601</cx:f>
        <cx:lvl ptCount="600" formatCode="General">
          <cx:pt idx="0">448736.57921875</cx:pt>
          <cx:pt idx="1">413082.85429687501</cx:pt>
          <cx:pt idx="2">477650.07664062502</cx:pt>
          <cx:pt idx="3">451151.61140624998</cx:pt>
          <cx:pt idx="4">465170.25031249999</cx:pt>
          <cx:pt idx="5">516580.72218749998</cx:pt>
          <cx:pt idx="6">520514.32734374999</cx:pt>
          <cx:pt idx="7">504618.37890625</cx:pt>
          <cx:pt idx="8">504874.4325</cx:pt>
          <cx:pt idx="9">461226.19421875</cx:pt>
          <cx:pt idx="10">487495.62851562502</cx:pt>
          <cx:pt idx="11">457986.128046875</cx:pt>
          <cx:pt idx="12">426927.44757812499</cx:pt>
          <cx:pt idx="13">464882.41765625001</cx:pt>
          <cx:pt idx="14">471883.97882812499</cx:pt>
          <cx:pt idx="15">438750.15585937502</cx:pt>
          <cx:pt idx="16">489669.38648437499</cx:pt>
          <cx:pt idx="17">536494.166015625</cx:pt>
          <cx:pt idx="18">518871.28882812499</cx:pt>
          <cx:pt idx="19">466878.49234375003</cx:pt>
          <cx:pt idx="20">474772.44945312501</cx:pt>
          <cx:pt idx="21">580574.73179687501</cx:pt>
          <cx:pt idx="22">444815.44945312501</cx:pt>
          <cx:pt idx="23">466090.09101562499</cx:pt>
          <cx:pt idx="24">477211.5259375</cx:pt>
          <cx:pt idx="25">530691.10710937495</cx:pt>
          <cx:pt idx="26">446504.48601562501</cx:pt>
          <cx:pt idx="27">525433.28000000003</cx:pt>
          <cx:pt idx="28">468833.00421874999</cx:pt>
          <cx:pt idx="29">488871.59109374997</cx:pt>
          <cx:pt idx="30">471948.34382812498</cx:pt>
          <cx:pt idx="31">438313.79320312501</cx:pt>
          <cx:pt idx="32">453835.641171875</cx:pt>
          <cx:pt idx="33">422840.155390625</cx:pt>
          <cx:pt idx="34">491770.43656250002</cx:pt>
          <cx:pt idx="35">514609.29054687498</cx:pt>
          <cx:pt idx="36">500948.42125000001</cx:pt>
          <cx:pt idx="37">465472.63460937497</cx:pt>
          <cx:pt idx="38">519386.29539062502</cx:pt>
          <cx:pt idx="39">434022.767578125</cx:pt>
          <cx:pt idx="40">469306.53648437501</cx:pt>
          <cx:pt idx="41">574093.93742187496</cx:pt>
          <cx:pt idx="42">487388.25124999997</cx:pt>
          <cx:pt idx="43">509333.51773437503</cx:pt>
          <cx:pt idx="44">502937.12117187498</cx:pt>
          <cx:pt idx="45">513996.25578125002</cx:pt>
          <cx:pt idx="46">463497.690546875</cx:pt>
          <cx:pt idx="47">490730.35109374998</cx:pt>
          <cx:pt idx="48">579748.29984374996</cx:pt>
          <cx:pt idx="49">555215.74281249999</cx:pt>
          <cx:pt idx="50">495267.78742187499</cx:pt>
          <cx:pt idx="51">530694.94960937498</cx:pt>
          <cx:pt idx="52">498530.07874999999</cx:pt>
          <cx:pt idx="53">537949.61875000002</cx:pt>
          <cx:pt idx="54">462693.94773437502</cx:pt>
          <cx:pt idx="55">539969.29445312498</cx:pt>
          <cx:pt idx="56">471866.922734375</cx:pt>
          <cx:pt idx="57">476029.47679687501</cx:pt>
          <cx:pt idx="58">485659.41289062501</cx:pt>
          <cx:pt idx="59">504057.22796875</cx:pt>
          <cx:pt idx="60">502337.87187500001</cx:pt>
          <cx:pt idx="61">602179.00343749998</cx:pt>
          <cx:pt idx="62">530048.4296875</cx:pt>
          <cx:pt idx="63">520511.24398437497</cx:pt>
          <cx:pt idx="64">569480.80117187498</cx:pt>
          <cx:pt idx="65">497843.77390625002</cx:pt>
          <cx:pt idx="66">459101.84664062498</cx:pt>
          <cx:pt idx="67">475045.29945312499</cx:pt>
          <cx:pt idx="68">538992.61687499995</cx:pt>
          <cx:pt idx="69">464216.88968750002</cx:pt>
          <cx:pt idx="70">518449.061953125</cx:pt>
          <cx:pt idx="71">445758.75367187499</cx:pt>
          <cx:pt idx="72">549232.71187500004</cx:pt>
          <cx:pt idx="73">532730.31960937497</cx:pt>
          <cx:pt idx="74">554471.00179687503</cx:pt>
          <cx:pt idx="75">493061.63960937498</cx:pt>
          <cx:pt idx="76">488438.11499999999</cx:pt>
          <cx:pt idx="77">493233.74648437498</cx:pt>
          <cx:pt idx="78">515081.98984375002</cx:pt>
          <cx:pt idx="79">494574.63992187497</cx:pt>
          <cx:pt idx="80">555569.63203125005</cx:pt>
          <cx:pt idx="81">563069.45976562495</cx:pt>
          <cx:pt idx="82">561085.10539062496</cx:pt>
          <cx:pt idx="83">517758.53945312498</cx:pt>
          <cx:pt idx="84">589263.341796875</cx:pt>
          <cx:pt idx="85">575589.04859374999</cx:pt>
          <cx:pt idx="86">514763.95781250001</cx:pt>
          <cx:pt idx="87">502509.0234375</cx:pt>
          <cx:pt idx="88">548986.44992187503</cx:pt>
          <cx:pt idx="89">563306.524296875</cx:pt>
          <cx:pt idx="90">544800.80687500001</cx:pt>
          <cx:pt idx="91">483499.902890625</cx:pt>
          <cx:pt idx="92">544346.14820312499</cx:pt>
          <cx:pt idx="93">534999.42328125006</cx:pt>
          <cx:pt idx="94">553110.87140625005</cx:pt>
          <cx:pt idx="95">464948.44523437502</cx:pt>
          <cx:pt idx="96">569240.46578125004</cx:pt>
          <cx:pt idx="97">511722.39828124997</cx:pt>
          <cx:pt idx="98">511823.51265624998</cx:pt>
          <cx:pt idx="99">545941.76414062502</cx:pt>
          <cx:pt idx="100">514227.7475</cx:pt>
          <cx:pt idx="101">584285.80562500004</cx:pt>
          <cx:pt idx="102">565704.99179687502</cx:pt>
          <cx:pt idx="103">533268.60445312504</cx:pt>
          <cx:pt idx="104">534869.989375</cx:pt>
          <cx:pt idx="105">518163.47523437499</cx:pt>
          <cx:pt idx="106">532881.58499999996</cx:pt>
          <cx:pt idx="107">590541.91132812505</cx:pt>
          <cx:pt idx="108">583851.11570312502</cx:pt>
          <cx:pt idx="109">533586.82765624998</cx:pt>
          <cx:pt idx="110">537184.26812499994</cx:pt>
          <cx:pt idx="111">535666.51492187497</cx:pt>
          <cx:pt idx="112">565099.38070312503</cx:pt>
          <cx:pt idx="113">540701.41570312495</cx:pt>
          <cx:pt idx="114">535658.82734375005</cx:pt>
          <cx:pt idx="115">586222.41734375001</cx:pt>
          <cx:pt idx="116">557670.02031249995</cx:pt>
          <cx:pt idx="117">504029.58624999999</cx:pt>
          <cx:pt idx="118">486239.36671874998</cx:pt>
          <cx:pt idx="119">521263.86867187498</cx:pt>
          <cx:pt idx="120">536465.94039062504</cx:pt>
          <cx:pt idx="121">607961.20890624996</cx:pt>
          <cx:pt idx="122">540278.943359375</cx:pt>
          <cx:pt idx="123">537983.93500000006</cx:pt>
          <cx:pt idx="124">416661.83554687502</cx:pt>
          <cx:pt idx="125">517464.79554687499</cx:pt>
          <cx:pt idx="126">617201.15960937506</cx:pt>
          <cx:pt idx="127">554077.03179687494</cx:pt>
          <cx:pt idx="128">581002.62</cx:pt>
          <cx:pt idx="129">596909.06429687503</cx:pt>
          <cx:pt idx="130">529162.26546875003</cx:pt>
          <cx:pt idx="131">522989.11812499998</cx:pt>
          <cx:pt idx="132">582845.71421875001</cx:pt>
          <cx:pt idx="133">564442.87250000006</cx:pt>
          <cx:pt idx="134">600779.64429687499</cx:pt>
          <cx:pt idx="135">559769.48484375002</cx:pt>
          <cx:pt idx="136">628163.856328125</cx:pt>
          <cx:pt idx="137">541414.33781249996</cx:pt>
          <cx:pt idx="138">517885.96507812501</cx:pt>
          <cx:pt idx="139">527483.40562500001</cx:pt>
          <cx:pt idx="140">644311.47046874999</cx:pt>
          <cx:pt idx="141">551764.70710937504</cx:pt>
          <cx:pt idx="142">568543.65093749994</cx:pt>
          <cx:pt idx="143">600969.82164062501</cx:pt>
          <cx:pt idx="144">546971.06187500001</cx:pt>
          <cx:pt idx="145">519526.72187499999</cx:pt>
          <cx:pt idx="146">543715.70304687496</cx:pt>
          <cx:pt idx="147">567805.05140624999</cx:pt>
          <cx:pt idx="148">519157.46968749998</cx:pt>
          <cx:pt idx="149">563702.74484375003</cx:pt>
          <cx:pt idx="150">544846.21929687494</cx:pt>
          <cx:pt idx="151">523779.32640625001</cx:pt>
          <cx:pt idx="152">542469.19609374995</cx:pt>
          <cx:pt idx="153">519176.25609375001</cx:pt>
          <cx:pt idx="154">511238.96382812498</cx:pt>
          <cx:pt idx="155">527505.08867187495</cx:pt>
          <cx:pt idx="156">531748.85679687501</cx:pt>
          <cx:pt idx="157">539126.62007812504</cx:pt>
          <cx:pt idx="158">522750.91382812499</cx:pt>
          <cx:pt idx="159">569738.35750000004</cx:pt>
          <cx:pt idx="160">615180.27085937501</cx:pt>
          <cx:pt idx="161">596632.80328124994</cx:pt>
          <cx:pt idx="162">570027.23367187497</cx:pt>
          <cx:pt idx="163">575169.092890625</cx:pt>
          <cx:pt idx="164">597514.27492187498</cx:pt>
          <cx:pt idx="165">610157.50914062501</cx:pt>
          <cx:pt idx="166">610277.47671874997</cx:pt>
          <cx:pt idx="167">589505.00617187505</cx:pt>
          <cx:pt idx="168">585593.26070312504</cx:pt>
          <cx:pt idx="169">625915.26875000005</cx:pt>
          <cx:pt idx="170">615792.77976562502</cx:pt>
          <cx:pt idx="171">586824.93265624996</cx:pt>
          <cx:pt idx="172">565511.34273437504</cx:pt>
          <cx:pt idx="173">578386.26187499997</cx:pt>
          <cx:pt idx="174">665522.23796874995</cx:pt>
          <cx:pt idx="175">586007.24109375</cx:pt>
          <cx:pt idx="176">632126.86250000005</cx:pt>
          <cx:pt idx="177">604741.22414062498</cx:pt>
          <cx:pt idx="178">603471.53914062504</cx:pt>
          <cx:pt idx="179">619075.32867187494</cx:pt>
          <cx:pt idx="180">563060.369140625</cx:pt>
          <cx:pt idx="181">587677.08843749994</cx:pt>
          <cx:pt idx="182">563542.61781249999</cx:pt>
          <cx:pt idx="183">535658.70023437496</cx:pt>
          <cx:pt idx="184">544108.65249999997</cx:pt>
          <cx:pt idx="185">587664.24164062506</cx:pt>
          <cx:pt idx="186">592085.64070312504</cx:pt>
          <cx:pt idx="187">599305.30242187495</cx:pt>
          <cx:pt idx="188">568273.41671875003</cx:pt>
          <cx:pt idx="189">589691.41617187497</cx:pt>
          <cx:pt idx="190">545825.25375000003</cx:pt>
          <cx:pt idx="191">587497.04843750002</cx:pt>
          <cx:pt idx="192">580048.0028125</cx:pt>
          <cx:pt idx="193">554854.33765624999</cx:pt>
          <cx:pt idx="194">585842.46140625002</cx:pt>
          <cx:pt idx="195">558646.47984375001</cx:pt>
          <cx:pt idx="196">675271.86124999996</cx:pt>
          <cx:pt idx="197">663810.44906250003</cx:pt>
          <cx:pt idx="198">585342.75242187502</cx:pt>
          <cx:pt idx="199">559067.73234374996</cx:pt>
          <cx:pt idx="200">560960.58062499994</cx:pt>
          <cx:pt idx="201">643507.15968749998</cx:pt>
          <cx:pt idx="202">550744.23578125006</cx:pt>
          <cx:pt idx="203">686515.02781250002</cx:pt>
          <cx:pt idx="204">702100.67726562498</cx:pt>
          <cx:pt idx="205">643382.64000000001</cx:pt>
          <cx:pt idx="206">622850.83820312505</cx:pt>
          <cx:pt idx="207">610261.02226562495</cx:pt>
          <cx:pt idx="208">600470.76000000001</cx:pt>
          <cx:pt idx="209">672460.42171875003</cx:pt>
          <cx:pt idx="210">644722.15742187505</cx:pt>
          <cx:pt idx="211">637913.59585937497</cx:pt>
          <cx:pt idx="212">626019.77085937501</cx:pt>
          <cx:pt idx="213">542392.80171875004</cx:pt>
          <cx:pt idx="214">673906.40531249996</cx:pt>
          <cx:pt idx="215">616231.60828125</cx:pt>
          <cx:pt idx="216">686310.38804687501</cx:pt>
          <cx:pt idx="217">570237.84406250005</cx:pt>
          <cx:pt idx="218">591531.85773437505</cx:pt>
          <cx:pt idx="219">660981.51500000001</cx:pt>
          <cx:pt idx="220">646870.69640625</cx:pt>
          <cx:pt idx="221">616185.65796874999</cx:pt>
          <cx:pt idx="222">597954.753046875</cx:pt>
          <cx:pt idx="223">595281.64054687496</cx:pt>
          <cx:pt idx="224">661639.98367187497</cx:pt>
          <cx:pt idx="225">577106.68039062503</cx:pt>
          <cx:pt idx="226">569515.36257812497</cx:pt>
          <cx:pt idx="227">710158.91109375004</cx:pt>
          <cx:pt idx="228">607923.392578125</cx:pt>
          <cx:pt idx="229">637406.50765625003</cx:pt>
          <cx:pt idx="230">625131.50242187502</cx:pt>
          <cx:pt idx="231">616761.47812500002</cx:pt>
          <cx:pt idx="232">650196.08742187498</cx:pt>
          <cx:pt idx="233">628674.04429687501</cx:pt>
          <cx:pt idx="234">606503.37273437495</cx:pt>
          <cx:pt idx="235">577456.20499999996</cx:pt>
          <cx:pt idx="236">586164.53117187496</cx:pt>
          <cx:pt idx="237">559004.84359375003</cx:pt>
          <cx:pt idx="238">622086.53015625</cx:pt>
          <cx:pt idx="239">653115.70148437505</cx:pt>
          <cx:pt idx="240">657517.32945312501</cx:pt>
          <cx:pt idx="241">579838.93773437501</cx:pt>
          <cx:pt idx="242">609505.46046874998</cx:pt>
          <cx:pt idx="243">630479.76015624998</cx:pt>
          <cx:pt idx="244">663188.491328125</cx:pt>
          <cx:pt idx="245">696056.15656250005</cx:pt>
          <cx:pt idx="246">676848.55343750003</cx:pt>
          <cx:pt idx="247">624475.16078124999</cx:pt>
          <cx:pt idx="248">581782.10367187497</cx:pt>
          <cx:pt idx="249">623353.67374999996</cx:pt>
          <cx:pt idx="250">672189.376953125</cx:pt>
          <cx:pt idx="251">610096.47781249997</cx:pt>
          <cx:pt idx="252">568528.34515625006</cx:pt>
          <cx:pt idx="253">646232.950078125</cx:pt>
          <cx:pt idx="254">646537.81992187502</cx:pt>
          <cx:pt idx="255">618192.80179687496</cx:pt>
          <cx:pt idx="256">744983.02359374997</cx:pt>
          <cx:pt idx="257">650230.67523437506</cx:pt>
          <cx:pt idx="258">666689.38718750002</cx:pt>
          <cx:pt idx="259">620093.45765624999</cx:pt>
          <cx:pt idx="260">657577.70835937501</cx:pt>
          <cx:pt idx="261">626023.98640625004</cx:pt>
          <cx:pt idx="262">651619.36734374997</cx:pt>
          <cx:pt idx="263">687183.82867187494</cx:pt>
          <cx:pt idx="264">662124.91054687498</cx:pt>
          <cx:pt idx="265">686728.52578124998</cx:pt>
          <cx:pt idx="266">678846.56312499999</cx:pt>
          <cx:pt idx="267">689168.41749999998</cx:pt>
          <cx:pt idx="268">662620.34835937503</cx:pt>
          <cx:pt idx="269">661784.61976562499</cx:pt>
          <cx:pt idx="270">622366.75914062501</cx:pt>
          <cx:pt idx="271">620601.15992187499</cx:pt>
          <cx:pt idx="272">577468.38703125005</cx:pt>
          <cx:pt idx="273">675047.71648437495</cx:pt>
          <cx:pt idx="274">600142.98210937495</cx:pt>
          <cx:pt idx="275">611177.36046875</cx:pt>
          <cx:pt idx="276">665969.49289062503</cx:pt>
          <cx:pt idx="277">613907.97992187506</cx:pt>
          <cx:pt idx="278">590278.59335937502</cx:pt>
          <cx:pt idx="279">608399.99046875001</cx:pt>
          <cx:pt idx="280">661535.633671875</cx:pt>
          <cx:pt idx="281">659810.40898437495</cx:pt>
          <cx:pt idx="282">768625.90726562496</cx:pt>
          <cx:pt idx="283">640820.5234375</cx:pt>
          <cx:pt idx="284">628898.53843750001</cx:pt>
          <cx:pt idx="285">632537.59406250005</cx:pt>
          <cx:pt idx="286">678344.62007812504</cx:pt>
          <cx:pt idx="287">616294.74539062497</cx:pt>
          <cx:pt idx="288">689059.911015625</cx:pt>
          <cx:pt idx="289">684233.424921875</cx:pt>
          <cx:pt idx="290">662683.91695312504</cx:pt>
          <cx:pt idx="291">773069.21226562501</cx:pt>
          <cx:pt idx="292">685341.38257812499</cx:pt>
          <cx:pt idx="293">630378.86148437497</cx:pt>
          <cx:pt idx="294">671983.60210937494</cx:pt>
          <cx:pt idx="295">754747.69601562503</cx:pt>
          <cx:pt idx="296">677346.47929687495</cx:pt>
          <cx:pt idx="297">696879.93726562499</cx:pt>
          <cx:pt idx="298">592321.891484375</cx:pt>
          <cx:pt idx="299">679601.70250000001</cx:pt>
          <cx:pt idx="300">607660.40085937502</cx:pt>
          <cx:pt idx="301">683317.9346875</cx:pt>
          <cx:pt idx="302">719979.11945312505</cx:pt>
          <cx:pt idx="303">689183.30703124998</cx:pt>
          <cx:pt idx="304">659112.72312500002</cx:pt>
          <cx:pt idx="305">665768.32093749999</cx:pt>
          <cx:pt idx="306">710606.50382812496</cx:pt>
          <cx:pt idx="307">595836.64859374997</cx:pt>
          <cx:pt idx="308">705428.32273437502</cx:pt>
          <cx:pt idx="309">657567.11304687499</cx:pt>
          <cx:pt idx="310">749650.966796875</cx:pt>
          <cx:pt idx="311">605200.83320312505</cx:pt>
          <cx:pt idx="312">699530.24968749995</cx:pt>
          <cx:pt idx="313">732674.62710937497</cx:pt>
          <cx:pt idx="314">720970.21726562502</cx:pt>
          <cx:pt idx="315">695330.53234375</cx:pt>
          <cx:pt idx="316">652494.70406250004</cx:pt>
          <cx:pt idx="317">645234.52375000005</cx:pt>
          <cx:pt idx="318">640245.44664062501</cx:pt>
          <cx:pt idx="319">645497.19507812499</cx:pt>
          <cx:pt idx="320">717999.71476562496</cx:pt>
          <cx:pt idx="321">728086.82171875006</cx:pt>
          <cx:pt idx="322">628698.71484375</cx:pt>
          <cx:pt idx="323">801505.43421874999</cx:pt>
          <cx:pt idx="324">768563.66742187506</cx:pt>
          <cx:pt idx="325">793379.98585937498</cx:pt>
          <cx:pt idx="326">607305.90210937499</cx:pt>
          <cx:pt idx="327">605299.27867187501</cx:pt>
          <cx:pt idx="328">867545.25640624994</cx:pt>
          <cx:pt idx="329">738946.49484375003</cx:pt>
          <cx:pt idx="330">689311.60117187502</cx:pt>
          <cx:pt idx="331">772335.36859375006</cx:pt>
          <cx:pt idx="332">707410.95554687502</cx:pt>
          <cx:pt idx="333">767131.39609375002</cx:pt>
          <cx:pt idx="334">703811.27218750003</cx:pt>
          <cx:pt idx="335">695816.40164062497</cx:pt>
          <cx:pt idx="336">728587.64164062496</cx:pt>
          <cx:pt idx="337">757467.28015625</cx:pt>
          <cx:pt idx="338">752571.23984375002</cx:pt>
          <cx:pt idx="339">766442.74078124994</cx:pt>
          <cx:pt idx="340">781081.83640625002</cx:pt>
          <cx:pt idx="341">761874.47523437499</cx:pt>
          <cx:pt idx="342">660336.01187499997</cx:pt>
          <cx:pt idx="343">711002.96507812501</cx:pt>
          <cx:pt idx="344">670284.68421874999</cx:pt>
          <cx:pt idx="345">695461.75710937497</cx:pt>
          <cx:pt idx="346">778743.55257812503</cx:pt>
          <cx:pt idx="347">735946.98460937501</cx:pt>
          <cx:pt idx="348">731083.93742187496</cx:pt>
          <cx:pt idx="349">770688.28445312497</cx:pt>
          <cx:pt idx="350">723691.43281250005</cx:pt>
          <cx:pt idx="351">690525.03062500001</cx:pt>
          <cx:pt idx="352">714978.47085937497</cx:pt>
          <cx:pt idx="353">666555.96359375003</cx:pt>
          <cx:pt idx="354">667314.77968749998</cx:pt>
          <cx:pt idx="355">731227.96164062503</cx:pt>
          <cx:pt idx="356">753657.142578125</cx:pt>
          <cx:pt idx="357">652829.44625000004</cx:pt>
          <cx:pt idx="358">751786.32429687504</cx:pt>
          <cx:pt idx="359">794532.77562500001</cx:pt>
          <cx:pt idx="360">748452.03695312503</cx:pt>
          <cx:pt idx="361">763323.51679687505</cx:pt>
          <cx:pt idx="362">693490.02585937502</cx:pt>
          <cx:pt idx="363">757232.26421874994</cx:pt>
          <cx:pt idx="364">801570.34781249997</cx:pt>
          <cx:pt idx="365">730410.56312499999</cx:pt>
          <cx:pt idx="366">729545.06437499996</cx:pt>
          <cx:pt idx="367">762734.80078125</cx:pt>
          <cx:pt idx="368">731070.03382812499</cx:pt>
          <cx:pt idx="369">830586.94156249997</cx:pt>
          <cx:pt idx="370">823293.37273437495</cx:pt>
          <cx:pt idx="371">728468.50429687498</cx:pt>
          <cx:pt idx="372">774058.13578124996</cx:pt>
          <cx:pt idx="373">735318.52007812494</cx:pt>
          <cx:pt idx="374">736941.21492187504</cx:pt>
          <cx:pt idx="375">807049.72328124999</cx:pt>
          <cx:pt idx="376">672823.93812499999</cx:pt>
          <cx:pt idx="377">745999.02195312502</cx:pt>
          <cx:pt idx="378">634295.96750000003</cx:pt>
          <cx:pt idx="379">676518.87179687503</cx:pt>
          <cx:pt idx="380">719091.83960937499</cx:pt>
          <cx:pt idx="381">761687.87789062504</cx:pt>
          <cx:pt idx="382">711663.92062500003</cx:pt>
          <cx:pt idx="383">674333.12757812499</cx:pt>
          <cx:pt idx="384">815101.83890624996</cx:pt>
          <cx:pt idx="385">739113.31617187499</cx:pt>
          <cx:pt idx="386">777428.70906250004</cx:pt>
          <cx:pt idx="387">689897.02226562495</cx:pt>
          <cx:pt idx="388">752499.241328125</cx:pt>
          <cx:pt idx="389">648605.92648437503</cx:pt>
          <cx:pt idx="390">718625.01882812497</cx:pt>
          <cx:pt idx="391">752146.66070312494</cx:pt>
          <cx:pt idx="392">698719.762578125</cx:pt>
          <cx:pt idx="393">817303.80507812498</cx:pt>
          <cx:pt idx="394">741121.37703125004</cx:pt>
          <cx:pt idx="395">757663.2578125</cx:pt>
          <cx:pt idx="396">693248.65828125004</cx:pt>
          <cx:pt idx="397">753395.10710937495</cx:pt>
          <cx:pt idx="398">748187.07648437505</cx:pt>
          <cx:pt idx="399">596344.71445312502</cx:pt>
          <cx:pt idx="400">767096.93679687497</cx:pt>
          <cx:pt idx="401">772833.72117187502</cx:pt>
          <cx:pt idx="402">691968.30460937496</cx:pt>
          <cx:pt idx="403">826656.83578125003</cx:pt>
          <cx:pt idx="404">828833.82140625</cx:pt>
          <cx:pt idx="405">780387.350703125</cx:pt>
          <cx:pt idx="406">749421.53351562505</cx:pt>
          <cx:pt idx="407">739006.13945312495</cx:pt>
          <cx:pt idx="408">752756.466796875</cx:pt>
          <cx:pt idx="409">785341.151484375</cx:pt>
          <cx:pt idx="410">639962.00718750001</cx:pt>
          <cx:pt idx="411">760064.00101562496</cx:pt>
          <cx:pt idx="412">721734.03578124999</cx:pt>
          <cx:pt idx="413">806795.29640624998</cx:pt>
          <cx:pt idx="414">738940.60132812499</cx:pt>
          <cx:pt idx="415">808405.78781250003</cx:pt>
          <cx:pt idx="416">793419.823359375</cx:pt>
          <cx:pt idx="417">806310.56210937502</cx:pt>
          <cx:pt idx="418">716756.77984374994</cx:pt>
          <cx:pt idx="419">795548.68226562499</cx:pt>
          <cx:pt idx="420">756231.61406249995</cx:pt>
          <cx:pt idx="421">733409.41515625</cx:pt>
          <cx:pt idx="422">721170.75414062501</cx:pt>
          <cx:pt idx="423">737113.40078124998</cx:pt>
          <cx:pt idx="424">765770.87820312497</cx:pt>
          <cx:pt idx="425">782989.62382812495</cx:pt>
          <cx:pt idx="426">799375.01312500006</cx:pt>
          <cx:pt idx="427">728619.20570312499</cx:pt>
          <cx:pt idx="428">673449.60109374998</cx:pt>
          <cx:pt idx="429">763919.819453125</cx:pt>
          <cx:pt idx="430">744548.95546874998</cx:pt>
          <cx:pt idx="431">857143.57867187494</cx:pt>
          <cx:pt idx="432">734679.065546875</cx:pt>
          <cx:pt idx="433">788719.60101562506</cx:pt>
          <cx:pt idx="434">768080.68625000003</cx:pt>
          <cx:pt idx="435">821868.76390625001</cx:pt>
          <cx:pt idx="436">769765.11343749997</cx:pt>
          <cx:pt idx="437">689145.06898437499</cx:pt>
          <cx:pt idx="438">788610.38601562497</cx:pt>
          <cx:pt idx="439">777220.66968749999</cx:pt>
          <cx:pt idx="440">750859.22382812505</cx:pt>
          <cx:pt idx="441">758722.89070312504</cx:pt>
          <cx:pt idx="442">754055.25390625</cx:pt>
          <cx:pt idx="443">811794.546875</cx:pt>
          <cx:pt idx="444">772423.51984375005</cx:pt>
          <cx:pt idx="445">736157.80703124998</cx:pt>
          <cx:pt idx="446">793210.94101562502</cx:pt>
          <cx:pt idx="447">796358.29828125006</cx:pt>
          <cx:pt idx="448">888885.41546875006</cx:pt>
          <cx:pt idx="449">844537.14468749997</cx:pt>
          <cx:pt idx="450">807453.97812500002</cx:pt>
          <cx:pt idx="451">834714.86335937504</cx:pt>
          <cx:pt idx="452">784658.28195312503</cx:pt>
          <cx:pt idx="453">750761.15140624996</cx:pt>
          <cx:pt idx="454">753985.663203125</cx:pt>
          <cx:pt idx="455">844289.13875000004</cx:pt>
          <cx:pt idx="456">729986.80234375002</cx:pt>
          <cx:pt idx="457">737501.68382812501</cx:pt>
          <cx:pt idx="458">773940.37046875001</cx:pt>
          <cx:pt idx="459">846374.66023437504</cx:pt>
          <cx:pt idx="460">806362.92171875003</cx:pt>
          <cx:pt idx="461">930905.66937500006</cx:pt>
          <cx:pt idx="462">774186.92320312501</cx:pt>
          <cx:pt idx="463">813695.42429687502</cx:pt>
          <cx:pt idx="464">779898.39906249999</cx:pt>
          <cx:pt idx="465">260730.75953124999</cx:pt>
          <cx:pt idx="466">769571.06281250005</cx:pt>
          <cx:pt idx="467">913172.62570312503</cx:pt>
          <cx:pt idx="468">876727.40765625006</cx:pt>
          <cx:pt idx="469">854853.85546875</cx:pt>
          <cx:pt idx="470">864285.80531249999</cx:pt>
          <cx:pt idx="471">812059.854375</cx:pt>
          <cx:pt idx="472">811215.61171874998</cx:pt>
          <cx:pt idx="473">853629.88578124996</cx:pt>
          <cx:pt idx="474">779629.17015625001</cx:pt>
          <cx:pt idx="475">770001.29242187506</cx:pt>
          <cx:pt idx="476">855107.45757812494</cx:pt>
          <cx:pt idx="477">784311.77335937496</cx:pt>
          <cx:pt idx="478">855454.42632812494</cx:pt>
          <cx:pt idx="479">792564.30585937505</cx:pt>
          <cx:pt idx="480">927724.90070312505</cx:pt>
          <cx:pt idx="481">834608.45976562495</cx:pt>
          <cx:pt idx="482">805893.11671874998</cx:pt>
          <cx:pt idx="483">809077.88664062496</cx:pt>
          <cx:pt idx="484">773312.90273437498</cx:pt>
          <cx:pt idx="485">834137.12468749995</cx:pt>
          <cx:pt idx="486">748290.92023437505</cx:pt>
          <cx:pt idx="487">928415.74624999997</cx:pt>
          <cx:pt idx="488">761934.39273437497</cx:pt>
          <cx:pt idx="489">777808.79593749996</cx:pt>
          <cx:pt idx="490">837212.16273437499</cx:pt>
          <cx:pt idx="491">804949.67203124997</cx:pt>
          <cx:pt idx="492">887755.95625000005</cx:pt>
          <cx:pt idx="493">887887.19484374998</cx:pt>
          <cx:pt idx="494">802594.20125000004</cx:pt>
          <cx:pt idx="495">752699.75648437499</cx:pt>
          <cx:pt idx="496">278419.91257812502</cx:pt>
          <cx:pt idx="497">801357.9921875</cx:pt>
          <cx:pt idx="498">854489.873046875</cx:pt>
          <cx:pt idx="499">866215.53492187499</cx:pt>
          <cx:pt idx="500">857740.76812499994</cx:pt>
          <cx:pt idx="501">760168.01703125006</cx:pt>
          <cx:pt idx="502">819887.33750000002</cx:pt>
          <cx:pt idx="503">768605.52945312497</cx:pt>
          <cx:pt idx="504">780759.94429687504</cx:pt>
          <cx:pt idx="505">786027.57398437499</cx:pt>
          <cx:pt idx="506">817824.10875000001</cx:pt>
          <cx:pt idx="507">950759.900390625</cx:pt>
          <cx:pt idx="508">752369.45179687499</cx:pt>
          <cx:pt idx="509">647446.79953125003</cx:pt>
          <cx:pt idx="510">870974.43992187502</cx:pt>
          <cx:pt idx="511">791608.96429687506</cx:pt>
          <cx:pt idx="512">819352.33828124998</cx:pt>
          <cx:pt idx="513">790807.87351562502</cx:pt>
          <cx:pt idx="514">844078.02570312505</cx:pt>
          <cx:pt idx="515">867005.91476562503</cx:pt>
          <cx:pt idx="516">801634.13179687504</cx:pt>
          <cx:pt idx="517">818651.17828124994</cx:pt>
          <cx:pt idx="518">870592.17500000005</cx:pt>
          <cx:pt idx="519">211483.120546875</cx:pt>
          <cx:pt idx="520">784518.27742187504</cx:pt>
          <cx:pt idx="521">745184.55601562501</cx:pt>
          <cx:pt idx="522">826350.12828125001</cx:pt>
          <cx:pt idx="523">820742.45257812506</cx:pt>
          <cx:pt idx="524">819949.70242187497</cx:pt>
          <cx:pt idx="525">822194.9190625</cx:pt>
          <cx:pt idx="526">852213.68562500004</cx:pt>
          <cx:pt idx="527">814129.19906250003</cx:pt>
          <cx:pt idx="528">880563.36656250001</cx:pt>
          <cx:pt idx="529">1059246.5926562501</cx:pt>
          <cx:pt idx="530">1104876.7007812499</cx:pt>
          <cx:pt idx="531">885480.15179687506</cx:pt>
          <cx:pt idx="532">850744.39703124994</cx:pt>
          <cx:pt idx="533">858552.503046875</cx:pt>
          <cx:pt idx="534">807968.99624999997</cx:pt>
          <cx:pt idx="535">869084.70468750002</cx:pt>
          <cx:pt idx="536">859157.59914062498</cx:pt>
          <cx:pt idx="537">834109.34234374994</cx:pt>
          <cx:pt idx="538">839750.97757812496</cx:pt>
          <cx:pt idx="539">865148.67710937501</cx:pt>
          <cx:pt idx="540">825984.31562500005</cx:pt>
          <cx:pt idx="541">897164.70679687499</cx:pt>
          <cx:pt idx="542">844769.24078124994</cx:pt>
          <cx:pt idx="543">860024.1328125</cx:pt>
          <cx:pt idx="544">772847.49750000006</cx:pt>
          <cx:pt idx="545">890084.90773437498</cx:pt>
          <cx:pt idx="546">831063.52203124994</cx:pt>
          <cx:pt idx="547">868512.60109374998</cx:pt>
          <cx:pt idx="548">939314.149296875</cx:pt>
          <cx:pt idx="549">861078.99578124995</cx:pt>
          <cx:pt idx="550">225529.66515625</cx:pt>
          <cx:pt idx="551">883749.14046875003</cx:pt>
          <cx:pt idx="552">813981.77437500004</cx:pt>
          <cx:pt idx="553">868540.38156250003</cx:pt>
          <cx:pt idx="554">860016.65609375003</cx:pt>
          <cx:pt idx="555">807623.13382812496</cx:pt>
          <cx:pt idx="556">274960.09171875002</cx:pt>
          <cx:pt idx="557">729837.68210937502</cx:pt>
          <cx:pt idx="558">749915.245234375</cx:pt>
          <cx:pt idx="559">826760.23124999995</cx:pt>
          <cx:pt idx="560">805024.59578125004</cx:pt>
          <cx:pt idx="561">1127114.0564843749</cx:pt>
          <cx:pt idx="562">282182.426875</cx:pt>
          <cx:pt idx="563">1219359.72265625</cx:pt>
          <cx:pt idx="564">894813.84890624997</cx:pt>
          <cx:pt idx="565">267342.17843750003</cx:pt>
          <cx:pt idx="566">1297823.98921875</cx:pt>
          <cx:pt idx="567">875453.37320312497</cx:pt>
          <cx:pt idx="568">816401.08031250001</cx:pt>
          <cx:pt idx="569">1131889.122578125</cx:pt>
          <cx:pt idx="570">879836.56304687494</cx:pt>
          <cx:pt idx="571">915992.88507812505</cx:pt>
          <cx:pt idx="572">260498.90062500001</cx:pt>
          <cx:pt idx="573">1171859.0882812501</cx:pt>
          <cx:pt idx="574">247435.10695312501</cx:pt>
          <cx:pt idx="575">1097209.6971875001</cx:pt>
          <cx:pt idx="576">907752.03703124996</cx:pt>
          <cx:pt idx="577">1204334.2289062501</cx:pt>
          <cx:pt idx="578">857912.06671875005</cx:pt>
          <cx:pt idx="579">924903.04523437505</cx:pt>
          <cx:pt idx="580">1079732.0931249999</cx:pt>
          <cx:pt idx="581">511865.88578125002</cx:pt>
          <cx:pt idx="582">887223.70906250004</cx:pt>
          <cx:pt idx="583">876544.50796874997</cx:pt>
          <cx:pt idx="584">856719.89078124997</cx:pt>
          <cx:pt idx="585">888802.10773437505</cx:pt>
          <cx:pt idx="586">1187949.37109375</cx:pt>
          <cx:pt idx="587">1025581.5875781249</cx:pt>
          <cx:pt idx="588">878709.30843750003</cx:pt>
          <cx:pt idx="589">822137.79789062496</cx:pt>
          <cx:pt idx="590">942854.32773437502</cx:pt>
          <cx:pt idx="591">868581.63554687495</cx:pt>
          <cx:pt idx="592">1051230.50125</cx:pt>
          <cx:pt idx="593">1195444.9329687499</cx:pt>
          <cx:pt idx="594">829910.107421875</cx:pt>
          <cx:pt idx="595">1018212.6001562499</cx:pt>
          <cx:pt idx="596">365034.31156250002</cx:pt>
          <cx:pt idx="597">1160751.5394531251</cx:pt>
          <cx:pt idx="598">969533.89429687499</cx:pt>
          <cx:pt idx="599">1234952.322265625</cx:pt>
        </cx:lvl>
      </cx:numDim>
    </cx:data>
    <cx:data id="8">
      <cx:strDim type="cat">
        <cx:f>'[256_32_CFQ_CFQ.xlsx]RAW AVG FULL'!$A$2:$A$601</cx:f>
        <cx:lvl ptCount="600">
          <cx:pt idx="0">1.2 GHz</cx:pt>
          <cx:pt idx="1">1.2 GHz</cx:pt>
          <cx:pt idx="2">1.2 GHz</cx:pt>
          <cx:pt idx="3">1.2 GHz</cx:pt>
          <cx:pt idx="4">1.2 GHz</cx:pt>
          <cx:pt idx="5">1.2 GHz</cx:pt>
          <cx:pt idx="6">1.2 GHz</cx:pt>
          <cx:pt idx="7">1.2 GHz</cx:pt>
          <cx:pt idx="8">1.2 GHz</cx:pt>
          <cx:pt idx="9">1.2 GHz</cx:pt>
          <cx:pt idx="10">1.2 GHz</cx:pt>
          <cx:pt idx="11">1.2 GHz</cx:pt>
          <cx:pt idx="12">1.2 GHz</cx:pt>
          <cx:pt idx="13">1.2 GHz</cx:pt>
          <cx:pt idx="14">1.2 GHz</cx:pt>
          <cx:pt idx="15">1.2 GHz</cx:pt>
          <cx:pt idx="16">1.2 GHz</cx:pt>
          <cx:pt idx="17">1.2 GHz</cx:pt>
          <cx:pt idx="18">1.2 GHz</cx:pt>
          <cx:pt idx="19">1.2 GHz</cx:pt>
          <cx:pt idx="20">1.2 GHz</cx:pt>
          <cx:pt idx="21">1.2 GHz</cx:pt>
          <cx:pt idx="22">1.2 GHz</cx:pt>
          <cx:pt idx="23">1.2 GHz</cx:pt>
          <cx:pt idx="24">1.2 GHz</cx:pt>
          <cx:pt idx="25">1.2 GHz</cx:pt>
          <cx:pt idx="26">1.2 GHz</cx:pt>
          <cx:pt idx="27">1.2 GHz</cx:pt>
          <cx:pt idx="28">1.2 GHz</cx:pt>
          <cx:pt idx="29">1.2 GHz</cx:pt>
          <cx:pt idx="30">1.2 GHz</cx:pt>
          <cx:pt idx="31">1.2 GHz</cx:pt>
          <cx:pt idx="32">1.2 GHz</cx:pt>
          <cx:pt idx="33">1.2 GHz</cx:pt>
          <cx:pt idx="34">1.2 GHz</cx:pt>
          <cx:pt idx="35">1.2 GHz</cx:pt>
          <cx:pt idx="36">1.2 GHz</cx:pt>
          <cx:pt idx="37">1.2 GHz</cx:pt>
          <cx:pt idx="38">1.2 GHz</cx:pt>
          <cx:pt idx="39">1.2 GHz</cx:pt>
          <cx:pt idx="40">1.4 GHz</cx:pt>
          <cx:pt idx="41">1.4 GHz</cx:pt>
          <cx:pt idx="42">1.4 GHz</cx:pt>
          <cx:pt idx="43">1.4 GHz</cx:pt>
          <cx:pt idx="44">1.4 GHz</cx:pt>
          <cx:pt idx="45">1.4 GHz</cx:pt>
          <cx:pt idx="46">1.4 GHz</cx:pt>
          <cx:pt idx="47">1.4 GHz</cx:pt>
          <cx:pt idx="48">1.4 GHz</cx:pt>
          <cx:pt idx="49">1.4 GHz</cx:pt>
          <cx:pt idx="50">1.4 GHz</cx:pt>
          <cx:pt idx="51">1.4 GHz</cx:pt>
          <cx:pt idx="52">1.4 GHz</cx:pt>
          <cx:pt idx="53">1.4 GHz</cx:pt>
          <cx:pt idx="54">1.4 GHz</cx:pt>
          <cx:pt idx="55">1.4 GHz</cx:pt>
          <cx:pt idx="56">1.4 GHz</cx:pt>
          <cx:pt idx="57">1.4 GHz</cx:pt>
          <cx:pt idx="58">1.4 GHz</cx:pt>
          <cx:pt idx="59">1.4 GHz</cx:pt>
          <cx:pt idx="60">1.4 GHz</cx:pt>
          <cx:pt idx="61">1.4 GHz</cx:pt>
          <cx:pt idx="62">1.4 GHz</cx:pt>
          <cx:pt idx="63">1.4 GHz</cx:pt>
          <cx:pt idx="64">1.4 GHz</cx:pt>
          <cx:pt idx="65">1.4 GHz</cx:pt>
          <cx:pt idx="66">1.4 GHz</cx:pt>
          <cx:pt idx="67">1.4 GHz</cx:pt>
          <cx:pt idx="68">1.4 GHz</cx:pt>
          <cx:pt idx="69">1.4 GHz</cx:pt>
          <cx:pt idx="70">1.4 GHz</cx:pt>
          <cx:pt idx="71">1.4 GHz</cx:pt>
          <cx:pt idx="72">1.4 GHz</cx:pt>
          <cx:pt idx="73">1.4 GHz</cx:pt>
          <cx:pt idx="74">1.4 GHz</cx:pt>
          <cx:pt idx="75">1.4 GHz</cx:pt>
          <cx:pt idx="76">1.4 GHz</cx:pt>
          <cx:pt idx="77">1.4 GHz</cx:pt>
          <cx:pt idx="78">1.4 GHz</cx:pt>
          <cx:pt idx="79">1.4 GHz</cx:pt>
          <cx:pt idx="80">1.5 GHz</cx:pt>
          <cx:pt idx="81">1.5 GHz</cx:pt>
          <cx:pt idx="82">1.5 GHz</cx:pt>
          <cx:pt idx="83">1.5 GHz</cx:pt>
          <cx:pt idx="84">1.5 GHz</cx:pt>
          <cx:pt idx="85">1.5 GHz</cx:pt>
          <cx:pt idx="86">1.5 GHz</cx:pt>
          <cx:pt idx="87">1.5 GHz</cx:pt>
          <cx:pt idx="88">1.5 GHz</cx:pt>
          <cx:pt idx="89">1.5 GHz</cx:pt>
          <cx:pt idx="90">1.5 GHz</cx:pt>
          <cx:pt idx="91">1.5 GHz</cx:pt>
          <cx:pt idx="92">1.5 GHz</cx:pt>
          <cx:pt idx="93">1.5 GHz</cx:pt>
          <cx:pt idx="94">1.5 GHz</cx:pt>
          <cx:pt idx="95">1.5 GHz</cx:pt>
          <cx:pt idx="96">1.5 GHz</cx:pt>
          <cx:pt idx="97">1.5 GHz</cx:pt>
          <cx:pt idx="98">1.5 GHz</cx:pt>
          <cx:pt idx="99">1.5 GHz</cx:pt>
          <cx:pt idx="100">1.5 GHz</cx:pt>
          <cx:pt idx="101">1.5 GHz</cx:pt>
          <cx:pt idx="102">1.5 GHz</cx:pt>
          <cx:pt idx="103">1.5 GHz</cx:pt>
          <cx:pt idx="104">1.5 GHz</cx:pt>
          <cx:pt idx="105">1.5 GHz</cx:pt>
          <cx:pt idx="106">1.5 GHz</cx:pt>
          <cx:pt idx="107">1.5 GHz</cx:pt>
          <cx:pt idx="108">1.5 GHz</cx:pt>
          <cx:pt idx="109">1.5 GHz</cx:pt>
          <cx:pt idx="110">1.5 GHz</cx:pt>
          <cx:pt idx="111">1.5 GHz</cx:pt>
          <cx:pt idx="112">1.5 GHz</cx:pt>
          <cx:pt idx="113">1.5 GHz</cx:pt>
          <cx:pt idx="114">1.5 GHz</cx:pt>
          <cx:pt idx="115">1.5 GHz</cx:pt>
          <cx:pt idx="116">1.5 GHz</cx:pt>
          <cx:pt idx="117">1.5 GHz</cx:pt>
          <cx:pt idx="118">1.5 GHz</cx:pt>
          <cx:pt idx="119">1.5 GHz</cx:pt>
          <cx:pt idx="120">1.7 GHz</cx:pt>
          <cx:pt idx="121">1.7 GHz</cx:pt>
          <cx:pt idx="122">1.7 GHz</cx:pt>
          <cx:pt idx="123">1.7 GHz</cx:pt>
          <cx:pt idx="124">1.7 GHz</cx:pt>
          <cx:pt idx="125">1.7 GHz</cx:pt>
          <cx:pt idx="126">1.7 GHz</cx:pt>
          <cx:pt idx="127">1.7 GHz</cx:pt>
          <cx:pt idx="128">1.7 GHz</cx:pt>
          <cx:pt idx="129">1.7 GHz</cx:pt>
          <cx:pt idx="130">1.7 GHz</cx:pt>
          <cx:pt idx="131">1.7 GHz</cx:pt>
          <cx:pt idx="132">1.7 GHz</cx:pt>
          <cx:pt idx="133">1.7 GHz</cx:pt>
          <cx:pt idx="134">1.7 GHz</cx:pt>
          <cx:pt idx="135">1.7 GHz</cx:pt>
          <cx:pt idx="136">1.7 GHz</cx:pt>
          <cx:pt idx="137">1.7 GHz</cx:pt>
          <cx:pt idx="138">1.7 GHz</cx:pt>
          <cx:pt idx="139">1.7 GHz</cx:pt>
          <cx:pt idx="140">1.7 GHz</cx:pt>
          <cx:pt idx="141">1.7 GHz</cx:pt>
          <cx:pt idx="142">1.7 GHz</cx:pt>
          <cx:pt idx="143">1.7 GHz</cx:pt>
          <cx:pt idx="144">1.7 GHz</cx:pt>
          <cx:pt idx="145">1.7 GHz</cx:pt>
          <cx:pt idx="146">1.7 GHz</cx:pt>
          <cx:pt idx="147">1.7 GHz</cx:pt>
          <cx:pt idx="148">1.7 GHz</cx:pt>
          <cx:pt idx="149">1.7 GHz</cx:pt>
          <cx:pt idx="150">1.7 GHz</cx:pt>
          <cx:pt idx="151">1.7 GHz</cx:pt>
          <cx:pt idx="152">1.7 GHz</cx:pt>
          <cx:pt idx="153">1.7 GHz</cx:pt>
          <cx:pt idx="154">1.7 GHz</cx:pt>
          <cx:pt idx="155">1.7 GHz</cx:pt>
          <cx:pt idx="156">1.7 GHz</cx:pt>
          <cx:pt idx="157">1.7 GHz</cx:pt>
          <cx:pt idx="158">1.7 GHz</cx:pt>
          <cx:pt idx="159">1.7 GHz</cx:pt>
          <cx:pt idx="160">1.9 GHz</cx:pt>
          <cx:pt idx="161">1.9 GHz</cx:pt>
          <cx:pt idx="162">1.9 GHz</cx:pt>
          <cx:pt idx="163">1.9 GHz</cx:pt>
          <cx:pt idx="164">1.9 GHz</cx:pt>
          <cx:pt idx="165">1.9 GHz</cx:pt>
          <cx:pt idx="166">1.9 GHz</cx:pt>
          <cx:pt idx="167">1.9 GHz</cx:pt>
          <cx:pt idx="168">1.9 GHz</cx:pt>
          <cx:pt idx="169">1.9 GHz</cx:pt>
          <cx:pt idx="170">1.9 GHz</cx:pt>
          <cx:pt idx="171">1.9 GHz</cx:pt>
          <cx:pt idx="172">1.9 GHz</cx:pt>
          <cx:pt idx="173">1.9 GHz</cx:pt>
          <cx:pt idx="174">1.9 GHz</cx:pt>
          <cx:pt idx="175">1.9 GHz</cx:pt>
          <cx:pt idx="176">1.9 GHz</cx:pt>
          <cx:pt idx="177">1.9 GHz</cx:pt>
          <cx:pt idx="178">1.9 GHz</cx:pt>
          <cx:pt idx="179">1.9 GHz</cx:pt>
          <cx:pt idx="180">1.9 GHz</cx:pt>
          <cx:pt idx="181">1.9 GHz</cx:pt>
          <cx:pt idx="182">1.9 GHz</cx:pt>
          <cx:pt idx="183">1.9 GHz</cx:pt>
          <cx:pt idx="184">1.9 GHz</cx:pt>
          <cx:pt idx="185">1.9 GHz</cx:pt>
          <cx:pt idx="186">1.9 GHz</cx:pt>
          <cx:pt idx="187">1.9 GHz</cx:pt>
          <cx:pt idx="188">1.9 GHz</cx:pt>
          <cx:pt idx="189">1.9 GHz</cx:pt>
          <cx:pt idx="190">1.9 GHz</cx:pt>
          <cx:pt idx="191">1.9 GHz</cx:pt>
          <cx:pt idx="192">1.9 GHz</cx:pt>
          <cx:pt idx="193">1.9 GHz</cx:pt>
          <cx:pt idx="194">1.9 GHz</cx:pt>
          <cx:pt idx="195">1.9 GHz</cx:pt>
          <cx:pt idx="196">1.9 GHz</cx:pt>
          <cx:pt idx="197">1.9 GHz</cx:pt>
          <cx:pt idx="198">1.9 GHz</cx:pt>
          <cx:pt idx="199">1.9 GHz</cx:pt>
          <cx:pt idx="200">2.0 GHz</cx:pt>
          <cx:pt idx="201">2.0 GHz</cx:pt>
          <cx:pt idx="202">2.0 GHz</cx:pt>
          <cx:pt idx="203">2.0 GHz</cx:pt>
          <cx:pt idx="204">2.0 GHz</cx:pt>
          <cx:pt idx="205">2.0 GHz</cx:pt>
          <cx:pt idx="206">2.0 GHz</cx:pt>
          <cx:pt idx="207">2.0 GHz</cx:pt>
          <cx:pt idx="208">2.0 GHz</cx:pt>
          <cx:pt idx="209">2.0 GHz</cx:pt>
          <cx:pt idx="210">2.0 GHz</cx:pt>
          <cx:pt idx="211">2.0 GHz</cx:pt>
          <cx:pt idx="212">2.0 GHz</cx:pt>
          <cx:pt idx="213">2.0 GHz</cx:pt>
          <cx:pt idx="214">2.0 GHz</cx:pt>
          <cx:pt idx="215">2.0 GHz</cx:pt>
          <cx:pt idx="216">2.0 GHz</cx:pt>
          <cx:pt idx="217">2.0 GHz</cx:pt>
          <cx:pt idx="218">2.0 GHz</cx:pt>
          <cx:pt idx="219">2.0 GHz</cx:pt>
          <cx:pt idx="220">2.0 GHz</cx:pt>
          <cx:pt idx="221">2.0 GHz</cx:pt>
          <cx:pt idx="222">2.0 GHz</cx:pt>
          <cx:pt idx="223">2.0 GHz</cx:pt>
          <cx:pt idx="224">2.0 GHz</cx:pt>
          <cx:pt idx="225">2.0 GHz</cx:pt>
          <cx:pt idx="226">2.0 GHz</cx:pt>
          <cx:pt idx="227">2.0 GHz</cx:pt>
          <cx:pt idx="228">2.0 GHz</cx:pt>
          <cx:pt idx="229">2.0 GHz</cx:pt>
          <cx:pt idx="230">2.0 GHz</cx:pt>
          <cx:pt idx="231">2.0 GHz</cx:pt>
          <cx:pt idx="232">2.0 GHz</cx:pt>
          <cx:pt idx="233">2.0 GHz</cx:pt>
          <cx:pt idx="234">2.0 GHz</cx:pt>
          <cx:pt idx="235">2.0 GHz</cx:pt>
          <cx:pt idx="236">2.0 GHz</cx:pt>
          <cx:pt idx="237">2.0 GHz</cx:pt>
          <cx:pt idx="238">2.0 GHz</cx:pt>
          <cx:pt idx="239">2.0 GHz</cx:pt>
          <cx:pt idx="240">2.2 GHz</cx:pt>
          <cx:pt idx="241">2.2 GHz</cx:pt>
          <cx:pt idx="242">2.2 GHz</cx:pt>
          <cx:pt idx="243">2.2 GHz</cx:pt>
          <cx:pt idx="244">2.2 GHz</cx:pt>
          <cx:pt idx="245">2.2 GHz</cx:pt>
          <cx:pt idx="246">2.2 GHz</cx:pt>
          <cx:pt idx="247">2.2 GHz</cx:pt>
          <cx:pt idx="248">2.2 GHz</cx:pt>
          <cx:pt idx="249">2.2 GHz</cx:pt>
          <cx:pt idx="250">2.2 GHz</cx:pt>
          <cx:pt idx="251">2.2 GHz</cx:pt>
          <cx:pt idx="252">2.2 GHz</cx:pt>
          <cx:pt idx="253">2.2 GHz</cx:pt>
          <cx:pt idx="254">2.2 GHz</cx:pt>
          <cx:pt idx="255">2.2 GHz</cx:pt>
          <cx:pt idx="256">2.2 GHz</cx:pt>
          <cx:pt idx="257">2.2 GHz</cx:pt>
          <cx:pt idx="258">2.2 GHz</cx:pt>
          <cx:pt idx="259">2.2 GHz</cx:pt>
          <cx:pt idx="260">2.2 GHz</cx:pt>
          <cx:pt idx="261">2.2 GHz</cx:pt>
          <cx:pt idx="262">2.2 GHz</cx:pt>
          <cx:pt idx="263">2.2 GHz</cx:pt>
          <cx:pt idx="264">2.2 GHz</cx:pt>
          <cx:pt idx="265">2.2 GHz</cx:pt>
          <cx:pt idx="266">2.2 GHz</cx:pt>
          <cx:pt idx="267">2.2 GHz</cx:pt>
          <cx:pt idx="268">2.2 GHz</cx:pt>
          <cx:pt idx="269">2.2 GHz</cx:pt>
          <cx:pt idx="270">2.2 GHz</cx:pt>
          <cx:pt idx="271">2.2 GHz</cx:pt>
          <cx:pt idx="272">2.2 GHz</cx:pt>
          <cx:pt idx="273">2.2 GHz</cx:pt>
          <cx:pt idx="274">2.2 GHz</cx:pt>
          <cx:pt idx="275">2.2 GHz</cx:pt>
          <cx:pt idx="276">2.2 GHz</cx:pt>
          <cx:pt idx="277">2.2 GHz</cx:pt>
          <cx:pt idx="278">2.2 GHz</cx:pt>
          <cx:pt idx="279">2.2 GHz</cx:pt>
          <cx:pt idx="280">2.3 GHz</cx:pt>
          <cx:pt idx="281">2.3 GHz</cx:pt>
          <cx:pt idx="282">2.3 GHz</cx:pt>
          <cx:pt idx="283">2.3 GHz</cx:pt>
          <cx:pt idx="284">2.3 GHz</cx:pt>
          <cx:pt idx="285">2.3 GHz</cx:pt>
          <cx:pt idx="286">2.3 GHz</cx:pt>
          <cx:pt idx="287">2.3 GHz</cx:pt>
          <cx:pt idx="288">2.3 GHz</cx:pt>
          <cx:pt idx="289">2.3 GHz</cx:pt>
          <cx:pt idx="290">2.3 GHz</cx:pt>
          <cx:pt idx="291">2.3 GHz</cx:pt>
          <cx:pt idx="292">2.3 GHz</cx:pt>
          <cx:pt idx="293">2.3 GHz</cx:pt>
          <cx:pt idx="294">2.3 GHz</cx:pt>
          <cx:pt idx="295">2.3 GHz</cx:pt>
          <cx:pt idx="296">2.3 GHz</cx:pt>
          <cx:pt idx="297">2.3 GHz</cx:pt>
          <cx:pt idx="298">2.3 GHz</cx:pt>
          <cx:pt idx="299">2.3 GHz</cx:pt>
          <cx:pt idx="300">2.3 GHz</cx:pt>
          <cx:pt idx="301">2.3 GHz</cx:pt>
          <cx:pt idx="302">2.3 GHz</cx:pt>
          <cx:pt idx="303">2.3 GHz</cx:pt>
          <cx:pt idx="304">2.3 GHz</cx:pt>
          <cx:pt idx="305">2.3 GHz</cx:pt>
          <cx:pt idx="306">2.3 GHz</cx:pt>
          <cx:pt idx="307">2.3 GHz</cx:pt>
          <cx:pt idx="308">2.3 GHz</cx:pt>
          <cx:pt idx="309">2.3 GHz</cx:pt>
          <cx:pt idx="310">2.3 GHz</cx:pt>
          <cx:pt idx="311">2.3 GHz</cx:pt>
          <cx:pt idx="312">2.3 GHz</cx:pt>
          <cx:pt idx="313">2.3 GHz</cx:pt>
          <cx:pt idx="314">2.3 GHz</cx:pt>
          <cx:pt idx="315">2.3 GHz</cx:pt>
          <cx:pt idx="316">2.3 GHz</cx:pt>
          <cx:pt idx="317">2.3 GHz</cx:pt>
          <cx:pt idx="318">2.3 GHz</cx:pt>
          <cx:pt idx="319">2.3 GHz</cx:pt>
          <cx:pt idx="320">2.5 GHz</cx:pt>
          <cx:pt idx="321">2.5 GHz</cx:pt>
          <cx:pt idx="322">2.5 GHz</cx:pt>
          <cx:pt idx="323">2.5 GHz</cx:pt>
          <cx:pt idx="324">2.5 GHz</cx:pt>
          <cx:pt idx="325">2.5 GHz</cx:pt>
          <cx:pt idx="326">2.5 GHz</cx:pt>
          <cx:pt idx="327">2.5 GHz</cx:pt>
          <cx:pt idx="328">2.5 GHz</cx:pt>
          <cx:pt idx="329">2.5 GHz</cx:pt>
          <cx:pt idx="330">2.5 GHz</cx:pt>
          <cx:pt idx="331">2.5 GHz</cx:pt>
          <cx:pt idx="332">2.5 GHz</cx:pt>
          <cx:pt idx="333">2.5 GHz</cx:pt>
          <cx:pt idx="334">2.5 GHz</cx:pt>
          <cx:pt idx="335">2.5 GHz</cx:pt>
          <cx:pt idx="336">2.5 GHz</cx:pt>
          <cx:pt idx="337">2.5 GHz</cx:pt>
          <cx:pt idx="338">2.5 GHz</cx:pt>
          <cx:pt idx="339">2.5 GHz</cx:pt>
          <cx:pt idx="340">2.5 GHz</cx:pt>
          <cx:pt idx="341">2.5 GHz</cx:pt>
          <cx:pt idx="342">2.5 GHz</cx:pt>
          <cx:pt idx="343">2.5 GHz</cx:pt>
          <cx:pt idx="344">2.5 GHz</cx:pt>
          <cx:pt idx="345">2.5 GHz</cx:pt>
          <cx:pt idx="346">2.5 GHz</cx:pt>
          <cx:pt idx="347">2.5 GHz</cx:pt>
          <cx:pt idx="348">2.5 GHz</cx:pt>
          <cx:pt idx="349">2.5 GHz</cx:pt>
          <cx:pt idx="350">2.5 GHz</cx:pt>
          <cx:pt idx="351">2.5 GHz</cx:pt>
          <cx:pt idx="352">2.5 GHz</cx:pt>
          <cx:pt idx="353">2.5 GHz</cx:pt>
          <cx:pt idx="354">2.5 GHz</cx:pt>
          <cx:pt idx="355">2.5 GHz</cx:pt>
          <cx:pt idx="356">2.5 GHz</cx:pt>
          <cx:pt idx="357">2.5 GHz</cx:pt>
          <cx:pt idx="358">2.5 GHz</cx:pt>
          <cx:pt idx="359">2.5 GHz</cx:pt>
          <cx:pt idx="360">2.7 GHz</cx:pt>
          <cx:pt idx="361">2.7 GHz</cx:pt>
          <cx:pt idx="362">2.7 GHz</cx:pt>
          <cx:pt idx="363">2.7 GHz</cx:pt>
          <cx:pt idx="364">2.7 GHz</cx:pt>
          <cx:pt idx="365">2.7 GHz</cx:pt>
          <cx:pt idx="366">2.7 GHz</cx:pt>
          <cx:pt idx="367">2.7 GHz</cx:pt>
          <cx:pt idx="368">2.7 GHz</cx:pt>
          <cx:pt idx="369">2.7 GHz</cx:pt>
          <cx:pt idx="370">2.7 GHz</cx:pt>
          <cx:pt idx="371">2.7 GHz</cx:pt>
          <cx:pt idx="372">2.7 GHz</cx:pt>
          <cx:pt idx="373">2.7 GHz</cx:pt>
          <cx:pt idx="374">2.7 GHz</cx:pt>
          <cx:pt idx="375">2.7 GHz</cx:pt>
          <cx:pt idx="376">2.7 GHz</cx:pt>
          <cx:pt idx="377">2.7 GHz</cx:pt>
          <cx:pt idx="378">2.7 GHz</cx:pt>
          <cx:pt idx="379">2.7 GHz</cx:pt>
          <cx:pt idx="380">2.7 GHz</cx:pt>
          <cx:pt idx="381">2.7 GHz</cx:pt>
          <cx:pt idx="382">2.7 GHz</cx:pt>
          <cx:pt idx="383">2.7 GHz</cx:pt>
          <cx:pt idx="384">2.7 GHz</cx:pt>
          <cx:pt idx="385">2.7 GHz</cx:pt>
          <cx:pt idx="386">2.7 GHz</cx:pt>
          <cx:pt idx="387">2.7 GHz</cx:pt>
          <cx:pt idx="388">2.7 GHz</cx:pt>
          <cx:pt idx="389">2.7 GHz</cx:pt>
          <cx:pt idx="390">2.7 GHz</cx:pt>
          <cx:pt idx="391">2.7 GHz</cx:pt>
          <cx:pt idx="392">2.7 GHz</cx:pt>
          <cx:pt idx="393">2.7 GHz</cx:pt>
          <cx:pt idx="394">2.7 GHz</cx:pt>
          <cx:pt idx="395">2.7 GHz</cx:pt>
          <cx:pt idx="396">2.7 GHz</cx:pt>
          <cx:pt idx="397">2.7 GHz</cx:pt>
          <cx:pt idx="398">2.7 GHz</cx:pt>
          <cx:pt idx="399">2.7 GHz</cx:pt>
          <cx:pt idx="400">2.8 GHz</cx:pt>
          <cx:pt idx="401">2.8 GHz</cx:pt>
          <cx:pt idx="402">2.8 GHz</cx:pt>
          <cx:pt idx="403">2.8 GHz</cx:pt>
          <cx:pt idx="404">2.8 GHz</cx:pt>
          <cx:pt idx="405">2.8 GHz</cx:pt>
          <cx:pt idx="406">2.8 GHz</cx:pt>
          <cx:pt idx="407">2.8 GHz</cx:pt>
          <cx:pt idx="408">2.8 GHz</cx:pt>
          <cx:pt idx="409">2.8 GHz</cx:pt>
          <cx:pt idx="410">2.8 GHz</cx:pt>
          <cx:pt idx="411">2.8 GHz</cx:pt>
          <cx:pt idx="412">2.8 GHz</cx:pt>
          <cx:pt idx="413">2.8 GHz</cx:pt>
          <cx:pt idx="414">2.8 GHz</cx:pt>
          <cx:pt idx="415">2.8 GHz</cx:pt>
          <cx:pt idx="416">2.8 GHz</cx:pt>
          <cx:pt idx="417">2.8 GHz</cx:pt>
          <cx:pt idx="418">2.8 GHz</cx:pt>
          <cx:pt idx="419">2.8 GHz</cx:pt>
          <cx:pt idx="420">2.8 GHz</cx:pt>
          <cx:pt idx="421">2.8 GHz</cx:pt>
          <cx:pt idx="422">2.8 GHz</cx:pt>
          <cx:pt idx="423">2.8 GHz</cx:pt>
          <cx:pt idx="424">2.8 GHz</cx:pt>
          <cx:pt idx="425">2.8 GHz</cx:pt>
          <cx:pt idx="426">2.8 GHz</cx:pt>
          <cx:pt idx="427">2.8 GHz</cx:pt>
          <cx:pt idx="428">2.8 GHz</cx:pt>
          <cx:pt idx="429">2.8 GHz</cx:pt>
          <cx:pt idx="430">2.8 GHz</cx:pt>
          <cx:pt idx="431">2.8 GHz</cx:pt>
          <cx:pt idx="432">2.8 GHz</cx:pt>
          <cx:pt idx="433">2.8 GHz</cx:pt>
          <cx:pt idx="434">2.8 GHz</cx:pt>
          <cx:pt idx="435">2.8 GHz</cx:pt>
          <cx:pt idx="436">2.8 GHz</cx:pt>
          <cx:pt idx="437">2.8 GHz</cx:pt>
          <cx:pt idx="438">2.8 GHz</cx:pt>
          <cx:pt idx="439">2.8 GHz</cx:pt>
          <cx:pt idx="440">3.0 GHz</cx:pt>
          <cx:pt idx="441">3.0 GHz</cx:pt>
          <cx:pt idx="442">3.0 GHz</cx:pt>
          <cx:pt idx="443">3.0 GHz</cx:pt>
          <cx:pt idx="444">3.0 GHz</cx:pt>
          <cx:pt idx="445">3.0 GHz</cx:pt>
          <cx:pt idx="446">3.0 GHz</cx:pt>
          <cx:pt idx="447">3.0 GHz</cx:pt>
          <cx:pt idx="448">3.0 GHz</cx:pt>
          <cx:pt idx="449">3.0 GHz</cx:pt>
          <cx:pt idx="450">3.0 GHz</cx:pt>
          <cx:pt idx="451">3.0 GHz</cx:pt>
          <cx:pt idx="452">3.0 GHz</cx:pt>
          <cx:pt idx="453">3.0 GHz</cx:pt>
          <cx:pt idx="454">3.0 GHz</cx:pt>
          <cx:pt idx="455">3.0 GHz</cx:pt>
          <cx:pt idx="456">3.0 GHz</cx:pt>
          <cx:pt idx="457">3.0 GHz</cx:pt>
          <cx:pt idx="458">3.0 GHz</cx:pt>
          <cx:pt idx="459">3.0 GHz</cx:pt>
          <cx:pt idx="460">3.0 GHz</cx:pt>
          <cx:pt idx="461">3.0 GHz</cx:pt>
          <cx:pt idx="462">3.0 GHz</cx:pt>
          <cx:pt idx="463">3.0 GHz</cx:pt>
          <cx:pt idx="464">3.0 GHz</cx:pt>
          <cx:pt idx="465">3.0 GHz</cx:pt>
          <cx:pt idx="466">3.0 GHz</cx:pt>
          <cx:pt idx="467">3.0 GHz</cx:pt>
          <cx:pt idx="468">3.0 GHz</cx:pt>
          <cx:pt idx="469">3.0 GHz</cx:pt>
          <cx:pt idx="470">3.0 GHz</cx:pt>
          <cx:pt idx="471">3.0 GHz</cx:pt>
          <cx:pt idx="472">3.0 GHz</cx:pt>
          <cx:pt idx="473">3.0 GHz</cx:pt>
          <cx:pt idx="474">3.0 GHz</cx:pt>
          <cx:pt idx="475">3.0 GHz</cx:pt>
          <cx:pt idx="476">3.0 GHz</cx:pt>
          <cx:pt idx="477">3.0 GHz</cx:pt>
          <cx:pt idx="478">3.0 GHz</cx:pt>
          <cx:pt idx="479">3.0 GHz</cx:pt>
          <cx:pt idx="480">3.2 GHz</cx:pt>
          <cx:pt idx="481">3.2 GHz</cx:pt>
          <cx:pt idx="482">3.2 GHz</cx:pt>
          <cx:pt idx="483">3.2 GHz</cx:pt>
          <cx:pt idx="484">3.2 GHz</cx:pt>
          <cx:pt idx="485">3.2 GHz</cx:pt>
          <cx:pt idx="486">3.2 GHz</cx:pt>
          <cx:pt idx="487">3.2 GHz</cx:pt>
          <cx:pt idx="488">3.2 GHz</cx:pt>
          <cx:pt idx="489">3.2 GHz</cx:pt>
          <cx:pt idx="490">3.2 GHz</cx:pt>
          <cx:pt idx="491">3.2 GHz</cx:pt>
          <cx:pt idx="492">3.2 GHz</cx:pt>
          <cx:pt idx="493">3.2 GHz</cx:pt>
          <cx:pt idx="494">3.2 GHz</cx:pt>
          <cx:pt idx="495">3.2 GHz</cx:pt>
          <cx:pt idx="496">3.2 GHz</cx:pt>
          <cx:pt idx="497">3.2 GHz</cx:pt>
          <cx:pt idx="498">3.2 GHz</cx:pt>
          <cx:pt idx="499">3.2 GHz</cx:pt>
          <cx:pt idx="500">3.2 GHz</cx:pt>
          <cx:pt idx="501">3.2 GHz</cx:pt>
          <cx:pt idx="502">3.2 GHz</cx:pt>
          <cx:pt idx="503">3.2 GHz</cx:pt>
          <cx:pt idx="504">3.2 GHz</cx:pt>
          <cx:pt idx="505">3.2 GHz</cx:pt>
          <cx:pt idx="506">3.2 GHz</cx:pt>
          <cx:pt idx="507">3.2 GHz</cx:pt>
          <cx:pt idx="508">3.2 GHz</cx:pt>
          <cx:pt idx="509">3.2 GHz</cx:pt>
          <cx:pt idx="510">3.2 GHz</cx:pt>
          <cx:pt idx="511">3.2 GHz</cx:pt>
          <cx:pt idx="512">3.2 GHz</cx:pt>
          <cx:pt idx="513">3.2 GHz</cx:pt>
          <cx:pt idx="514">3.2 GHz</cx:pt>
          <cx:pt idx="515">3.2 GHz</cx:pt>
          <cx:pt idx="516">3.2 GHz</cx:pt>
          <cx:pt idx="517">3.2 GHz</cx:pt>
          <cx:pt idx="518">3.2 GHz</cx:pt>
          <cx:pt idx="519">3.2 GHz</cx:pt>
          <cx:pt idx="520">3.3 GHz</cx:pt>
          <cx:pt idx="521">3.3 GHz</cx:pt>
          <cx:pt idx="522">3.3 GHz</cx:pt>
          <cx:pt idx="523">3.3 GHz</cx:pt>
          <cx:pt idx="524">3.3 GHz</cx:pt>
          <cx:pt idx="525">3.3 GHz</cx:pt>
          <cx:pt idx="526">3.3 GHz</cx:pt>
          <cx:pt idx="527">3.3 GHz</cx:pt>
          <cx:pt idx="528">3.3 GHz</cx:pt>
          <cx:pt idx="529">3.3 GHz</cx:pt>
          <cx:pt idx="530">3.3 GHz</cx:pt>
          <cx:pt idx="531">3.3 GHz</cx:pt>
          <cx:pt idx="532">3.3 GHz</cx:pt>
          <cx:pt idx="533">3.3 GHz</cx:pt>
          <cx:pt idx="534">3.3 GHz</cx:pt>
          <cx:pt idx="535">3.3 GHz</cx:pt>
          <cx:pt idx="536">3.3 GHz</cx:pt>
          <cx:pt idx="537">3.3 GHz</cx:pt>
          <cx:pt idx="538">3.3 GHz</cx:pt>
          <cx:pt idx="539">3.3 GHz</cx:pt>
          <cx:pt idx="540">3.3 GHz</cx:pt>
          <cx:pt idx="541">3.3 GHz</cx:pt>
          <cx:pt idx="542">3.3 GHz</cx:pt>
          <cx:pt idx="543">3.3 GHz</cx:pt>
          <cx:pt idx="544">3.3 GHz</cx:pt>
          <cx:pt idx="545">3.3 GHz</cx:pt>
          <cx:pt idx="546">3.3 GHz</cx:pt>
          <cx:pt idx="547">3.3 GHz</cx:pt>
          <cx:pt idx="548">3.3 GHz</cx:pt>
          <cx:pt idx="549">3.3 GHz</cx:pt>
          <cx:pt idx="550">3.3 GHz</cx:pt>
          <cx:pt idx="551">3.3 GHz</cx:pt>
          <cx:pt idx="552">3.3 GHz</cx:pt>
          <cx:pt idx="553">3.3 GHz</cx:pt>
          <cx:pt idx="554">3.3 GHz</cx:pt>
          <cx:pt idx="555">3.3 GHz</cx:pt>
          <cx:pt idx="556">3.3 GHz</cx:pt>
          <cx:pt idx="557">3.3 GHz</cx:pt>
          <cx:pt idx="558">3.3 GHz</cx:pt>
          <cx:pt idx="559">3.3 GHz</cx:pt>
          <cx:pt idx="560">3.5 GHz</cx:pt>
          <cx:pt idx="561">3.5 GHz</cx:pt>
          <cx:pt idx="562">3.5 GHz</cx:pt>
          <cx:pt idx="563">3.5 GHz</cx:pt>
          <cx:pt idx="564">3.5 GHz</cx:pt>
          <cx:pt idx="565">3.5 GHz</cx:pt>
          <cx:pt idx="566">3.5 GHz</cx:pt>
          <cx:pt idx="567">3.5 GHz</cx:pt>
          <cx:pt idx="568">3.5 GHz</cx:pt>
          <cx:pt idx="569">3.5 GHz</cx:pt>
          <cx:pt idx="570">3.5 GHz</cx:pt>
          <cx:pt idx="571">3.5 GHz</cx:pt>
          <cx:pt idx="572">3.5 GHz</cx:pt>
          <cx:pt idx="573">3.5 GHz</cx:pt>
          <cx:pt idx="574">3.5 GHz</cx:pt>
          <cx:pt idx="575">3.5 GHz</cx:pt>
          <cx:pt idx="576">3.5 GHz</cx:pt>
          <cx:pt idx="577">3.5 GHz</cx:pt>
          <cx:pt idx="578">3.5 GHz</cx:pt>
          <cx:pt idx="579">3.5 GHz</cx:pt>
          <cx:pt idx="580">3.5 GHz</cx:pt>
          <cx:pt idx="581">3.5 GHz</cx:pt>
          <cx:pt idx="582">3.5 GHz</cx:pt>
          <cx:pt idx="583">3.5 GHz</cx:pt>
          <cx:pt idx="584">3.5 GHz</cx:pt>
          <cx:pt idx="585">3.5 GHz</cx:pt>
          <cx:pt idx="586">3.5 GHz</cx:pt>
          <cx:pt idx="587">3.5 GHz</cx:pt>
          <cx:pt idx="588">3.5 GHz</cx:pt>
          <cx:pt idx="589">3.5 GHz</cx:pt>
          <cx:pt idx="590">3.5 GHz</cx:pt>
          <cx:pt idx="591">3.5 GHz</cx:pt>
          <cx:pt idx="592">3.5 GHz</cx:pt>
          <cx:pt idx="593">3.5 GHz</cx:pt>
          <cx:pt idx="594">3.5 GHz</cx:pt>
          <cx:pt idx="595">3.5 GHz</cx:pt>
          <cx:pt idx="596">3.5 GHz</cx:pt>
          <cx:pt idx="597">3.5 GHz</cx:pt>
          <cx:pt idx="598">3.5 GHz</cx:pt>
          <cx:pt idx="599">3.5 GHz</cx:pt>
        </cx:lvl>
      </cx:strDim>
      <cx:numDim type="val">
        <cx:f>'[256_32_CFQ_CFQ.xlsx]RAW AVG FULL'!$J$2:$J$601</cx:f>
        <cx:lvl ptCount="600" formatCode="General">
          <cx:pt idx="0">519930.02234375</cx:pt>
          <cx:pt idx="1">485951.19328125002</cx:pt>
          <cx:pt idx="2">471115.03199218749</cx:pt>
          <cx:pt idx="3">463549.7813671875</cx:pt>
          <cx:pt idx="4">558518.96734374994</cx:pt>
          <cx:pt idx="5">467475.49300781247</cx:pt>
          <cx:pt idx="6">468213.96367187501</cx:pt>
          <cx:pt idx="7">55840.810468750002</cx:pt>
          <cx:pt idx="8">552888.32515625004</cx:pt>
          <cx:pt idx="9">405989.11550781247</cx:pt>
          <cx:pt idx="10">521907.47757812502</cx:pt>
          <cx:pt idx="11">482449.96292968752</cx:pt>
          <cx:pt idx="12">510226.21925781248</cx:pt>
          <cx:pt idx="13">486849.98414062499</cx:pt>
          <cx:pt idx="14">210978.80953125001</cx:pt>
          <cx:pt idx="15">522543.55148437503</cx:pt>
          <cx:pt idx="16">579708.32035156246</cx:pt>
          <cx:pt idx="17">501848.97707031248</cx:pt>
          <cx:pt idx="18">475874.331171875</cx:pt>
          <cx:pt idx="19">511387.41218749998</cx:pt>
          <cx:pt idx="20">559300.379765625</cx:pt>
          <cx:pt idx="21">272174.75652343751</cx:pt>
          <cx:pt idx="22">482536.49683593749</cx:pt>
          <cx:pt idx="23">462905.7992578125</cx:pt>
          <cx:pt idx="24">508802.91820312501</cx:pt>
          <cx:pt idx="25">25202.731562500001</cx:pt>
          <cx:pt idx="26">489173.89277343749</cx:pt>
          <cx:pt idx="27">403507.374453125</cx:pt>
          <cx:pt idx="28">42884.122343750001</cx:pt>
          <cx:pt idx="29">568703.805546875</cx:pt>
          <cx:pt idx="30">475434.479609375</cx:pt>
          <cx:pt idx="31">451375.96535156248</cx:pt>
          <cx:pt idx="32">561417.65988281253</cx:pt>
          <cx:pt idx="33">482095.82582031249</cx:pt>
          <cx:pt idx="34">577545.18601562502</cx:pt>
          <cx:pt idx="35">586955.85843749996</cx:pt>
          <cx:pt idx="36">61236.353437500002</cx:pt>
          <cx:pt idx="37">560203.15519531246</cx:pt>
          <cx:pt idx="38">381844.32640625001</cx:pt>
          <cx:pt idx="39">339042.29132812499</cx:pt>
          <cx:pt idx="40">515108.62800781248</cx:pt>
          <cx:pt idx="41">494052.9141796875</cx:pt>
          <cx:pt idx="42">533539.52914062503</cx:pt>
          <cx:pt idx="43">483007.21855468751</cx:pt>
          <cx:pt idx="44">504475.83703125</cx:pt>
          <cx:pt idx="45">491655.67359374999</cx:pt>
          <cx:pt idx="46">511117.90515625</cx:pt>
          <cx:pt idx="47">594398.83824218751</cx:pt>
          <cx:pt idx="48">507969.16152343748</cx:pt>
          <cx:pt idx="49">537280.2840625</cx:pt>
          <cx:pt idx="50">522247.5473046875</cx:pt>
          <cx:pt idx="51">540542.55570312496</cx:pt>
          <cx:pt idx="52">537830.84828124999</cx:pt>
          <cx:pt idx="53">556409.50363281253</cx:pt>
          <cx:pt idx="54">585016.98050781246</cx:pt>
          <cx:pt idx="55">512421.62656250002</cx:pt>
          <cx:pt idx="56">549822.2724609375</cx:pt>
          <cx:pt idx="57">489417.8349609375</cx:pt>
          <cx:pt idx="58">500724.8416796875</cx:pt>
          <cx:pt idx="59">512278.59437499999</cx:pt>
          <cx:pt idx="60">580930.57316406246</cx:pt>
          <cx:pt idx="61">559238.16746093752</cx:pt>
          <cx:pt idx="62">537165.97546875</cx:pt>
          <cx:pt idx="63">475975.33558593749</cx:pt>
          <cx:pt idx="64">482154.83703125</cx:pt>
          <cx:pt idx="65">504162.27664062497</cx:pt>
          <cx:pt idx="66">480101.8319140625</cx:pt>
          <cx:pt idx="67">508476.19953124999</cx:pt>
          <cx:pt idx="68">546808.95250000001</cx:pt>
          <cx:pt idx="69">535717.7342578125</cx:pt>
          <cx:pt idx="70">515370.38500000001</cx:pt>
          <cx:pt idx="71">539164.16328125005</cx:pt>
          <cx:pt idx="72">497989.72175781248</cx:pt>
          <cx:pt idx="73">478287.69851562497</cx:pt>
          <cx:pt idx="74">491252.551328125</cx:pt>
          <cx:pt idx="75">545204.41105468746</cx:pt>
          <cx:pt idx="76">507049.65488281252</cx:pt>
          <cx:pt idx="77">620586.16128906247</cx:pt>
          <cx:pt idx="78">538248.62875000003</cx:pt>
          <cx:pt idx="79">549074.84652343753</cx:pt>
          <cx:pt idx="80">489623.68160156248</cx:pt>
          <cx:pt idx="81">580675.38355468749</cx:pt>
          <cx:pt idx="82">497983.03312500002</cx:pt>
          <cx:pt idx="83">411382.14042968751</cx:pt>
          <cx:pt idx="84">636316.99671874999</cx:pt>
          <cx:pt idx="85">597987.61746093747</cx:pt>
          <cx:pt idx="86">571652.7049609375</cx:pt>
          <cx:pt idx="87">614516.28949218756</cx:pt>
          <cx:pt idx="88">553280.44964843756</cx:pt>
          <cx:pt idx="89">555771.76046875003</cx:pt>
          <cx:pt idx="90">557059.71773437504</cx:pt>
          <cx:pt idx="91">526273.55031249998</cx:pt>
          <cx:pt idx="92">547083.69667968748</cx:pt>
          <cx:pt idx="93">592318.635625</cx:pt>
          <cx:pt idx="94">611724.43289062497</cx:pt>
          <cx:pt idx="95">544734.99867187499</cx:pt>
          <cx:pt idx="96">480884.33121093753</cx:pt>
          <cx:pt idx="97">572540.68769531255</cx:pt>
          <cx:pt idx="98">597221.25601562497</cx:pt>
          <cx:pt idx="99">547671.38898437505</cx:pt>
          <cx:pt idx="100">527658.13425781252</cx:pt>
          <cx:pt idx="101">559082.79339843756</cx:pt>
          <cx:pt idx="102">491642.90554687497</cx:pt>
          <cx:pt idx="103">606246.56453125004</cx:pt>
          <cx:pt idx="104">560062.99910156254</cx:pt>
          <cx:pt idx="105">522258.50089843752</cx:pt>
          <cx:pt idx="106">490983.52734375</cx:pt>
          <cx:pt idx="107">563811.185546875</cx:pt>
          <cx:pt idx="108">535176.04902343755</cx:pt>
          <cx:pt idx="109">530816.13437500002</cx:pt>
          <cx:pt idx="110">582450.53402343753</cx:pt>
          <cx:pt idx="111">528993.88351562503</cx:pt>
          <cx:pt idx="112">559953.62050781248</cx:pt>
          <cx:pt idx="113">530765.33097656246</cx:pt>
          <cx:pt idx="114">624189.23582031252</cx:pt>
          <cx:pt idx="115">591952.98476562498</cx:pt>
          <cx:pt idx="116">582599.83695312496</cx:pt>
          <cx:pt idx="117">563286.8388671875</cx:pt>
          <cx:pt idx="118">689409.90558593755</cx:pt>
          <cx:pt idx="119">501898.9503125</cx:pt>
          <cx:pt idx="120">569666.08781249996</cx:pt>
          <cx:pt idx="121">575972.98179687501</cx:pt>
          <cx:pt idx="122">529917.30546874995</cx:pt>
          <cx:pt idx="123">582452.31253906246</cx:pt>
          <cx:pt idx="124">669614.70125000004</cx:pt>
          <cx:pt idx="125">572582.647578125</cx:pt>
          <cx:pt idx="126">635661.6641796875</cx:pt>
          <cx:pt idx="127">593199.57074218756</cx:pt>
          <cx:pt idx="128">579796.55253906245</cx:pt>
          <cx:pt idx="129">552500.4122265625</cx:pt>
          <cx:pt idx="130">577724.50941406249</cx:pt>
          <cx:pt idx="131">553180.47152343753</cx:pt>
          <cx:pt idx="132">545822.68160156254</cx:pt>
          <cx:pt idx="133">642357.95363281248</cx:pt>
          <cx:pt idx="134">603807.89105468756</cx:pt>
          <cx:pt idx="135">636331.33441406256</cx:pt>
          <cx:pt idx="136">540660.65261718747</cx:pt>
          <cx:pt idx="137">590154.61019531253</cx:pt>
          <cx:pt idx="138">547234.51167968754</cx:pt>
          <cx:pt idx="139">545346.38429687498</cx:pt>
          <cx:pt idx="140">633141.24339843751</cx:pt>
          <cx:pt idx="141">601142.55425781244</cx:pt>
          <cx:pt idx="142">578484.72925781249</cx:pt>
          <cx:pt idx="143">586632.57250000001</cx:pt>
          <cx:pt idx="144">513774.50175781251</cx:pt>
          <cx:pt idx="145">612469.55707031256</cx:pt>
          <cx:pt idx="146">576501.993046875</cx:pt>
          <cx:pt idx="147">628173.09324218752</cx:pt>
          <cx:pt idx="148">599266.13523437502</cx:pt>
          <cx:pt idx="149">503262.65140625002</cx:pt>
          <cx:pt idx="150">557244.88308593747</cx:pt>
          <cx:pt idx="151">602816.57046874997</cx:pt>
          <cx:pt idx="152">566953.08832031256</cx:pt>
          <cx:pt idx="153">608541.84417968756</cx:pt>
          <cx:pt idx="154">622557.23929687496</cx:pt>
          <cx:pt idx="155">565254.78824218747</cx:pt>
          <cx:pt idx="156">578886.99757812498</cx:pt>
          <cx:pt idx="157">535572.707890625</cx:pt>
          <cx:pt idx="158">554144.91996093746</cx:pt>
          <cx:pt idx="159">571718.10078125005</cx:pt>
          <cx:pt idx="160">621495.55597656255</cx:pt>
          <cx:pt idx="161">685718.12390625</cx:pt>
          <cx:pt idx="162">615135.994140625</cx:pt>
          <cx:pt idx="163">622843.439453125</cx:pt>
          <cx:pt idx="164">626530.595703125</cx:pt>
          <cx:pt idx="165">620800.6622265625</cx:pt>
          <cx:pt idx="166">605253.54777343746</cx:pt>
          <cx:pt idx="167">627920.59406250005</cx:pt>
          <cx:pt idx="168">598846.49113281246</cx:pt>
          <cx:pt idx="169">596370.34367187496</cx:pt>
          <cx:pt idx="170">597109.1378125</cx:pt>
          <cx:pt idx="171">564022.45003906253</cx:pt>
          <cx:pt idx="172">592269.716796875</cx:pt>
          <cx:pt idx="173">577735.56808593753</cx:pt>
          <cx:pt idx="174">588440.96945312503</cx:pt>
          <cx:pt idx="175">558570.93691406248</cx:pt>
          <cx:pt idx="176">595738.64335937495</cx:pt>
          <cx:pt idx="177">568646.85617187503</cx:pt>
          <cx:pt idx="178">576305.19546874997</cx:pt>
          <cx:pt idx="179">600468.01453125</cx:pt>
          <cx:pt idx="180">527453.40445312497</cx:pt>
          <cx:pt idx="181">593336.39957031247</cx:pt>
          <cx:pt idx="182">624933.98781249998</cx:pt>
          <cx:pt idx="183">568389.14519531245</cx:pt>
          <cx:pt idx="184">561749.1826171875</cx:pt>
          <cx:pt idx="185">656147.3885546875</cx:pt>
          <cx:pt idx="186">583984.94890624995</cx:pt>
          <cx:pt idx="187">577390.5430859375</cx:pt>
          <cx:pt idx="188">515718.97457031248</cx:pt>
          <cx:pt idx="189">565660.3603515625</cx:pt>
          <cx:pt idx="190">628926.11777343752</cx:pt>
          <cx:pt idx="191">592660.8748828125</cx:pt>
          <cx:pt idx="192">690539.57843750005</cx:pt>
          <cx:pt idx="193">690232.57468750002</cx:pt>
          <cx:pt idx="194">609651.48183593748</cx:pt>
          <cx:pt idx="195">667799.9881640625</cx:pt>
          <cx:pt idx="196">598983.710078125</cx:pt>
          <cx:pt idx="197">642777.06074218755</cx:pt>
          <cx:pt idx="198">672809.22195312497</cx:pt>
          <cx:pt idx="199">667150.82210937503</cx:pt>
          <cx:pt idx="200">593338.60519531253</cx:pt>
          <cx:pt idx="201">648885.29593749996</cx:pt>
          <cx:pt idx="202">454879.53769531252</cx:pt>
          <cx:pt idx="203">595421.44117187499</cx:pt>
          <cx:pt idx="204">642582.68394531251</cx:pt>
          <cx:pt idx="205">598426.85636718746</cx:pt>
          <cx:pt idx="206">693023.50363281253</cx:pt>
          <cx:pt idx="207">606174.91664062499</cx:pt>
          <cx:pt idx="208">646754.03984374995</cx:pt>
          <cx:pt idx="209">731375.72777343751</cx:pt>
          <cx:pt idx="210">579416.02828125004</cx:pt>
          <cx:pt idx="211">653959.41054687498</cx:pt>
          <cx:pt idx="212">663940.42714843748</cx:pt>
          <cx:pt idx="213">689793.54734375002</cx:pt>
          <cx:pt idx="214">604151.68417968752</cx:pt>
          <cx:pt idx="215">673475.5291796875</cx:pt>
          <cx:pt idx="216">603005.32347656251</cx:pt>
          <cx:pt idx="217">694073.52871093748</cx:pt>
          <cx:pt idx="218">550554.29804687505</cx:pt>
          <cx:pt idx="219">666569.37992187496</cx:pt>
          <cx:pt idx="220">602636.00296874996</cx:pt>
          <cx:pt idx="221">518018.01484374999</cx:pt>
          <cx:pt idx="222">668130.63605468755</cx:pt>
          <cx:pt idx="223">547513.86710937496</cx:pt>
          <cx:pt idx="224">611889.87285156245</cx:pt>
          <cx:pt idx="225">733234.34914062498</cx:pt>
          <cx:pt idx="226">622706.21757812495</cx:pt>
          <cx:pt idx="227">612727.14429687499</cx:pt>
          <cx:pt idx="228">651565.13484375004</cx:pt>
          <cx:pt idx="229">616781.00968749996</cx:pt>
          <cx:pt idx="230">620691.84996093751</cx:pt>
          <cx:pt idx="231">613443.88082031254</cx:pt>
          <cx:pt idx="232">665942.5869140625</cx:pt>
          <cx:pt idx="233">622277.20421875</cx:pt>
          <cx:pt idx="234">628161.37527343747</cx:pt>
          <cx:pt idx="235">604409.18382812501</cx:pt>
          <cx:pt idx="236">658552.35804687499</cx:pt>
          <cx:pt idx="237">649638.52093750006</cx:pt>
          <cx:pt idx="238">604066.900390625</cx:pt>
          <cx:pt idx="239">595689.904296875</cx:pt>
          <cx:pt idx="240">636390.74652343756</cx:pt>
          <cx:pt idx="241">690264.40566406248</cx:pt>
          <cx:pt idx="242">668348.1611328125</cx:pt>
          <cx:pt idx="243">545833.32457031251</cx:pt>
          <cx:pt idx="244">671971.87648437498</cx:pt>
          <cx:pt idx="245">605226.44925781246</cx:pt>
          <cx:pt idx="246">594975.64617187495</cx:pt>
          <cx:pt idx="247">637478.80910156248</cx:pt>
          <cx:pt idx="248">615061.36574218748</cx:pt>
          <cx:pt idx="249">701785.7205859375</cx:pt>
          <cx:pt idx="250">545145.1611328125</cx:pt>
          <cx:pt idx="251">595196.63734374999</cx:pt>
          <cx:pt idx="252">580147.55878906255</cx:pt>
          <cx:pt idx="253">519481.34257812501</cx:pt>
          <cx:pt idx="254">637892.00839843752</cx:pt>
          <cx:pt idx="255">654615.821171875</cx:pt>
          <cx:pt idx="256">603137.77531249996</cx:pt>
          <cx:pt idx="257">617050.13285156246</cx:pt>
          <cx:pt idx="258">679213.82453125005</cx:pt>
          <cx:pt idx="259">700769.52046875004</cx:pt>
          <cx:pt idx="260">757816.99003906245</cx:pt>
          <cx:pt idx="261">773525.75152343744</cx:pt>
          <cx:pt idx="262">626731.86808593746</cx:pt>
          <cx:pt idx="263">704218.43269531254</cx:pt>
          <cx:pt idx="264">686767.657109375</cx:pt>
          <cx:pt idx="265">600101.36585937499</cx:pt>
          <cx:pt idx="266">695366.5880078125</cx:pt>
          <cx:pt idx="267">627068.72250000003</cx:pt>
          <cx:pt idx="268">662095.83734375006</cx:pt>
          <cx:pt idx="269">541780.2205859375</cx:pt>
          <cx:pt idx="270">589439.52367187501</cx:pt>
          <cx:pt idx="271">649440.06656249997</cx:pt>
          <cx:pt idx="272">575110.22511718748</cx:pt>
          <cx:pt idx="273">657274.06101562502</cx:pt>
          <cx:pt idx="274">705029.41109375004</cx:pt>
          <cx:pt idx="275">696912.76726562495</cx:pt>
          <cx:pt idx="276">648892.4862109375</cx:pt>
          <cx:pt idx="277">776936.81578125001</cx:pt>
          <cx:pt idx="278">733810.35976562498</cx:pt>
          <cx:pt idx="279">694586.64964843751</cx:pt>
          <cx:pt idx="280">685344.737421875</cx:pt>
          <cx:pt idx="281">673460.72164062504</cx:pt>
          <cx:pt idx="282">667981.92269531253</cx:pt>
          <cx:pt idx="283">646490.3974609375</cx:pt>
          <cx:pt idx="284">726897.80921874999</cx:pt>
          <cx:pt idx="285">746630.93660156254</cx:pt>
          <cx:pt idx="286">706523.98597656249</cx:pt>
          <cx:pt idx="287">624210.57374999998</cx:pt>
          <cx:pt idx="288">652049.15625</cx:pt>
          <cx:pt idx="289">606700.31023437495</cx:pt>
          <cx:pt idx="290">673683.86570312502</cx:pt>
          <cx:pt idx="291">647756.50925781252</cx:pt>
          <cx:pt idx="292">659552.86957031256</cx:pt>
          <cx:pt idx="293">672506.41105468746</cx:pt>
          <cx:pt idx="294">666832.31359375</cx:pt>
          <cx:pt idx="295">642573.7996875</cx:pt>
          <cx:pt idx="296">664407.23683593748</cx:pt>
          <cx:pt idx="297">668186.71730468748</cx:pt>
          <cx:pt idx="298">688271.24292968749</cx:pt>
          <cx:pt idx="299">608077.99179687502</cx:pt>
          <cx:pt idx="300">643560.19718749996</cx:pt>
          <cx:pt idx="301">683893.66929687501</cx:pt>
          <cx:pt idx="302">677887.59691406251</cx:pt>
          <cx:pt idx="303">608922.54910156247</cx:pt>
          <cx:pt idx="304">625586.66277343745</cx:pt>
          <cx:pt idx="305">661119.80191406247</cx:pt>
          <cx:pt idx="306">674698.89523437503</cx:pt>
          <cx:pt idx="307">688087.68691406248</cx:pt>
          <cx:pt idx="308">681934.68000000005</cx:pt>
          <cx:pt idx="309">791467.2537890625</cx:pt>
          <cx:pt idx="310">592408.09628906252</cx:pt>
          <cx:pt idx="311">665182.98847656255</cx:pt>
          <cx:pt idx="312">787775.36058593751</cx:pt>
          <cx:pt idx="313">682804.38249999995</cx:pt>
          <cx:pt idx="314">694318.92648437503</cx:pt>
          <cx:pt idx="315">665137.54707031255</cx:pt>
          <cx:pt idx="316">737016.64582031255</cx:pt>
          <cx:pt idx="317">689198.46144531248</cx:pt>
          <cx:pt idx="318">752996.78273437498</cx:pt>
          <cx:pt idx="319">644672.09519531252</cx:pt>
          <cx:pt idx="320">766752.76808593748</cx:pt>
          <cx:pt idx="321">878658.01421874994</cx:pt>
          <cx:pt idx="322">646487.7811328125</cx:pt>
          <cx:pt idx="323">667294.57250000001</cx:pt>
          <cx:pt idx="324">706952.43058593746</cx:pt>
          <cx:pt idx="325">840903.90074218751</cx:pt>
          <cx:pt idx="326">673586.40566406248</cx:pt>
          <cx:pt idx="327">667071.79824218748</cx:pt>
          <cx:pt idx="328">752826.16023437504</cx:pt>
          <cx:pt idx="329">721989.20191406249</cx:pt>
          <cx:pt idx="330">857649.57988281245</cx:pt>
          <cx:pt idx="331">649422.13124999998</cx:pt>
          <cx:pt idx="332">711378.26578124997</cx:pt>
          <cx:pt idx="333">726093.88257812499</cx:pt>
          <cx:pt idx="334">625879.15753906255</cx:pt>
          <cx:pt idx="335">707174.015625</cx:pt>
          <cx:pt idx="336">755376.47582031251</cx:pt>
          <cx:pt idx="337">872533.11136718746</cx:pt>
          <cx:pt idx="338">678169.70296875003</cx:pt>
          <cx:pt idx="339">817678.53378906252</cx:pt>
          <cx:pt idx="340">761885.67535156244</cx:pt>
          <cx:pt idx="341">709922.55183593754</cx:pt>
          <cx:pt idx="342">763841.08570312499</cx:pt>
          <cx:pt idx="343">679809.62175781245</cx:pt>
          <cx:pt idx="344">773139.24433593755</cx:pt>
          <cx:pt idx="345">759844.50312500005</cx:pt>
          <cx:pt idx="346">764532.52296874998</cx:pt>
          <cx:pt idx="347">752107.81167968747</cx:pt>
          <cx:pt idx="348">731641.21999999997</cx:pt>
          <cx:pt idx="349">713979.39226562495</cx:pt>
          <cx:pt idx="350">698212.68964843755</cx:pt>
          <cx:pt idx="351">763589.26695312501</cx:pt>
          <cx:pt idx="352">743766.15257812501</cx:pt>
          <cx:pt idx="353">723305.44609374995</cx:pt>
          <cx:pt idx="354">722060.86992187495</cx:pt>
          <cx:pt idx="355">653034.86656250001</cx:pt>
          <cx:pt idx="356">788944.71828124998</cx:pt>
          <cx:pt idx="357">849185.22242187499</cx:pt>
          <cx:pt idx="358">673374.37777343753</cx:pt>
          <cx:pt idx="359">740778.02273437497</cx:pt>
          <cx:pt idx="360">755175.80050781253</cx:pt>
          <cx:pt idx="361">701514.08332031255</cx:pt>
          <cx:pt idx="362">639962.2948046875</cx:pt>
          <cx:pt idx="363">783699.37042968755</cx:pt>
          <cx:pt idx="364">707296.22636718745</cx:pt>
          <cx:pt idx="365">714020.30671875004</cx:pt>
          <cx:pt idx="366">781528.62996093754</cx:pt>
          <cx:pt idx="367">709299.37871093745</cx:pt>
          <cx:pt idx="368">654098.93285156251</cx:pt>
          <cx:pt idx="369">686609.6991015625</cx:pt>
          <cx:pt idx="370">809290.17851562495</cx:pt>
          <cx:pt idx="371">783593.0595703125</cx:pt>
          <cx:pt idx="372">791366.75464843749</cx:pt>
          <cx:pt idx="373">759349.78925781255</cx:pt>
          <cx:pt idx="374">718345.181640625</cx:pt>
          <cx:pt idx="375">779376.84253906249</cx:pt>
          <cx:pt idx="376">692242.89996093744</cx:pt>
          <cx:pt idx="377">767264.53335937497</cx:pt>
          <cx:pt idx="378">775300.2049609375</cx:pt>
          <cx:pt idx="379">656391.42191406246</cx:pt>
          <cx:pt idx="380">711983.83824218751</cx:pt>
          <cx:pt idx="381">765860.50617187505</cx:pt>
          <cx:pt idx="382">716230.1708984375</cx:pt>
          <cx:pt idx="383">736451.473515625</cx:pt>
          <cx:pt idx="384">711818.71656249999</cx:pt>
          <cx:pt idx="385">762412.27031249995</cx:pt>
          <cx:pt idx="386">753412.83910156251</cx:pt>
          <cx:pt idx="387">748591.04484374996</cx:pt>
          <cx:pt idx="388">789309.01343749999</cx:pt>
          <cx:pt idx="389">805361.43023437494</cx:pt>
          <cx:pt idx="390">730718.83468750003</cx:pt>
          <cx:pt idx="391">699355.71476562496</cx:pt>
          <cx:pt idx="392">707965.13980468747</cx:pt>
          <cx:pt idx="393">701936.0448046875</cx:pt>
          <cx:pt idx="394">672304.81863281247</cx:pt>
          <cx:pt idx="395">624523.42230468756</cx:pt>
          <cx:pt idx="396">724591.516484375</cx:pt>
          <cx:pt idx="397">630441.66597656254</cx:pt>
          <cx:pt idx="398">779691.13800781255</cx:pt>
          <cx:pt idx="399">751795.57347656251</cx:pt>
          <cx:pt idx="400">739366.28378906252</cx:pt>
          <cx:pt idx="401">787164.03500000003</cx:pt>
          <cx:pt idx="402">776695.14640624996</cx:pt>
          <cx:pt idx="403">804809.81097656256</cx:pt>
          <cx:pt idx="404">722534.40093749994</cx:pt>
          <cx:pt idx="405">744545.60878906248</cx:pt>
          <cx:pt idx="406">667745.21140625002</cx:pt>
          <cx:pt idx="407">728883.44027343753</cx:pt>
          <cx:pt idx="408">695012.18246093753</cx:pt>
          <cx:pt idx="409">831578.13742187503</cx:pt>
          <cx:pt idx="410">739747.77867187501</cx:pt>
          <cx:pt idx="411">765027.85726562503</cx:pt>
          <cx:pt idx="412">813589.76800781256</cx:pt>
          <cx:pt idx="413">799788.7264453125</cx:pt>
          <cx:pt idx="414">882130.20277343749</cx:pt>
          <cx:pt idx="415">759411.30472656246</cx:pt>
          <cx:pt idx="416">834075.74031250004</cx:pt>
          <cx:pt idx="417">759598.21710937505</cx:pt>
          <cx:pt idx="418">787814.31093749998</cx:pt>
          <cx:pt idx="419">666212.41007812496</cx:pt>
          <cx:pt idx="420">772087.87234374997</cx:pt>
          <cx:pt idx="421">797497.99203125003</cx:pt>
          <cx:pt idx="422">708368.38800781255</cx:pt>
          <cx:pt idx="423">635017.40359374997</cx:pt>
          <cx:pt idx="424">768509.45726562501</cx:pt>
          <cx:pt idx="425">710467.57890624995</cx:pt>
          <cx:pt idx="426">762521.88500000001</cx:pt>
          <cx:pt idx="427">729910.17296875</cx:pt>
          <cx:pt idx="428">704211.33066406252</cx:pt>
          <cx:pt idx="429">749026.67097656254</cx:pt>
          <cx:pt idx="430">739965.58246093756</cx:pt>
          <cx:pt idx="431">669323.2666015625</cx:pt>
          <cx:pt idx="432">898734.07613281254</cx:pt>
          <cx:pt idx="433">653563.18082031247</cx:pt>
          <cx:pt idx="434">736920.54109375004</cx:pt>
          <cx:pt idx="435">754751.70738281251</cx:pt>
          <cx:pt idx="436">761756.16281250003</cx:pt>
          <cx:pt idx="437">721059.52249999996</cx:pt>
          <cx:pt idx="438">705840.68390625005</cx:pt>
          <cx:pt idx="439">744089.38796874997</cx:pt>
          <cx:pt idx="440">782523.01511718752</cx:pt>
          <cx:pt idx="441">769940.11648437497</cx:pt>
          <cx:pt idx="442">868709.1912890625</cx:pt>
          <cx:pt idx="443">723758.40152343747</cx:pt>
          <cx:pt idx="444">796762.65339843754</cx:pt>
          <cx:pt idx="445">733823.61058593751</cx:pt>
          <cx:pt idx="446">941280.81039062503</cx:pt>
          <cx:pt idx="447">840314.35128906253</cx:pt>
          <cx:pt idx="448">861075.41214843746</cx:pt>
          <cx:pt idx="449">848497.44101562502</cx:pt>
          <cx:pt idx="450">770899.06062500004</cx:pt>
          <cx:pt idx="451">728564.61636718747</cx:pt>
          <cx:pt idx="452">850902.94374999998</cx:pt>
          <cx:pt idx="453">872208.45726562501</cx:pt>
          <cx:pt idx="454">765370.38421875006</cx:pt>
          <cx:pt idx="455">727270.87156250002</cx:pt>
          <cx:pt idx="456">875012.95289062499</cx:pt>
          <cx:pt idx="457">889433.69976562494</cx:pt>
          <cx:pt idx="458">877878.85941406246</cx:pt>
          <cx:pt idx="459">905477.61644531251</cx:pt>
          <cx:pt idx="460">719434.57179687498</cx:pt>
          <cx:pt idx="461">907553.78554687498</cx:pt>
          <cx:pt idx="462">799843.5782421875</cx:pt>
          <cx:pt idx="463">815340.73875000002</cx:pt>
          <cx:pt idx="464">734579.26019531256</cx:pt>
          <cx:pt idx="465">864343.68156249996</cx:pt>
          <cx:pt idx="466">1027482.8654296875</cx:pt>
          <cx:pt idx="467">793508.41542968748</cx:pt>
          <cx:pt idx="468">856012.21222656255</cx:pt>
          <cx:pt idx="469">797309.68312499998</cx:pt>
          <cx:pt idx="470">837486.45535156247</cx:pt>
          <cx:pt idx="471">819802.09542968753</cx:pt>
          <cx:pt idx="472">951410.27792968752</cx:pt>
          <cx:pt idx="473">800311.67558593745</cx:pt>
          <cx:pt idx="474">757249.06503906252</cx:pt>
          <cx:pt idx="475">854492.39218750002</cx:pt>
          <cx:pt idx="476">840529.72691406251</cx:pt>
          <cx:pt idx="477">975763.60593750002</cx:pt>
          <cx:pt idx="478">820346.86605468753</cx:pt>
          <cx:pt idx="479">881538.61949218751</cx:pt>
          <cx:pt idx="480">795037.02894531249</cx:pt>
          <cx:pt idx="481">819815.79691406246</cx:pt>
          <cx:pt idx="482">862057.22367187496</cx:pt>
          <cx:pt idx="483">976217.90980468749</cx:pt>
          <cx:pt idx="484">859377.62238281255</cx:pt>
          <cx:pt idx="485">880218.27187499998</cx:pt>
          <cx:pt idx="486">829625.03984374995</cx:pt>
          <cx:pt idx="487">867782.78847656248</cx:pt>
          <cx:pt idx="488">879767.23789062502</cx:pt>
          <cx:pt idx="489">838747.60929687496</cx:pt>
          <cx:pt idx="490">890068.59722656244</cx:pt>
          <cx:pt idx="491">868756.58484375</cx:pt>
          <cx:pt idx="492">856552.86085937498</cx:pt>
          <cx:pt idx="493">842849.48832031246</cx:pt>
          <cx:pt idx="494">846819.90203124995</cx:pt>
          <cx:pt idx="495">846582.96343749994</cx:pt>
          <cx:pt idx="496">840081.21839843749</cx:pt>
          <cx:pt idx="497">846324.13648437499</cx:pt>
          <cx:pt idx="498">900408.27351562504</cx:pt>
          <cx:pt idx="499">846427.15214843745</cx:pt>
          <cx:pt idx="500">896785.22238281253</cx:pt>
          <cx:pt idx="501">742691.02546875004</cx:pt>
          <cx:pt idx="502">904372.11371093756</cx:pt>
          <cx:pt idx="503">767040.93890625006</cx:pt>
          <cx:pt idx="504">797996.05460937496</cx:pt>
          <cx:pt idx="505">803759.95792968746</cx:pt>
          <cx:pt idx="506">809166.67218750005</cx:pt>
          <cx:pt idx="507">946908.77800781245</cx:pt>
          <cx:pt idx="508">907776.01875000005</cx:pt>
          <cx:pt idx="509">824687.41582031245</cx:pt>
          <cx:pt idx="510">883613.66374999995</cx:pt>
          <cx:pt idx="511">838058.62421875005</cx:pt>
          <cx:pt idx="512">849308.75675781246</cx:pt>
          <cx:pt idx="513">852277.85804687499</cx:pt>
          <cx:pt idx="514">905523.92503906251</cx:pt>
          <cx:pt idx="515">836382.91488281253</cx:pt>
          <cx:pt idx="516">711462.91648437502</cx:pt>
          <cx:pt idx="517">843609.850703125</cx:pt>
          <cx:pt idx="518">778707.31625000003</cx:pt>
          <cx:pt idx="519">933177.06742187496</cx:pt>
          <cx:pt idx="520">750490.47910156252</cx:pt>
          <cx:pt idx="521">788135.91675781249</cx:pt>
          <cx:pt idx="522">848033.77042968746</cx:pt>
          <cx:pt idx="523">1058332.2547265624</cx:pt>
          <cx:pt idx="524">793628.16652343748</cx:pt>
          <cx:pt idx="525">957234.73152343754</cx:pt>
          <cx:pt idx="526">852148.83894531254</cx:pt>
          <cx:pt idx="527">875838.54148437502</cx:pt>
          <cx:pt idx="528">714534.35902343749</cx:pt>
          <cx:pt idx="529">824547.43007812498</cx:pt>
          <cx:pt idx="530">981596.74457031256</cx:pt>
          <cx:pt idx="531">891114.65375000006</cx:pt>
          <cx:pt idx="532">888451.76980468747</cx:pt>
          <cx:pt idx="533">651901.48027343745</cx:pt>
          <cx:pt idx="534">777240.17058593745</cx:pt>
          <cx:pt idx="535">862445.08210937504</cx:pt>
          <cx:pt idx="536">799443.24156250001</cx:pt>
          <cx:pt idx="537">879828.17710937501</cx:pt>
          <cx:pt idx="538">787540.34925781249</cx:pt>
          <cx:pt idx="539">796814.88402343751</cx:pt>
          <cx:pt idx="540">892295.34652343753</cx:pt>
          <cx:pt idx="541">772003.50074218749</cx:pt>
          <cx:pt idx="542">880020.80601562501</cx:pt>
          <cx:pt idx="543">873009.40957031248</cx:pt>
          <cx:pt idx="544">905292.10910156253</cx:pt>
          <cx:pt idx="545">986054.44109374995</cx:pt>
          <cx:pt idx="546">903326.47468750004</cx:pt>
          <cx:pt idx="547">891940.65382812498</cx:pt>
          <cx:pt idx="548">829931.3319140625</cx:pt>
          <cx:pt idx="549">958558.28636718751</cx:pt>
          <cx:pt idx="550">933805.78593749995</cx:pt>
          <cx:pt idx="551">869577.49507812504</cx:pt>
          <cx:pt idx="552">914291.64820312499</cx:pt>
          <cx:pt idx="553">847667.68687500001</cx:pt>
          <cx:pt idx="554">847769.41910156247</cx:pt>
          <cx:pt idx="555">887139.88093750004</cx:pt>
          <cx:pt idx="556">797473.80726562499</cx:pt>
          <cx:pt idx="557">875696.07503906253</cx:pt>
          <cx:pt idx="558">794526.94093749998</cx:pt>
          <cx:pt idx="559">895869.30410156248</cx:pt>
          <cx:pt idx="560">952463.54929687502</cx:pt>
          <cx:pt idx="561">1091584.8116796876</cx:pt>
          <cx:pt idx="562">868294.44660156255</cx:pt>
          <cx:pt idx="563">903088.54996093747</cx:pt>
          <cx:pt idx="564">838444.65460937505</cx:pt>
          <cx:pt idx="565">1035892.7901171875</cx:pt>
          <cx:pt idx="566">901441.66187499999</cx:pt>
          <cx:pt idx="567">1186484.9395703124</cx:pt>
          <cx:pt idx="568">908947.29070312495</cx:pt>
          <cx:pt idx="569">962576.94195312494</cx:pt>
          <cx:pt idx="570">808209.89320312499</cx:pt>
          <cx:pt idx="571">959297.37375000003</cx:pt>
          <cx:pt idx="572">1118235.7922265625</cx:pt>
          <cx:pt idx="573">820004.74390624999</cx:pt>
          <cx:pt idx="574">871930.55589843751</cx:pt>
          <cx:pt idx="575">914349.36507812503</cx:pt>
          <cx:pt idx="576">865242.30996093748</cx:pt>
          <cx:pt idx="577">901373.93378906255</cx:pt>
          <cx:pt idx="578">973474.01375000004</cx:pt>
          <cx:pt idx="579">934736.61648437497</cx:pt>
          <cx:pt idx="580">926794.51675781247</cx:pt>
          <cx:pt idx="581">950185.39820312499</cx:pt>
          <cx:pt idx="582">919079.83378906245</cx:pt>
          <cx:pt idx="583">980217.19187500002</cx:pt>
          <cx:pt idx="584">950281.64722656249</cx:pt>
          <cx:pt idx="585">819117.03066406248</cx:pt>
          <cx:pt idx="586">1055010.351328125</cx:pt>
          <cx:pt idx="587">985048.29734375002</cx:pt>
          <cx:pt idx="588">1013909.678984375</cx:pt>
          <cx:pt idx="589">887834.03492187499</cx:pt>
          <cx:pt idx="590">687016.30742187495</cx:pt>
          <cx:pt idx="591">868624.61847656255</cx:pt>
          <cx:pt idx="592">860861.85160156246</cx:pt>
          <cx:pt idx="593">902605.71066406253</cx:pt>
          <cx:pt idx="594">965743.39542968746</cx:pt>
          <cx:pt idx="595">960447.28910156246</cx:pt>
          <cx:pt idx="596">895926.41285156249</cx:pt>
          <cx:pt idx="597">997898.08242187498</cx:pt>
          <cx:pt idx="598">1000145.989296875</cx:pt>
          <cx:pt idx="599">955559.55894531251</cx:pt>
        </cx:lvl>
      </cx:numDim>
    </cx:data>
  </cx:chartData>
  <cx:chart>
    <cx:plotArea>
      <cx:plotAreaRegion>
        <cx:series layoutId="boxWhisker" uniqueId="{7554ED14-564B-49C6-94B5-F56F0E3F05D1}">
          <cx:tx>
            <cx:txData>
              <cx:f>'[256_32_CFQ_CFQ.xlsx]RAW AVG FULL'!$B$1</cx:f>
              <cx:v/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F8C39A6-9432-410F-9C35-B880BD69A67B}">
          <cx:tx>
            <cx:txData>
              <cx:f>'[256_32_CFQ_CFQ.xlsx]RAW AVG FULL'!$C$1</cx:f>
              <cx:v/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F134E50A-B41C-4E63-93E9-C665D3946FA3}">
          <cx:tx>
            <cx:txData>
              <cx:f>'[256_32_CFQ_CFQ.xlsx]RAW AVG FULL'!$D$1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447AB5FD-DC67-43B7-B4C6-F63BF5FA5960}">
          <cx:tx>
            <cx:txData>
              <cx:f>'[256_32_CFQ_CFQ.xlsx]RAW AVG FULL'!$E$1</cx:f>
              <cx:v/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C6E3C122-28D7-443B-B2E5-FA32592DAD69}">
          <cx:tx>
            <cx:txData>
              <cx:f>'[256_32_CFQ_CFQ.xlsx]RAW AVG FULL'!$F$1</cx:f>
              <cx:v/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D524E1A4-C1AB-4B72-9F54-2ACECED57B0D}">
          <cx:tx>
            <cx:txData>
              <cx:f>'[256_32_CFQ_CFQ.xlsx]RAW AVG FULL'!$G$1</cx:f>
              <cx:v/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B20452B2-D942-481F-B70C-65BC15F65E62}">
          <cx:tx>
            <cx:txData>
              <cx:f>'[256_32_CFQ_CFQ.xlsx]RAW AVG FULL'!$H$1</cx:f>
              <cx:v/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2D2AB50A-AC47-4C78-89A2-FC1D64F718F3}">
          <cx:tx>
            <cx:txData>
              <cx:f>'[256_32_CFQ_CFQ.xlsx]RAW AVG FULL'!$I$1</cx:f>
              <cx:v/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6C0A8A79-6E9D-4CD6-B8FF-EC745BA93AB6}">
          <cx:tx>
            <cx:txData>
              <cx:f>'[256_32_CFQ_CFQ.xlsx]RAW AVG FULL'!$J$1</cx:f>
              <cx:v/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200000003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dirty="0" smtClean="0"/>
                  <a:t>CPU Frequency Stepping  ( each group is a scaling set )</a:t>
                </a:r>
                <a:endParaRPr lang="en-US" dirty="0"/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dirty="0" smtClean="0"/>
                  <a:t>Throughput per thread in </a:t>
                </a:r>
                <a:r>
                  <a:rPr lang="en-US" dirty="0" err="1" smtClean="0"/>
                  <a:t>GBps</a:t>
                </a:r>
                <a:endParaRPr lang="en-US" dirty="0"/>
              </a:p>
            </cx:rich>
          </cx:tx>
        </cx:title>
        <cx:units unit="millions"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8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1C4D-3A9B-453F-8A89-B18D43B13F1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2F72-7E13-4B9F-8FE6-808421A6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points for 40 runs of a single threaded </a:t>
            </a:r>
            <a:r>
              <a:rPr lang="en-US" dirty="0" err="1" smtClean="0"/>
              <a:t>IOZone</a:t>
            </a:r>
            <a:r>
              <a:rPr lang="en-US" dirty="0" smtClean="0"/>
              <a:t>, across every frequency stepping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966053"/>
              </p:ext>
            </p:extLst>
          </p:nvPr>
        </p:nvGraphicFramePr>
        <p:xfrm>
          <a:off x="838194" y="1823006"/>
          <a:ext cx="10515605" cy="4351348"/>
        </p:xfrm>
        <a:graphic>
          <a:graphicData uri="http://schemas.openxmlformats.org/drawingml/2006/table">
            <a:tbl>
              <a:tblPr/>
              <a:tblGrid>
                <a:gridCol w="618565">
                  <a:extLst>
                    <a:ext uri="{9D8B030D-6E8A-4147-A177-3AD203B41FA5}">
                      <a16:colId xmlns:a16="http://schemas.microsoft.com/office/drawing/2014/main" val="377554135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36649216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774846957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336342504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69864991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32902921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74983994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4268502846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566760487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325744041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875205687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619460850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74915952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4189991851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4104116474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418137545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911933495"/>
                    </a:ext>
                  </a:extLst>
                </a:gridCol>
              </a:tblGrid>
              <a:tr h="274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/ Processor Frequency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26230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610842.2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639967.9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785584.9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904732.6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1049800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742146.6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842278.8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1147398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1173738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691930.6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1070738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1178892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1437779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1561112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1347558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1924939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010313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624339.1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876663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695516.2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764334.8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725106.5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823544.4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1070738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913974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1312955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1286218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1035625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1292410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1224606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1169901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1340827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1384034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5341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787890.6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675391.9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856386.2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731528.6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810490.1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782721.5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873098.8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947860.6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970126.8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1040643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1415042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1084801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1622443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1479379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1694118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1552086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47151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697322.9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731528.6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859127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913974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817898.5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812944.6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886067.7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941213.6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1084801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999940.6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1036625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1375172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1523458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1430119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1514861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1195962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423621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579209.5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680960.1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839644.3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944525.4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1032637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1076103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870974.1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1147398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965763.9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992545.9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1062263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1023776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1430119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1683494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1802168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1413179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4373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699594.6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658008.4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775934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750445.6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807442.7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1084801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927393.8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948698.1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1422541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955451.5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1312955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1093640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1298663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1132871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1766587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1729594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6258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705570.9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680528.6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847597.9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985259.9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808050.3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847597.9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879535.4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1019886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996229.5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1016026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1049800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1306564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1471271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1591187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1790149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1686137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939277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583299.9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627623.5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966633.4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723153.1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965763.9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897923.4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894929.8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930608.9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921029.9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1354357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1089202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1175022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1169901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1581810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1540949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1437779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06817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615393.4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658008.4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787890.6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706964.6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759469.2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815414.1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886067.7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1158540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1108315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897923.4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1260548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1405779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1321031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1184093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1376935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1190658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598222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626159.5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873809.3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713068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807442.7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963165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930608.9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844930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1262029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1254656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933846.4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1384034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1298663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1267991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1201315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1398455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1384034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496911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606700.4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667000.9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933846.4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848267.5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837026.1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859127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924200.9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947860.6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1362953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1040643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1036625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1437779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1143732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1089202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1514861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1463251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299630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716876.6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684432.6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675391.9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820398.2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992545.9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1016026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977189.9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1093640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1142515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1027695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987979.6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1137673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1639787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1514861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1208073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1280084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485684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621448.3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680528.6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711178.8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744204.1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921029.9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985259.9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947860.6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1254656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886067.7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1016026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1053922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1128110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1102624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1190658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1306564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1829808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173614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608074.8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889002.1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717355.6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723153.1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807442.7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996229.5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1084801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945357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999940.6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1163562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1044693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1572544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1354357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1400279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1802168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1384034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244852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766517.3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759469.2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716876.6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750445.6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865358.6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901693.6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1132871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1132871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1032637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1040643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1062263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1532153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1175022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1256124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1514861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321367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611189.9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780445.9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708831.4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852984.6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815414.1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867455.9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920240.5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1248819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1012195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1243036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991629.3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1148626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1071806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1230219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1325925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1430119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858311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744204.1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792543.1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792543.1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809878.8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853662.8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891956.1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894929.8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1300235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1070738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1071806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1306564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1334163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1235883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1347558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1152324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405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677522.7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861885.5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738065.4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721210.2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768712.4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837026.1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1053922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1094755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1354357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987979.6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1031645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1070738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1206715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1213534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1339155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1180188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705867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789628.9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684869.2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764334.8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725106.5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924200.9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980760.2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1016026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1031645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1137673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1019886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1040643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1453348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1178892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1652404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1361225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1376935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601812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602276.4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684432.6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686182.3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780445.9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815414.1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834424.3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1044693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1032637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1190658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895676.3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1219045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1184093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1662639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1213534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1219045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1062263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137090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668246.3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701422.7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739590.6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913974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910872.6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828628.8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1019886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891956.1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1032637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996229.5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1235883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1430119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1163562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1168628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1312955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1704878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401027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739590.6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649647.9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693718.8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1027695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771473.9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792543.1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867455.9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870268.2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1312955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941213.6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1016026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1292410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1190658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1230219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1619995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1581810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102072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746273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880256.4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802014.7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768712.4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1080434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1036625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958864.4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842278.8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969251.1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1163562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1235883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1497954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1274009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1114065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1319408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1506360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940210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632056.9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690151.6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729045.1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876663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1007446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886067.7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859127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970126.8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977189.9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1422541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1262029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1340827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1347558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1407622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1652404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1274009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214304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715443.6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789628.9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699139.1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630572.1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777619.8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1084801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952062.8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1152324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1407622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1036625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1020856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1332507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1471271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1694118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1455318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1479379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5654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618227.9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680960.1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876663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740100.4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1040643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883152.5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827989.8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928195.5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999940.6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1413179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1325925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1137673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1523458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1453348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1304976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1540949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600794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723153.1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794889.9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944525.4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924200.9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951219.4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1076103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870974.1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1094755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1185400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1332507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1340827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1415042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1235883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1362953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1805198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1552086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648990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766517.3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775934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941213.6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879535.4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1137673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1094755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1058076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1112910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1153562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1058076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1123389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1694118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1561112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1523458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1514861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167958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603630.8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697322.9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746273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775934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1090308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1180188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1053922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1062263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1208073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1012195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1044693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1112910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1117543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1208073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1534343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1718521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38402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627623.5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831194.6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870974.1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706964.6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1044693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748353.5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1062263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1062263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1274009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1206715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1332507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1376935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1600675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775934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1422541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427563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632056.9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686621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725106.5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677095.4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1008392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812329.6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1148626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1254656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1235883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1044693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1053922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1112910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1325925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1325925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1267991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426717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693718.8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844265.6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842278.8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910872.6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699594.6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962301.8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855703.7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1075026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991629.3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913974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1463251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1439707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1662639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1132871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1479379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1168628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697553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493264.9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790210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691930.6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941213.6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937925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1040643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927393.8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897923.4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977189.9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1206715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1354357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1319408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1415042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1118708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1224606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1168628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142320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805021.2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705107.6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951219.4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977189.9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750970.4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1016026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850282.7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1202660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977189.9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1266495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1137673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1455318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1453348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752549.4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757326.5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1683494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378851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699594.6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733527.6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691930.6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984356.7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797843.1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805021.2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1208073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897923.4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886067.7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814795.3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992545.9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1052889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1683494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1514861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1455318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1382253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175461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742146.6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858440.2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711178.8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663292.6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800221.6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778183.4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897923.4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1117543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1293968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1430119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812944.6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1311351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1173738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1243036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1778290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958864.4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474839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568777.8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668246.3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725596.5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876663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924200.9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1036625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1044693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882426.7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1142515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1080434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1311351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1579483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1137673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1361225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1361225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1286218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506987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603970.3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904732.6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741633.9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820398.2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1011241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937925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1208073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850282.7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1003679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1036625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1084801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1163562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1420659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1312955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1629831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1455318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743998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629094.4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827989.8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817898.5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883152.5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969251.1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1147398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1190658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1128110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1007446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1079348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1070738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1112910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1570244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1561112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1260548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1826695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91987"/>
                  </a:ext>
                </a:extLst>
              </a:tr>
              <a:tr h="10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621448.3</a:t>
                      </a:r>
                    </a:p>
                  </a:txBody>
                  <a:tcPr marL="5096" marR="5096" marT="5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910872.6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714967.3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977189.9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794889.9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764334.8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868157.3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847597.9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1312955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1311351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1376935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1292410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1514861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1173738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1430119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1610277</a:t>
                      </a:r>
                    </a:p>
                  </a:txBody>
                  <a:tcPr marL="5096" marR="5096" marT="5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5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plots of Throughput per </a:t>
            </a:r>
            <a:r>
              <a:rPr lang="en-US" dirty="0" smtClean="0"/>
              <a:t>Thread for multiple </a:t>
            </a:r>
            <a:r>
              <a:rPr lang="en-US" dirty="0" err="1" smtClean="0"/>
              <a:t>IOZone</a:t>
            </a:r>
            <a:r>
              <a:rPr lang="en-US" dirty="0" smtClean="0"/>
              <a:t>  runs.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731783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04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8731"/>
              </p:ext>
            </p:extLst>
          </p:nvPr>
        </p:nvGraphicFramePr>
        <p:xfrm>
          <a:off x="168446" y="136365"/>
          <a:ext cx="11879182" cy="6609333"/>
        </p:xfrm>
        <a:graphic>
          <a:graphicData uri="http://schemas.openxmlformats.org/drawingml/2006/table">
            <a:tbl>
              <a:tblPr/>
              <a:tblGrid>
                <a:gridCol w="257466">
                  <a:extLst>
                    <a:ext uri="{9D8B030D-6E8A-4147-A177-3AD203B41FA5}">
                      <a16:colId xmlns:a16="http://schemas.microsoft.com/office/drawing/2014/main" val="2868577982"/>
                    </a:ext>
                  </a:extLst>
                </a:gridCol>
                <a:gridCol w="450565">
                  <a:extLst>
                    <a:ext uri="{9D8B030D-6E8A-4147-A177-3AD203B41FA5}">
                      <a16:colId xmlns:a16="http://schemas.microsoft.com/office/drawing/2014/main" val="2923360432"/>
                    </a:ext>
                  </a:extLst>
                </a:gridCol>
                <a:gridCol w="557841">
                  <a:extLst>
                    <a:ext uri="{9D8B030D-6E8A-4147-A177-3AD203B41FA5}">
                      <a16:colId xmlns:a16="http://schemas.microsoft.com/office/drawing/2014/main" val="3707780500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3079056255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2234741665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1055287864"/>
                    </a:ext>
                  </a:extLst>
                </a:gridCol>
                <a:gridCol w="239586">
                  <a:extLst>
                    <a:ext uri="{9D8B030D-6E8A-4147-A177-3AD203B41FA5}">
                      <a16:colId xmlns:a16="http://schemas.microsoft.com/office/drawing/2014/main" val="1261797571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1125322981"/>
                    </a:ext>
                  </a:extLst>
                </a:gridCol>
                <a:gridCol w="418381">
                  <a:extLst>
                    <a:ext uri="{9D8B030D-6E8A-4147-A177-3AD203B41FA5}">
                      <a16:colId xmlns:a16="http://schemas.microsoft.com/office/drawing/2014/main" val="4119065901"/>
                    </a:ext>
                  </a:extLst>
                </a:gridCol>
                <a:gridCol w="418381">
                  <a:extLst>
                    <a:ext uri="{9D8B030D-6E8A-4147-A177-3AD203B41FA5}">
                      <a16:colId xmlns:a16="http://schemas.microsoft.com/office/drawing/2014/main" val="1043437120"/>
                    </a:ext>
                  </a:extLst>
                </a:gridCol>
                <a:gridCol w="314680">
                  <a:extLst>
                    <a:ext uri="{9D8B030D-6E8A-4147-A177-3AD203B41FA5}">
                      <a16:colId xmlns:a16="http://schemas.microsoft.com/office/drawing/2014/main" val="220396799"/>
                    </a:ext>
                  </a:extLst>
                </a:gridCol>
                <a:gridCol w="325408">
                  <a:extLst>
                    <a:ext uri="{9D8B030D-6E8A-4147-A177-3AD203B41FA5}">
                      <a16:colId xmlns:a16="http://schemas.microsoft.com/office/drawing/2014/main" val="47039734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4006254177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3390591477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3093564731"/>
                    </a:ext>
                  </a:extLst>
                </a:gridCol>
                <a:gridCol w="361167">
                  <a:extLst>
                    <a:ext uri="{9D8B030D-6E8A-4147-A177-3AD203B41FA5}">
                      <a16:colId xmlns:a16="http://schemas.microsoft.com/office/drawing/2014/main" val="3214489717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3112633172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2707615539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596711135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1724576759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4051121435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2262080143"/>
                    </a:ext>
                  </a:extLst>
                </a:gridCol>
                <a:gridCol w="393350">
                  <a:extLst>
                    <a:ext uri="{9D8B030D-6E8A-4147-A177-3AD203B41FA5}">
                      <a16:colId xmlns:a16="http://schemas.microsoft.com/office/drawing/2014/main" val="3258136870"/>
                    </a:ext>
                  </a:extLst>
                </a:gridCol>
                <a:gridCol w="278921">
                  <a:extLst>
                    <a:ext uri="{9D8B030D-6E8A-4147-A177-3AD203B41FA5}">
                      <a16:colId xmlns:a16="http://schemas.microsoft.com/office/drawing/2014/main" val="3820724740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1720771132"/>
                    </a:ext>
                  </a:extLst>
                </a:gridCol>
                <a:gridCol w="246737">
                  <a:extLst>
                    <a:ext uri="{9D8B030D-6E8A-4147-A177-3AD203B41FA5}">
                      <a16:colId xmlns:a16="http://schemas.microsoft.com/office/drawing/2014/main" val="2841964653"/>
                    </a:ext>
                  </a:extLst>
                </a:gridCol>
                <a:gridCol w="557841">
                  <a:extLst>
                    <a:ext uri="{9D8B030D-6E8A-4147-A177-3AD203B41FA5}">
                      <a16:colId xmlns:a16="http://schemas.microsoft.com/office/drawing/2014/main" val="2511515844"/>
                    </a:ext>
                  </a:extLst>
                </a:gridCol>
                <a:gridCol w="354015">
                  <a:extLst>
                    <a:ext uri="{9D8B030D-6E8A-4147-A177-3AD203B41FA5}">
                      <a16:colId xmlns:a16="http://schemas.microsoft.com/office/drawing/2014/main" val="3543214005"/>
                    </a:ext>
                  </a:extLst>
                </a:gridCol>
                <a:gridCol w="450565">
                  <a:extLst>
                    <a:ext uri="{9D8B030D-6E8A-4147-A177-3AD203B41FA5}">
                      <a16:colId xmlns:a16="http://schemas.microsoft.com/office/drawing/2014/main" val="1007705352"/>
                    </a:ext>
                  </a:extLst>
                </a:gridCol>
                <a:gridCol w="529236">
                  <a:extLst>
                    <a:ext uri="{9D8B030D-6E8A-4147-A177-3AD203B41FA5}">
                      <a16:colId xmlns:a16="http://schemas.microsoft.com/office/drawing/2014/main" val="3825008801"/>
                    </a:ext>
                  </a:extLst>
                </a:gridCol>
                <a:gridCol w="289649">
                  <a:extLst>
                    <a:ext uri="{9D8B030D-6E8A-4147-A177-3AD203B41FA5}">
                      <a16:colId xmlns:a16="http://schemas.microsoft.com/office/drawing/2014/main" val="312411227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1771764897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783870539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3827942439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991277662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16090437"/>
                    </a:ext>
                  </a:extLst>
                </a:gridCol>
                <a:gridCol w="257466">
                  <a:extLst>
                    <a:ext uri="{9D8B030D-6E8A-4147-A177-3AD203B41FA5}">
                      <a16:colId xmlns:a16="http://schemas.microsoft.com/office/drawing/2014/main" val="2028025988"/>
                    </a:ext>
                  </a:extLst>
                </a:gridCol>
                <a:gridCol w="286073">
                  <a:extLst>
                    <a:ext uri="{9D8B030D-6E8A-4147-A177-3AD203B41FA5}">
                      <a16:colId xmlns:a16="http://schemas.microsoft.com/office/drawing/2014/main" val="2264557178"/>
                    </a:ext>
                  </a:extLst>
                </a:gridCol>
              </a:tblGrid>
              <a:tr h="161787"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Stack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H/W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2841"/>
                  </a:ext>
                </a:extLst>
              </a:tr>
              <a:tr h="315596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Library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I/O workload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Scheduling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I/O Scheduling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Virtualization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Interrupt policies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reclamation 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Frequency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 Frequency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 Threading (SMT)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Turbo Boost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NUMA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Cache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 Medium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 Controller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71431"/>
                  </a:ext>
                </a:extLst>
              </a:tr>
              <a:tr h="315596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AIO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MPI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OpenMP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Posix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Size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Size / IOPS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Pinning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NUMA Aware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 2.6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 3.x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 4.4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CFQ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NOOP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KVM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XEN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IRQ balance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Swappiness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RCUOS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Journaling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Distributed / Networked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DVFS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Cached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25370"/>
                  </a:ext>
                </a:extLst>
              </a:tr>
              <a:tr h="16178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Library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AIO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1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MPI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555775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OpenMP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02068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Posix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884746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I/O workload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Size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4939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Size / IOPS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972824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2737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Pinning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02142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NUMA Aware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46566"/>
                  </a:ext>
                </a:extLst>
              </a:tr>
              <a:tr h="161787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Stack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 2.6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26976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 3.x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08827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 4.4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559831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Scheduling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027314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I/O Scheduling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CFQ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29681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NOOP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30968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31766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Virtualization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KVM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71500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XEN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10680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244003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Interrupt policies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IRQ balance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19200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reclamation 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Swappiness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58760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RCUOS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6820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Journaling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68579"/>
                  </a:ext>
                </a:extLst>
              </a:tr>
              <a:tr h="3155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Distributed / Networked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98198"/>
                  </a:ext>
                </a:extLst>
              </a:tr>
              <a:tr h="16178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H/W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Frequency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DVFS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84936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 Frequency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15572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 Threading (SMT)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4371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Turbo Boost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24330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NUMA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279158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Cache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85404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 Medium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95622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42119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47889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 Controller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839564"/>
                  </a:ext>
                </a:extLst>
              </a:tr>
              <a:tr h="161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Cached</a:t>
                      </a:r>
                    </a:p>
                  </a:txBody>
                  <a:tcPr marL="3162" marR="3162" marT="31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2" marR="3162" marT="316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68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7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883</Words>
  <Application>Microsoft Office PowerPoint</Application>
  <PresentationFormat>Widescreen</PresentationFormat>
  <Paragraphs>2023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points for 40 runs of a single threaded IOZone, across every frequency stepping</vt:lpstr>
      <vt:lpstr>Variability plots of Throughput per Thread for multiple IOZone  runs.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Ananth</dc:creator>
  <cp:lastModifiedBy>Uday Ananth</cp:lastModifiedBy>
  <cp:revision>5</cp:revision>
  <dcterms:created xsi:type="dcterms:W3CDTF">2016-08-30T01:20:59Z</dcterms:created>
  <dcterms:modified xsi:type="dcterms:W3CDTF">2016-08-30T02:13:50Z</dcterms:modified>
</cp:coreProperties>
</file>