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2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91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65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82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72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1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83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0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79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73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18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7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43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39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44D0-2A73-4D40-96C7-B543838A62E6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65C7-0801-41CE-BD0C-52404AD4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0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F0C0F-6898-0099-D2E9-B83C8F05F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/>
              <a:t>PRESENTATION DU PROJET BOOKI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63A69B-8412-27C6-4CB5-1C71D5271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65468"/>
            <a:ext cx="8791575" cy="2039834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r"/>
            <a:r>
              <a:rPr lang="fr-FR" dirty="0"/>
              <a:t>Projet n°2</a:t>
            </a:r>
          </a:p>
        </p:txBody>
      </p:sp>
    </p:spTree>
    <p:extLst>
      <p:ext uri="{BB962C8B-B14F-4D97-AF65-F5344CB8AC3E}">
        <p14:creationId xmlns:p14="http://schemas.microsoft.com/office/powerpoint/2010/main" val="5031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E87EB-FB2F-5EF0-29AA-45E97BAC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Plan de la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59322-7175-CBB1-3A99-FAFF9BB4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CONTEXTE</a:t>
            </a:r>
          </a:p>
          <a:p>
            <a:r>
              <a:rPr lang="fr-FR" dirty="0"/>
              <a:t>LA MAQUETTE</a:t>
            </a:r>
          </a:p>
          <a:p>
            <a:r>
              <a:rPr lang="fr-FR" dirty="0"/>
              <a:t>LES SUPPORTS</a:t>
            </a:r>
          </a:p>
          <a:p>
            <a:r>
              <a:rPr lang="fr-FR" dirty="0"/>
              <a:t>LE HEADER</a:t>
            </a:r>
          </a:p>
          <a:p>
            <a:r>
              <a:rPr lang="fr-FR" dirty="0"/>
              <a:t>LA RECHERCHE</a:t>
            </a:r>
          </a:p>
          <a:p>
            <a:r>
              <a:rPr lang="fr-FR" dirty="0"/>
              <a:t>LES RESULTATS</a:t>
            </a:r>
          </a:p>
          <a:p>
            <a:r>
              <a:rPr lang="fr-FR" dirty="0"/>
              <a:t>LE BILAN</a:t>
            </a:r>
          </a:p>
        </p:txBody>
      </p:sp>
    </p:spTree>
    <p:extLst>
      <p:ext uri="{BB962C8B-B14F-4D97-AF65-F5344CB8AC3E}">
        <p14:creationId xmlns:p14="http://schemas.microsoft.com/office/powerpoint/2010/main" val="3322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25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PRESENTATION DU PROJET BOOKI</vt:lpstr>
      <vt:lpstr>Plan de la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LA Fiche DE DEBUT DE FORMATION</dc:title>
  <dc:creator>Yannick Priol</dc:creator>
  <cp:lastModifiedBy>Yannick Priol</cp:lastModifiedBy>
  <cp:revision>4</cp:revision>
  <dcterms:created xsi:type="dcterms:W3CDTF">2024-02-19T12:10:55Z</dcterms:created>
  <dcterms:modified xsi:type="dcterms:W3CDTF">2024-03-15T14:28:28Z</dcterms:modified>
</cp:coreProperties>
</file>