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977CAE3-AD43-4402-B052-A9525775F52E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A5A78B7-871B-44D4-AB96-02D23AAA3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Tanmay</a:t>
            </a:r>
            <a:r>
              <a:rPr lang="en-US" dirty="0" smtClean="0"/>
              <a:t>, Steven, </a:t>
            </a:r>
            <a:r>
              <a:rPr lang="en-US" dirty="0" err="1" smtClean="0"/>
              <a:t>Archita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(person v. person)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Used a 2D array to implement a checkerboard</a:t>
            </a:r>
          </a:p>
          <a:p>
            <a:r>
              <a:rPr lang="en-US" sz="2800" dirty="0" smtClean="0"/>
              <a:t>Implemented </a:t>
            </a:r>
            <a:r>
              <a:rPr lang="en-US" sz="2800" dirty="0" err="1" smtClean="0"/>
              <a:t>Gridworld</a:t>
            </a:r>
            <a:r>
              <a:rPr lang="en-US" sz="2800" dirty="0" smtClean="0"/>
              <a:t> to create interface</a:t>
            </a:r>
          </a:p>
          <a:p>
            <a:r>
              <a:rPr lang="en-US" sz="2800" dirty="0" smtClean="0"/>
              <a:t>Networking using TCP and UDP though local network</a:t>
            </a:r>
          </a:p>
          <a:p>
            <a:r>
              <a:rPr lang="en-US" sz="2800" dirty="0" smtClean="0"/>
              <a:t>Used a map to represent moves made by each player</a:t>
            </a:r>
          </a:p>
          <a:p>
            <a:r>
              <a:rPr lang="en-US" sz="2800" dirty="0" smtClean="0"/>
              <a:t>Allows player to play with multiple jump sets.</a:t>
            </a:r>
          </a:p>
          <a:p>
            <a:r>
              <a:rPr lang="en-US" sz="2800" dirty="0" smtClean="0"/>
              <a:t>Designed a King piece</a:t>
            </a:r>
          </a:p>
        </p:txBody>
      </p:sp>
    </p:spTree>
    <p:extLst>
      <p:ext uri="{BB962C8B-B14F-4D97-AF65-F5344CB8AC3E}">
        <p14:creationId xmlns:p14="http://schemas.microsoft.com/office/powerpoint/2010/main" val="3867950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</TotalTime>
  <Words>57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Checkers</vt:lpstr>
      <vt:lpstr>Game (person v. person)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ajain</dc:creator>
  <cp:lastModifiedBy>ajain</cp:lastModifiedBy>
  <cp:revision>3</cp:revision>
  <dcterms:created xsi:type="dcterms:W3CDTF">2015-05-27T05:08:34Z</dcterms:created>
  <dcterms:modified xsi:type="dcterms:W3CDTF">2015-05-27T06:05:24Z</dcterms:modified>
</cp:coreProperties>
</file>