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197" r:id="rId2"/>
    <p:sldId id="119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5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4EA5-3BC9-8169-8E8C-6AA757722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B5A63-3923-B94B-73D9-EF19397E6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6A0A5-F839-EA04-0530-060F5288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59F8-E74E-BC47-9B2A-6E4EEE19E384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FAEDF-BAB0-F343-FA47-C25C194C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FE17-77A5-2B3E-6A9D-B6927E4D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686C-DDFA-0649-9FA1-6F1E2180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8B6A-82A4-8F43-79A2-A600C71C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0966B-B723-A290-E4AB-3E3D30A78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0260-F910-D0FE-C99E-601F69E6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59F8-E74E-BC47-9B2A-6E4EEE19E384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47EBF-EFDC-C41A-5A75-1D857DAC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4A458-1366-0479-A3A1-EDA47603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686C-DDFA-0649-9FA1-6F1E2180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5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37061-6159-9611-6E11-5EF730B10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41C69-966E-CF64-6C36-50D64C10F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BD8C-0BEC-3146-2B0E-E1463C25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59F8-E74E-BC47-9B2A-6E4EEE19E384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CCEAB-1C6E-32C4-6A78-58DA8CEC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2535-6C4A-261F-4AF7-DBE63956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686C-DDFA-0649-9FA1-6F1E2180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0559-53F2-B727-ADF1-BEE30CB1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3EC4-D7ED-8792-892E-0D20A69B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33BFE-AE7A-0B32-DE1C-D79701AD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59F8-E74E-BC47-9B2A-6E4EEE19E384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C1D1E-F506-B8A7-DA00-F77C61AA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3240-873F-B222-A553-B2C70760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686C-DDFA-0649-9FA1-6F1E2180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2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FDE0-0529-3AC9-1E25-2F3B2DEF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F7E3E-57B0-A5CD-92FC-FB217F3F1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4879-BDD1-30E3-1350-128E41FE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59F8-E74E-BC47-9B2A-6E4EEE19E384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E2183-705C-59C3-D5C4-84B6A092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7CD8-6E35-3078-D272-92A20CBE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686C-DDFA-0649-9FA1-6F1E2180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1509-A96B-60B1-0F5B-33093632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6112-E1BE-5D40-2285-90A270B6C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E3E82-B507-F706-8828-01598935B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6B4D5-5EE3-2CD8-C284-DBC0B269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59F8-E74E-BC47-9B2A-6E4EEE19E384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C595-D97E-71A4-0217-C8ECFA1A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92160-E789-DC82-B936-8DD5B100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686C-DDFA-0649-9FA1-6F1E2180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8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13FD-17B7-23AC-EBB1-D793C6E1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02FF3-0A2B-C5F7-CD55-48E658DD0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B9D-4039-6F90-ECBB-AC8DCD13C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9AEFB-68D2-B619-A8FE-0BD29AB88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18733-D747-DD36-47AA-679436DD2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72222-F48A-89F5-04F7-2A044A7F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59F8-E74E-BC47-9B2A-6E4EEE19E384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89CEE-0341-F068-E21A-83A342F0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4C8A7-B07D-499D-AA26-B49BDC9B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686C-DDFA-0649-9FA1-6F1E2180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19F3-BF5D-D0F8-CA8C-A29CE4BB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D2548-CCD7-53EC-3BCA-353E40DD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59F8-E74E-BC47-9B2A-6E4EEE19E384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BA481-22A2-4F43-E6DC-33779CBA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8A851-992E-B288-FC8C-5516E719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686C-DDFA-0649-9FA1-6F1E2180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015AB-C625-BFC3-69F0-83976CF6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59F8-E74E-BC47-9B2A-6E4EEE19E384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DD41E-DC77-4342-37B0-5999BFBD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06E3F-98D3-B5A5-7673-9BD6B25E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686C-DDFA-0649-9FA1-6F1E2180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2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EBF0-58F7-889D-9E00-FBB0751C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DEB2-FF07-E5CE-D0FD-5C57C817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ADB3E-4AEE-FC24-BA2A-01D63F2A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AB787-A854-1394-6BB4-3A65D6EA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59F8-E74E-BC47-9B2A-6E4EEE19E384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90BA9-099F-B2E1-519C-8D4DDDBA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49B05-D462-E574-9EFC-2E7D9C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686C-DDFA-0649-9FA1-6F1E2180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8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2F19-35F4-00AE-3C85-02C31A82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DFB07-362A-D3EA-82C6-F8D6AC990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29417-1F3F-DF28-BD89-6AC3FDC38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CF09B-AF2C-D30C-C698-F3E6EA6E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59F8-E74E-BC47-9B2A-6E4EEE19E384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31509-5F1C-9AE4-F9B0-26C2168C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13AFA-AFBF-370D-0ADE-2FDB61A4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686C-DDFA-0649-9FA1-6F1E2180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7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EDBEA-0F17-DD32-CEC5-EB119322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B715B-4F03-140B-9158-139E9B873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EAEC-9082-12F9-5E13-B3E59B864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8A59F8-E74E-BC47-9B2A-6E4EEE19E384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F5062-DFB2-1275-729E-92D690CD7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C31A-9B0D-7EF0-5E4D-0C7FC0943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09686C-DDFA-0649-9FA1-6F1E2180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0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houdharycomm100/agent-assist-enhancement/" TargetMode="External"/><Relationship Id="rId2" Type="http://schemas.openxmlformats.org/officeDocument/2006/relationships/hyperlink" Target="https://www.kaggle.com/datasets/dmaso01dsta/cisi-a-dataset-for-information-retrieval?select=CISI.Q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DB9C-9265-D8DB-F234-098B73FB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058"/>
            <a:ext cx="10515600" cy="1325563"/>
          </a:xfrm>
        </p:spPr>
        <p:txBody>
          <a:bodyPr/>
          <a:lstStyle/>
          <a:p>
            <a:r>
              <a:rPr lang="en-US" b="1">
                <a:latin typeface="Aptos"/>
              </a:rPr>
              <a:t>Agent Assist Algorithm Enhancement</a:t>
            </a:r>
          </a:p>
        </p:txBody>
      </p:sp>
      <p:pic>
        <p:nvPicPr>
          <p:cNvPr id="5" name="Content Placeholder 4" descr="Newspaper outline">
            <a:extLst>
              <a:ext uri="{FF2B5EF4-FFF2-40B4-BE49-F238E27FC236}">
                <a16:creationId xmlns:a16="http://schemas.microsoft.com/office/drawing/2014/main" id="{D3CB3532-4C85-0C38-1420-DE1A447ED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6435" y="2971594"/>
            <a:ext cx="914400" cy="9144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0FF3B1-E84D-A483-933B-1DDE8F512F9B}"/>
              </a:ext>
            </a:extLst>
          </p:cNvPr>
          <p:cNvCxnSpPr/>
          <p:nvPr/>
        </p:nvCxnSpPr>
        <p:spPr>
          <a:xfrm>
            <a:off x="2747010" y="3459600"/>
            <a:ext cx="916874" cy="3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nternet Of Things outline">
            <a:extLst>
              <a:ext uri="{FF2B5EF4-FFF2-40B4-BE49-F238E27FC236}">
                <a16:creationId xmlns:a16="http://schemas.microsoft.com/office/drawing/2014/main" id="{0A38E7DE-090A-2E72-1CED-5838C8353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1410" y="3002400"/>
            <a:ext cx="914400" cy="914400"/>
          </a:xfrm>
          <a:prstGeom prst="rect">
            <a:avLst/>
          </a:prstGeom>
        </p:spPr>
      </p:pic>
      <p:pic>
        <p:nvPicPr>
          <p:cNvPr id="10" name="Graphic 9" descr="Database outline">
            <a:extLst>
              <a:ext uri="{FF2B5EF4-FFF2-40B4-BE49-F238E27FC236}">
                <a16:creationId xmlns:a16="http://schemas.microsoft.com/office/drawing/2014/main" id="{58470716-C61D-08E7-CAFE-5382EED10A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859" y="2971594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ED09D1-8097-A503-96BF-8428C296D16F}"/>
              </a:ext>
            </a:extLst>
          </p:cNvPr>
          <p:cNvCxnSpPr/>
          <p:nvPr/>
        </p:nvCxnSpPr>
        <p:spPr>
          <a:xfrm>
            <a:off x="4575810" y="3553634"/>
            <a:ext cx="916874" cy="3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Target Audience outline">
            <a:extLst>
              <a:ext uri="{FF2B5EF4-FFF2-40B4-BE49-F238E27FC236}">
                <a16:creationId xmlns:a16="http://schemas.microsoft.com/office/drawing/2014/main" id="{99277C6C-FDC3-E03A-BBE0-023E46AE8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5678" y="1457517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EFB0BC-D259-218A-0232-CA113F6AA52E}"/>
              </a:ext>
            </a:extLst>
          </p:cNvPr>
          <p:cNvCxnSpPr>
            <a:cxnSpLocks noChangeAspect="1"/>
          </p:cNvCxnSpPr>
          <p:nvPr/>
        </p:nvCxnSpPr>
        <p:spPr>
          <a:xfrm>
            <a:off x="4092878" y="2116852"/>
            <a:ext cx="0" cy="91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Graphic 20" descr="Paper outline">
            <a:extLst>
              <a:ext uri="{FF2B5EF4-FFF2-40B4-BE49-F238E27FC236}">
                <a16:creationId xmlns:a16="http://schemas.microsoft.com/office/drawing/2014/main" id="{7FC01733-DE24-EAB9-25EC-5A7C235D2E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6308" y="2936622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91B69BA-AA04-C83D-095A-ACF37E884C2C}"/>
              </a:ext>
            </a:extLst>
          </p:cNvPr>
          <p:cNvSpPr txBox="1"/>
          <p:nvPr/>
        </p:nvSpPr>
        <p:spPr>
          <a:xfrm>
            <a:off x="7393844" y="29366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5" name="Graphic 34" descr="Paper outline">
            <a:extLst>
              <a:ext uri="{FF2B5EF4-FFF2-40B4-BE49-F238E27FC236}">
                <a16:creationId xmlns:a16="http://schemas.microsoft.com/office/drawing/2014/main" id="{BE36EBB7-6C36-2F00-A7D1-307DD62761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36644" y="2971594"/>
            <a:ext cx="914400" cy="914400"/>
          </a:xfrm>
          <a:prstGeom prst="rect">
            <a:avLst/>
          </a:prstGeom>
        </p:spPr>
      </p:pic>
      <p:pic>
        <p:nvPicPr>
          <p:cNvPr id="37" name="Graphic 36" descr="Paper outline">
            <a:extLst>
              <a:ext uri="{FF2B5EF4-FFF2-40B4-BE49-F238E27FC236}">
                <a16:creationId xmlns:a16="http://schemas.microsoft.com/office/drawing/2014/main" id="{9A2D8C40-E2AE-5770-FDE8-BE89C2782D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6980" y="3002400"/>
            <a:ext cx="914400" cy="9144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6D4FDD-36C1-852D-6DE9-D31DDCB826A3}"/>
              </a:ext>
            </a:extLst>
          </p:cNvPr>
          <p:cNvCxnSpPr>
            <a:cxnSpLocks/>
          </p:cNvCxnSpPr>
          <p:nvPr/>
        </p:nvCxnSpPr>
        <p:spPr>
          <a:xfrm>
            <a:off x="6096000" y="3466699"/>
            <a:ext cx="945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2DD7207-93AC-1C02-2F0F-71D85732E5BB}"/>
              </a:ext>
            </a:extLst>
          </p:cNvPr>
          <p:cNvSpPr/>
          <p:nvPr/>
        </p:nvSpPr>
        <p:spPr>
          <a:xfrm>
            <a:off x="2006435" y="2856216"/>
            <a:ext cx="4226824" cy="132556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CA8428-684B-6FC0-C451-CD368465C588}"/>
              </a:ext>
            </a:extLst>
          </p:cNvPr>
          <p:cNvSpPr txBox="1"/>
          <p:nvPr/>
        </p:nvSpPr>
        <p:spPr>
          <a:xfrm>
            <a:off x="2192706" y="3851022"/>
            <a:ext cx="538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Docs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937D9C-70DA-8476-E7F0-99B994C122CE}"/>
              </a:ext>
            </a:extLst>
          </p:cNvPr>
          <p:cNvSpPr txBox="1"/>
          <p:nvPr/>
        </p:nvSpPr>
        <p:spPr>
          <a:xfrm>
            <a:off x="3430050" y="3851022"/>
            <a:ext cx="132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Embedding 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276D6A-BAEA-5457-2AAA-26D886CA30E9}"/>
              </a:ext>
            </a:extLst>
          </p:cNvPr>
          <p:cNvSpPr txBox="1"/>
          <p:nvPr/>
        </p:nvSpPr>
        <p:spPr>
          <a:xfrm>
            <a:off x="5347699" y="3849419"/>
            <a:ext cx="906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Vector Store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870CB8-21FF-19F3-6C21-16ACD38D6262}"/>
              </a:ext>
            </a:extLst>
          </p:cNvPr>
          <p:cNvSpPr txBox="1"/>
          <p:nvPr/>
        </p:nvSpPr>
        <p:spPr>
          <a:xfrm>
            <a:off x="3823844" y="1334406"/>
            <a:ext cx="538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Query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0F2F3E-6FC2-172E-A630-C0C2C7DB47D2}"/>
              </a:ext>
            </a:extLst>
          </p:cNvPr>
          <p:cNvCxnSpPr/>
          <p:nvPr/>
        </p:nvCxnSpPr>
        <p:spPr>
          <a:xfrm>
            <a:off x="4575810" y="3371211"/>
            <a:ext cx="916874" cy="3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79DB6D8-C0BD-AF1D-35E8-C27078EFC502}"/>
              </a:ext>
            </a:extLst>
          </p:cNvPr>
          <p:cNvSpPr txBox="1"/>
          <p:nvPr/>
        </p:nvSpPr>
        <p:spPr>
          <a:xfrm>
            <a:off x="6846078" y="3849418"/>
            <a:ext cx="109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Retrieved Docs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A4C62A-A1FD-4D9E-ACB2-C3F32757B15E}"/>
              </a:ext>
            </a:extLst>
          </p:cNvPr>
          <p:cNvCxnSpPr>
            <a:cxnSpLocks/>
          </p:cNvCxnSpPr>
          <p:nvPr/>
        </p:nvCxnSpPr>
        <p:spPr>
          <a:xfrm>
            <a:off x="7752017" y="3459532"/>
            <a:ext cx="945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2" name="Graphic 51" descr="Internet Of Things outline">
            <a:extLst>
              <a:ext uri="{FF2B5EF4-FFF2-40B4-BE49-F238E27FC236}">
                <a16:creationId xmlns:a16="http://schemas.microsoft.com/office/drawing/2014/main" id="{9C9D6973-D020-E4AF-57B8-1324B01E5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7318" y="3009499"/>
            <a:ext cx="914400" cy="9144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856BDF2-93C1-F8F1-37D3-012BE9F6FE14}"/>
              </a:ext>
            </a:extLst>
          </p:cNvPr>
          <p:cNvSpPr txBox="1"/>
          <p:nvPr/>
        </p:nvSpPr>
        <p:spPr>
          <a:xfrm>
            <a:off x="8697752" y="3849417"/>
            <a:ext cx="109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Rerank Model</a:t>
            </a:r>
          </a:p>
        </p:txBody>
      </p:sp>
      <p:pic>
        <p:nvPicPr>
          <p:cNvPr id="64" name="Graphic 63" descr="Paper outline">
            <a:extLst>
              <a:ext uri="{FF2B5EF4-FFF2-40B4-BE49-F238E27FC236}">
                <a16:creationId xmlns:a16="http://schemas.microsoft.com/office/drawing/2014/main" id="{26EE3A06-6A44-A50B-2DAC-609B9D69C0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76103" y="4319973"/>
            <a:ext cx="914400" cy="914400"/>
          </a:xfrm>
          <a:prstGeom prst="rect">
            <a:avLst/>
          </a:prstGeom>
        </p:spPr>
      </p:pic>
      <p:pic>
        <p:nvPicPr>
          <p:cNvPr id="65" name="Graphic 64" descr="Paper outline">
            <a:extLst>
              <a:ext uri="{FF2B5EF4-FFF2-40B4-BE49-F238E27FC236}">
                <a16:creationId xmlns:a16="http://schemas.microsoft.com/office/drawing/2014/main" id="{F81E9BBE-F566-D776-CA19-CC9FA67DD7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27209" y="4353623"/>
            <a:ext cx="914400" cy="914400"/>
          </a:xfrm>
          <a:prstGeom prst="rect">
            <a:avLst/>
          </a:prstGeom>
        </p:spPr>
      </p:pic>
      <p:pic>
        <p:nvPicPr>
          <p:cNvPr id="66" name="Graphic 65" descr="Paper outline">
            <a:extLst>
              <a:ext uri="{FF2B5EF4-FFF2-40B4-BE49-F238E27FC236}">
                <a16:creationId xmlns:a16="http://schemas.microsoft.com/office/drawing/2014/main" id="{EDB83DC7-79AD-2C06-CB85-48425CC634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6308" y="4404448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7202965-A892-1B85-A7C0-1790F1AF684F}"/>
              </a:ext>
            </a:extLst>
          </p:cNvPr>
          <p:cNvSpPr txBox="1"/>
          <p:nvPr/>
        </p:nvSpPr>
        <p:spPr>
          <a:xfrm>
            <a:off x="6885742" y="5253032"/>
            <a:ext cx="109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Reranked Docs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EACAADB-6967-9AC9-AB61-43C379462F83}"/>
              </a:ext>
            </a:extLst>
          </p:cNvPr>
          <p:cNvCxnSpPr>
            <a:cxnSpLocks/>
          </p:cNvCxnSpPr>
          <p:nvPr/>
        </p:nvCxnSpPr>
        <p:spPr>
          <a:xfrm>
            <a:off x="9631718" y="3458908"/>
            <a:ext cx="945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FFBDCBBD-4A0C-90C2-3E3B-4DA680CA64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1609" y="3458907"/>
            <a:ext cx="2588552" cy="1409985"/>
          </a:xfrm>
          <a:prstGeom prst="bentConnector3">
            <a:avLst>
              <a:gd name="adj1" fmla="val -152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C6CE130-A1DC-5ACB-8F20-59DFDE9BA1ED}"/>
              </a:ext>
            </a:extLst>
          </p:cNvPr>
          <p:cNvSpPr txBox="1"/>
          <p:nvPr/>
        </p:nvSpPr>
        <p:spPr>
          <a:xfrm>
            <a:off x="3743151" y="6026285"/>
            <a:ext cx="507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Fig. Architecture of the Agent Assist Enhancement Algorithm</a:t>
            </a:r>
          </a:p>
        </p:txBody>
      </p:sp>
    </p:spTree>
    <p:extLst>
      <p:ext uri="{BB962C8B-B14F-4D97-AF65-F5344CB8AC3E}">
        <p14:creationId xmlns:p14="http://schemas.microsoft.com/office/powerpoint/2010/main" val="249213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7026-9E30-CE37-AF53-41241250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/>
              <a:t>Proof of Concept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63A667DD-1954-50BF-50A0-0F626BF70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92500"/>
          </a:bodyPr>
          <a:lstStyle/>
          <a:p>
            <a:r>
              <a:rPr lang="en-US" sz="2200"/>
              <a:t>Created POC on retrieval using semantic search using open-source </a:t>
            </a:r>
            <a:r>
              <a:rPr lang="en-US" sz="2200">
                <a:hlinkClick r:id="rId2"/>
              </a:rPr>
              <a:t>data</a:t>
            </a:r>
            <a:r>
              <a:rPr lang="en-US" sz="2200"/>
              <a:t> from Kaggle. </a:t>
            </a:r>
          </a:p>
          <a:p>
            <a:r>
              <a:rPr lang="en-US" sz="2200"/>
              <a:t>Used Elasticsearch as a vector store and base retriever.</a:t>
            </a:r>
          </a:p>
          <a:p>
            <a:r>
              <a:rPr lang="en-US" sz="2200"/>
              <a:t>Used HF’s </a:t>
            </a:r>
            <a:r>
              <a:rPr lang="en-CA" sz="2200">
                <a:solidFill>
                  <a:srgbClr val="CE9178"/>
                </a:solidFill>
              </a:rPr>
              <a:t>“</a:t>
            </a:r>
            <a:r>
              <a:rPr lang="en-CA" sz="2200" b="0" err="1">
                <a:solidFill>
                  <a:srgbClr val="CE9178"/>
                </a:solidFill>
                <a:effectLst/>
              </a:rPr>
              <a:t>stsb</a:t>
            </a:r>
            <a:r>
              <a:rPr lang="en-CA" sz="2200" b="0">
                <a:solidFill>
                  <a:srgbClr val="CE9178"/>
                </a:solidFill>
                <a:effectLst/>
              </a:rPr>
              <a:t>-</a:t>
            </a:r>
            <a:r>
              <a:rPr lang="en-CA" sz="2200" b="0" err="1">
                <a:solidFill>
                  <a:srgbClr val="CE9178"/>
                </a:solidFill>
                <a:effectLst/>
              </a:rPr>
              <a:t>roberta</a:t>
            </a:r>
            <a:r>
              <a:rPr lang="en-CA" sz="2200" b="0">
                <a:solidFill>
                  <a:srgbClr val="CE9178"/>
                </a:solidFill>
                <a:effectLst/>
              </a:rPr>
              <a:t>-large”</a:t>
            </a:r>
            <a:r>
              <a:rPr lang="en-US" sz="2200" b="0">
                <a:solidFill>
                  <a:srgbClr val="CE9178"/>
                </a:solidFill>
                <a:effectLst/>
              </a:rPr>
              <a:t> </a:t>
            </a:r>
            <a:r>
              <a:rPr lang="en-US" sz="2200"/>
              <a:t>for embedding the documents and </a:t>
            </a:r>
            <a:r>
              <a:rPr lang="en-CA" sz="2200">
                <a:solidFill>
                  <a:srgbClr val="CE9178"/>
                </a:solidFill>
              </a:rPr>
              <a:t>“</a:t>
            </a:r>
            <a:r>
              <a:rPr lang="en-CA" sz="2200" b="0">
                <a:solidFill>
                  <a:srgbClr val="CE9178"/>
                </a:solidFill>
                <a:effectLst/>
              </a:rPr>
              <a:t>ms-marco-MiniLM-L-12-v2”</a:t>
            </a:r>
            <a:r>
              <a:rPr lang="en-US" sz="2200" b="0">
                <a:solidFill>
                  <a:srgbClr val="CE9178"/>
                </a:solidFill>
                <a:effectLst/>
              </a:rPr>
              <a:t> </a:t>
            </a:r>
            <a:r>
              <a:rPr lang="en-US" sz="2200"/>
              <a:t>for ranking the retrieved results from Elasticsearch.</a:t>
            </a:r>
            <a:endParaRPr lang="en-CA" sz="2200" b="0">
              <a:solidFill>
                <a:srgbClr val="CCCCCC"/>
              </a:solidFill>
              <a:effectLst/>
            </a:endParaRPr>
          </a:p>
          <a:p>
            <a:pPr marL="0" indent="0">
              <a:buNone/>
            </a:pPr>
            <a:r>
              <a:rPr lang="en-US" sz="1500" b="1"/>
              <a:t>GitHub:</a:t>
            </a:r>
            <a:r>
              <a:rPr lang="en-US" sz="1500"/>
              <a:t> </a:t>
            </a:r>
            <a:r>
              <a:rPr lang="en-US" sz="1500">
                <a:hlinkClick r:id="rId3"/>
              </a:rPr>
              <a:t>https://github.com/tchoudharycomm100/agent-assist-enhancement/</a:t>
            </a:r>
            <a:endParaRPr lang="en-US" sz="15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B495E1-5A8A-E1B4-FE93-8468112DC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466692-EA65-7530-7D12-4DFE97FC3DB4}"/>
              </a:ext>
            </a:extLst>
          </p:cNvPr>
          <p:cNvSpPr txBox="1"/>
          <p:nvPr/>
        </p:nvSpPr>
        <p:spPr>
          <a:xfrm>
            <a:off x="3529071" y="6355413"/>
            <a:ext cx="2566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/>
              <a:t>Note:</a:t>
            </a:r>
            <a:r>
              <a:rPr lang="en-US" sz="1000" i="1"/>
              <a:t> Need to setup an evaluation strategy</a:t>
            </a:r>
          </a:p>
        </p:txBody>
      </p:sp>
    </p:spTree>
    <p:extLst>
      <p:ext uri="{BB962C8B-B14F-4D97-AF65-F5344CB8AC3E}">
        <p14:creationId xmlns:p14="http://schemas.microsoft.com/office/powerpoint/2010/main" val="258875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Agent Assist Algorithm Enhancement</vt:lpstr>
      <vt:lpstr>Proof of 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 Choudhary</dc:creator>
  <cp:lastModifiedBy>Tushar Choudhary</cp:lastModifiedBy>
  <cp:revision>1</cp:revision>
  <dcterms:created xsi:type="dcterms:W3CDTF">2024-10-31T20:55:04Z</dcterms:created>
  <dcterms:modified xsi:type="dcterms:W3CDTF">2024-10-31T20:57:38Z</dcterms:modified>
</cp:coreProperties>
</file>