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3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37B7-73FC-694E-9BA7-A8D298267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BA4CD-D229-004A-BEBC-6B0977925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2A809-FCA2-CA4F-8069-1CDF495C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C538-DCED-C04C-A9CB-D0D61E3EDA34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A282A-6D90-A348-BC07-F6914363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E897B-1AEC-7E49-9978-DD49B3B1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A105-5A3B-8B45-86E1-FA585B08F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2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DF0E-03FE-6B47-93E6-82ADCFFF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7A3B1-723E-0948-93A7-2EE1701EB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084F8-0931-784C-B9F2-1E20BA25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C538-DCED-C04C-A9CB-D0D61E3EDA34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D8F49-BF81-3242-A9F7-3086E015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674D-43E0-934B-94C9-46707CBB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A105-5A3B-8B45-86E1-FA585B08F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2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06159-AB24-0149-8F42-79DF559F4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83685-DE49-A149-9799-903ADB782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E349D-F188-E748-8B66-58F0FB49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C538-DCED-C04C-A9CB-D0D61E3EDA34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91F09-472F-844B-ADB7-399A1B13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3E15C-1FDF-EF4D-A6A1-B3F33EAD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A105-5A3B-8B45-86E1-FA585B08F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6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76102-43C1-A34C-8956-889BF237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1396F-166E-054C-8E27-B76FA226A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FF090-819E-0F44-9D6E-028647C6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C538-DCED-C04C-A9CB-D0D61E3EDA34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BD107-D2A2-B748-A052-2E7E4820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EAA9F-FE70-E449-BFC7-FADB0616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A105-5A3B-8B45-86E1-FA585B08F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5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FDDC-0B4F-D140-9927-9B6F36C7F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DB5F7-F993-3148-8F0E-CBE26064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DEE76-5B7E-584C-B200-0D8D7865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C538-DCED-C04C-A9CB-D0D61E3EDA34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9475C-17BA-164E-A9EB-B3312BDA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21359-6280-4344-8C68-E723DF9B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A105-5A3B-8B45-86E1-FA585B08F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0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F8E7-538D-5147-ABF9-C80E55C0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1AAE2-22A0-1F42-AA30-B61B9B507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72AC4-87D7-024E-AAF8-EB701B6D1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37CD0-5191-FA4A-86C7-EDED7D62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C538-DCED-C04C-A9CB-D0D61E3EDA34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51A88-FEDC-4E4E-A3A9-7AB31F16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074DE-A007-614C-B54A-6AC7EDB1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A105-5A3B-8B45-86E1-FA585B08F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5A0B-D013-7546-9D09-FC88432CD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57B6A-349C-854D-98B3-3689C70B1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2C69F-2C56-0440-84DF-DAB03238F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1EB07-8102-D04A-ACEC-7644354CD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46BE1-A60D-F947-B0DF-78069228C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D7346-83FC-5D4E-AA4A-3D581C39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C538-DCED-C04C-A9CB-D0D61E3EDA34}" type="datetimeFigureOut">
              <a:rPr lang="en-US" smtClean="0"/>
              <a:t>4/4/21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234F19-C040-ED46-AE92-C96004B5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F6442-EDFB-D64A-9505-CCF16ABB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A105-5A3B-8B45-86E1-FA585B08F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4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B87B-5A50-0B42-B4ED-90C16B10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F2183-B9E2-064B-862B-CC332E20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C538-DCED-C04C-A9CB-D0D61E3EDA34}" type="datetimeFigureOut">
              <a:rPr lang="en-US" smtClean="0"/>
              <a:t>4/4/21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5050A-87A9-3545-A6FC-D5E28BD3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A5729-93D4-D849-8776-CC31C62C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A105-5A3B-8B45-86E1-FA585B08F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5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9ED2B-6F79-BA4C-AE6F-3D3223FB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C538-DCED-C04C-A9CB-D0D61E3EDA34}" type="datetimeFigureOut">
              <a:rPr lang="en-US" smtClean="0"/>
              <a:t>4/4/21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56679-9F98-9D41-A46A-5EDC3A98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A5A7E-1A30-BA48-B392-8A684374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A105-5A3B-8B45-86E1-FA585B08F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7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C831-2C56-7447-8B44-D2CAB164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D2AF2-895D-2647-9FB3-4DFDFA6A3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C4CB5-7113-4C4E-83E6-0497B24D0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7ADA0-282E-DC41-B222-B9238BF8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C538-DCED-C04C-A9CB-D0D61E3EDA34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005FF-CDF6-874C-816F-17D2E864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92525-E628-934F-8A51-60F7762F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A105-5A3B-8B45-86E1-FA585B08F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3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AA8B-6E16-314D-BAF7-B6603960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48789-7E51-D746-AC5D-0AAB67AE3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24F6E-37FA-6A49-8FEE-A9C83820B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355D7-448D-AB4F-9067-19E7F383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C538-DCED-C04C-A9CB-D0D61E3EDA34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6D997-5D7B-654C-A4AB-0D4E7DC92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DA62E-5974-374E-B961-6F929E51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A105-5A3B-8B45-86E1-FA585B08F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6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B73BB-F7D1-434A-93A7-908231DAD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3F39A-2F4C-9546-B804-ED4065AFE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B11C1-C89A-2949-B3AE-451B051D6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BC538-DCED-C04C-A9CB-D0D61E3EDA34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D46C1-4F55-4B40-B432-5EC5ADCCB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C6AC-0AE8-8A40-BDBC-DDAF84248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CA105-5A3B-8B45-86E1-FA585B08F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4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2169-37A0-5145-9F88-28A342CF1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ASEHolder</a:t>
            </a:r>
            <a:r>
              <a:rPr lang="en-US" dirty="0"/>
              <a:t> Charts</a:t>
            </a:r>
          </a:p>
        </p:txBody>
      </p:sp>
    </p:spTree>
    <p:extLst>
      <p:ext uri="{BB962C8B-B14F-4D97-AF65-F5344CB8AC3E}">
        <p14:creationId xmlns:p14="http://schemas.microsoft.com/office/powerpoint/2010/main" val="155364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4A08-3BD1-DE44-85C3-9CAF7D7C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ASEHolder</a:t>
            </a:r>
            <a:r>
              <a:rPr lang="en-US" dirty="0"/>
              <a:t> – Multivariate (no trend and no lag)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068D2E-B601-8B4C-B32C-3E78C7E5F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125" y="1825625"/>
            <a:ext cx="7521750" cy="4351338"/>
          </a:xfrm>
        </p:spPr>
      </p:pic>
    </p:spTree>
    <p:extLst>
      <p:ext uri="{BB962C8B-B14F-4D97-AF65-F5344CB8AC3E}">
        <p14:creationId xmlns:p14="http://schemas.microsoft.com/office/powerpoint/2010/main" val="255388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56D0-7A15-A043-B522-9E411052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– Trend added, no lag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A2A926-898F-FA4C-A8FE-A0C0F1B55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730" y="1825625"/>
            <a:ext cx="6814540" cy="4351338"/>
          </a:xfrm>
        </p:spPr>
      </p:pic>
    </p:spTree>
    <p:extLst>
      <p:ext uri="{BB962C8B-B14F-4D97-AF65-F5344CB8AC3E}">
        <p14:creationId xmlns:p14="http://schemas.microsoft.com/office/powerpoint/2010/main" val="162359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674F-5F6F-984F-9A89-EE45559F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– Trend and Lag added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1DE7F5-97A1-7649-B2C4-B461726DB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533" y="1825625"/>
            <a:ext cx="7002934" cy="4351338"/>
          </a:xfrm>
        </p:spPr>
      </p:pic>
    </p:spTree>
    <p:extLst>
      <p:ext uri="{BB962C8B-B14F-4D97-AF65-F5344CB8AC3E}">
        <p14:creationId xmlns:p14="http://schemas.microsoft.com/office/powerpoint/2010/main" val="150839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2180-5BA2-5F49-9316-98918665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66335-BF54-7349-9213-C2CB0A442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8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25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ASEHolder Charts</vt:lpstr>
      <vt:lpstr>ASEHolder – Multivariate (no trend and no lag)</vt:lpstr>
      <vt:lpstr>Multivariate – Trend added, no lag</vt:lpstr>
      <vt:lpstr>Multivariate – Trend and Lag added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ASEHolder Charts</dc:title>
  <dc:creator>Taifur Chowdhury</dc:creator>
  <cp:lastModifiedBy>Taifur Chowdhury</cp:lastModifiedBy>
  <cp:revision>2</cp:revision>
  <dcterms:created xsi:type="dcterms:W3CDTF">2021-04-05T00:02:46Z</dcterms:created>
  <dcterms:modified xsi:type="dcterms:W3CDTF">2021-04-05T11:57:34Z</dcterms:modified>
</cp:coreProperties>
</file>