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65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c7c5d805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02c7c5d805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7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11" y="0"/>
            <a:ext cx="9143988" cy="3686307"/>
          </a:xfrm>
          <a:prstGeom prst="rect">
            <a:avLst/>
          </a:prstGeom>
          <a:solidFill>
            <a:srgbClr val="D7D0C0"/>
          </a:solidFill>
          <a:ln>
            <a:noFill/>
          </a:ln>
        </p:spPr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69551" y="1483351"/>
            <a:ext cx="4319923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4"/>
            <a:ext cx="4319923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3988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800100" y="2571750"/>
            <a:ext cx="8164091" cy="60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Unveiling the Heart of Type A Behavior: Insights from the Western Collaborative Group Study on Coronary Heart Disease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800100" y="3337490"/>
            <a:ext cx="803217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Joy Bick, Katherine Hu, Tzu-Chun Chu</a:t>
            </a: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MIST 7635 Machine Learning Bus Analytics</a:t>
            </a:r>
            <a:endParaRPr dirty="0"/>
          </a:p>
        </p:txBody>
      </p:sp>
      <p:pic>
        <p:nvPicPr>
          <p:cNvPr id="3" name="Picture 2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77F9167F-36D1-8804-1971-F068D540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897"/>
            <a:ext cx="2426985" cy="1046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4926-9625-FC19-2671-18EF888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33BF-BB38-79C5-2C89-7D4E0EFB0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Collection and Problem Statement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Proposed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1397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960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5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3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8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45</Words>
  <Application>Microsoft Office PowerPoint</Application>
  <PresentationFormat>On-screen Show (16:9)</PresentationFormat>
  <Paragraphs>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Wingdings</vt:lpstr>
      <vt:lpstr>Simple Light</vt:lpstr>
      <vt:lpstr>Retrospect</vt:lpstr>
      <vt:lpstr>Unveiling the Heart of Type A Behavior: Insights from the Western Collaborative Group Study on Coronary Heart Disease</vt:lpstr>
      <vt:lpstr>Overview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Vivianchu</dc:creator>
  <cp:lastModifiedBy>tzu-chun chu</cp:lastModifiedBy>
  <cp:revision>19</cp:revision>
  <dcterms:modified xsi:type="dcterms:W3CDTF">2023-11-26T17:00:32Z</dcterms:modified>
</cp:coreProperties>
</file>