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0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1" r:id="rId3"/>
    <p:sldId id="262" r:id="rId4"/>
    <p:sldId id="263" r:id="rId5"/>
    <p:sldId id="268" r:id="rId6"/>
    <p:sldId id="269" r:id="rId7"/>
    <p:sldId id="270" r:id="rId8"/>
  </p:sldIdLst>
  <p:sldSz cx="9144000" cy="5715000" type="screen16x10"/>
  <p:notesSz cx="7315200" cy="96012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orient="horz" pos="568" userDrawn="1">
          <p15:clr>
            <a:srgbClr val="A4A3A4"/>
          </p15:clr>
        </p15:guide>
        <p15:guide id="3" orient="horz" pos="753" userDrawn="1">
          <p15:clr>
            <a:srgbClr val="A4A3A4"/>
          </p15:clr>
        </p15:guide>
        <p15:guide id="4" orient="horz" pos="3215" userDrawn="1">
          <p15:clr>
            <a:srgbClr val="A4A3A4"/>
          </p15:clr>
        </p15:guide>
        <p15:guide id="5" orient="horz" pos="106" userDrawn="1">
          <p15:clr>
            <a:srgbClr val="A4A3A4"/>
          </p15:clr>
        </p15:guide>
        <p15:guide id="6" orient="horz" pos="3599" userDrawn="1">
          <p15:clr>
            <a:srgbClr val="A4A3A4"/>
          </p15:clr>
        </p15:guide>
        <p15:guide id="7" orient="horz" pos="3426" userDrawn="1">
          <p15:clr>
            <a:srgbClr val="A4A3A4"/>
          </p15:clr>
        </p15:guide>
        <p15:guide id="8" pos="2886" userDrawn="1">
          <p15:clr>
            <a:srgbClr val="A4A3A4"/>
          </p15:clr>
        </p15:guide>
        <p15:guide id="9" pos="286" userDrawn="1">
          <p15:clr>
            <a:srgbClr val="A4A3A4"/>
          </p15:clr>
        </p15:guide>
        <p15:guide id="10" pos="5473" userDrawn="1">
          <p15:clr>
            <a:srgbClr val="A4A3A4"/>
          </p15:clr>
        </p15:guide>
        <p15:guide id="11" pos="2937" userDrawn="1">
          <p15:clr>
            <a:srgbClr val="A4A3A4"/>
          </p15:clr>
        </p15:guide>
        <p15:guide id="12" pos="28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00"/>
    <a:srgbClr val="FFFFFF"/>
    <a:srgbClr val="404040"/>
    <a:srgbClr val="FFD200"/>
    <a:srgbClr val="000000"/>
    <a:srgbClr val="FF00FF"/>
    <a:srgbClr val="FF0090"/>
    <a:srgbClr val="FF0066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8398" autoAdjust="0"/>
  </p:normalViewPr>
  <p:slideViewPr>
    <p:cSldViewPr snapToGrid="0" snapToObjects="1" showGuides="1">
      <p:cViewPr varScale="1">
        <p:scale>
          <a:sx n="103" d="100"/>
          <a:sy n="103" d="100"/>
        </p:scale>
        <p:origin x="902" y="202"/>
      </p:cViewPr>
      <p:guideLst>
        <p:guide orient="horz" pos="1800"/>
        <p:guide orient="horz" pos="568"/>
        <p:guide orient="horz" pos="753"/>
        <p:guide orient="horz" pos="3215"/>
        <p:guide orient="horz" pos="106"/>
        <p:guide orient="horz" pos="3599"/>
        <p:guide orient="horz" pos="3426"/>
        <p:guide pos="2886"/>
        <p:guide pos="286"/>
        <p:guide pos="5473"/>
        <p:guide pos="2937"/>
        <p:guide pos="284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>
        <p:scale>
          <a:sx n="200" d="100"/>
          <a:sy n="200" d="100"/>
        </p:scale>
        <p:origin x="612" y="274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3C0CF3-7A97-4E69-8071-BEAF2EE0BF5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ED576F-26BC-4BFC-9131-700E392C43E3}">
      <dgm:prSet phldrT="[Text]"/>
      <dgm:spPr/>
      <dgm:t>
        <a:bodyPr/>
        <a:lstStyle/>
        <a:p>
          <a:r>
            <a:rPr lang="en-US" b="1" dirty="0">
              <a:solidFill>
                <a:schemeClr val="tx2"/>
              </a:solidFill>
            </a:rPr>
            <a:t>Controlled Variables</a:t>
          </a:r>
        </a:p>
      </dgm:t>
    </dgm:pt>
    <dgm:pt modelId="{52D64AF9-4F53-4361-B350-CCDB71E17C62}" type="parTrans" cxnId="{6DDD9B3A-25A4-477B-B053-932475A8C9E9}">
      <dgm:prSet/>
      <dgm:spPr/>
      <dgm:t>
        <a:bodyPr/>
        <a:lstStyle/>
        <a:p>
          <a:endParaRPr lang="en-US"/>
        </a:p>
      </dgm:t>
    </dgm:pt>
    <dgm:pt modelId="{F7B1DC09-D05F-4753-BCB4-94A729801B03}" type="sibTrans" cxnId="{6DDD9B3A-25A4-477B-B053-932475A8C9E9}">
      <dgm:prSet/>
      <dgm:spPr/>
      <dgm:t>
        <a:bodyPr/>
        <a:lstStyle/>
        <a:p>
          <a:endParaRPr lang="en-US"/>
        </a:p>
      </dgm:t>
    </dgm:pt>
    <dgm:pt modelId="{D7817DD7-611C-4D3A-89F9-98A0DBC356E5}">
      <dgm:prSet phldrT="[Text]"/>
      <dgm:spPr/>
      <dgm:t>
        <a:bodyPr/>
        <a:lstStyle/>
        <a:p>
          <a:r>
            <a:rPr lang="en-US" dirty="0"/>
            <a:t>Pre Order</a:t>
          </a:r>
        </a:p>
      </dgm:t>
    </dgm:pt>
    <dgm:pt modelId="{97CD98F7-1CA9-43D8-937F-7F0FEF53694D}" type="parTrans" cxnId="{C72EF0A3-890A-4541-8629-2895431E8B5B}">
      <dgm:prSet/>
      <dgm:spPr/>
      <dgm:t>
        <a:bodyPr/>
        <a:lstStyle/>
        <a:p>
          <a:endParaRPr lang="en-US"/>
        </a:p>
      </dgm:t>
    </dgm:pt>
    <dgm:pt modelId="{8DAADFC1-0EC1-49BC-9844-AEF7DE13E32B}" type="sibTrans" cxnId="{C72EF0A3-890A-4541-8629-2895431E8B5B}">
      <dgm:prSet/>
      <dgm:spPr/>
      <dgm:t>
        <a:bodyPr/>
        <a:lstStyle/>
        <a:p>
          <a:endParaRPr lang="en-US"/>
        </a:p>
      </dgm:t>
    </dgm:pt>
    <dgm:pt modelId="{EC3E6ADE-775A-42A5-824C-3CD3F4D6E9C6}">
      <dgm:prSet phldrT="[Text]"/>
      <dgm:spPr/>
      <dgm:t>
        <a:bodyPr/>
        <a:lstStyle/>
        <a:p>
          <a:r>
            <a:rPr lang="en-US" dirty="0"/>
            <a:t>Shipping</a:t>
          </a:r>
        </a:p>
      </dgm:t>
    </dgm:pt>
    <dgm:pt modelId="{B4DEEB99-94A5-476C-8C13-F0988E0046A6}" type="parTrans" cxnId="{C87BD62E-C5FA-4D72-8174-5AADF30E5CCE}">
      <dgm:prSet/>
      <dgm:spPr/>
      <dgm:t>
        <a:bodyPr/>
        <a:lstStyle/>
        <a:p>
          <a:endParaRPr lang="en-US"/>
        </a:p>
      </dgm:t>
    </dgm:pt>
    <dgm:pt modelId="{6C14EA98-F44A-4A4D-AF97-7542DDB41B6D}" type="sibTrans" cxnId="{C87BD62E-C5FA-4D72-8174-5AADF30E5CCE}">
      <dgm:prSet/>
      <dgm:spPr/>
      <dgm:t>
        <a:bodyPr/>
        <a:lstStyle/>
        <a:p>
          <a:endParaRPr lang="en-US"/>
        </a:p>
      </dgm:t>
    </dgm:pt>
    <dgm:pt modelId="{58BF141E-E61C-4E23-B823-66132FDE6CA7}">
      <dgm:prSet phldrT="[Text]"/>
      <dgm:spPr/>
      <dgm:t>
        <a:bodyPr/>
        <a:lstStyle/>
        <a:p>
          <a:r>
            <a:rPr lang="en-US" b="1" dirty="0">
              <a:solidFill>
                <a:schemeClr val="tx2"/>
              </a:solidFill>
            </a:rPr>
            <a:t>Constants</a:t>
          </a:r>
        </a:p>
      </dgm:t>
    </dgm:pt>
    <dgm:pt modelId="{2A66C17C-4286-4C3D-BC66-C7789E99C35D}" type="parTrans" cxnId="{A0B03E3C-5171-47C5-AFDD-87E0879F014C}">
      <dgm:prSet/>
      <dgm:spPr/>
      <dgm:t>
        <a:bodyPr/>
        <a:lstStyle/>
        <a:p>
          <a:endParaRPr lang="en-US"/>
        </a:p>
      </dgm:t>
    </dgm:pt>
    <dgm:pt modelId="{52A5A4B9-A4E9-4AC6-89EE-1F270AE25FAC}" type="sibTrans" cxnId="{A0B03E3C-5171-47C5-AFDD-87E0879F014C}">
      <dgm:prSet/>
      <dgm:spPr/>
      <dgm:t>
        <a:bodyPr/>
        <a:lstStyle/>
        <a:p>
          <a:endParaRPr lang="en-US"/>
        </a:p>
      </dgm:t>
    </dgm:pt>
    <dgm:pt modelId="{4B8FFB4C-673C-4666-BF79-0884985156D5}">
      <dgm:prSet phldrT="[Text]"/>
      <dgm:spPr/>
      <dgm:t>
        <a:bodyPr/>
        <a:lstStyle/>
        <a:p>
          <a:r>
            <a:rPr lang="en-US" dirty="0"/>
            <a:t>Factory Lead Time</a:t>
          </a:r>
        </a:p>
      </dgm:t>
    </dgm:pt>
    <dgm:pt modelId="{AFCAC0F5-FB91-44AC-A0B9-2387235A4E73}" type="parTrans" cxnId="{911622C7-29AA-4810-B8CC-E721BF049E37}">
      <dgm:prSet/>
      <dgm:spPr/>
      <dgm:t>
        <a:bodyPr/>
        <a:lstStyle/>
        <a:p>
          <a:endParaRPr lang="en-US"/>
        </a:p>
      </dgm:t>
    </dgm:pt>
    <dgm:pt modelId="{71223D9D-1DA9-431D-87C8-114AD27719EC}" type="sibTrans" cxnId="{911622C7-29AA-4810-B8CC-E721BF049E37}">
      <dgm:prSet/>
      <dgm:spPr/>
      <dgm:t>
        <a:bodyPr/>
        <a:lstStyle/>
        <a:p>
          <a:endParaRPr lang="en-US"/>
        </a:p>
      </dgm:t>
    </dgm:pt>
    <dgm:pt modelId="{54C48A00-E4A9-4408-87E4-BA480D941FC2}">
      <dgm:prSet phldrT="[Text]"/>
      <dgm:spPr/>
      <dgm:t>
        <a:bodyPr/>
        <a:lstStyle/>
        <a:p>
          <a:r>
            <a:rPr lang="en-US" dirty="0"/>
            <a:t>Factory Production Time</a:t>
          </a:r>
        </a:p>
      </dgm:t>
    </dgm:pt>
    <dgm:pt modelId="{0A88032E-EBF9-47EB-A4EE-21069A99CDCD}" type="parTrans" cxnId="{65BDE50C-2BD1-47E4-AD64-00A6A6E2AAFB}">
      <dgm:prSet/>
      <dgm:spPr/>
      <dgm:t>
        <a:bodyPr/>
        <a:lstStyle/>
        <a:p>
          <a:endParaRPr lang="en-US"/>
        </a:p>
      </dgm:t>
    </dgm:pt>
    <dgm:pt modelId="{31EDB657-BD63-4C78-B2AC-79957FA4DA21}" type="sibTrans" cxnId="{65BDE50C-2BD1-47E4-AD64-00A6A6E2AAFB}">
      <dgm:prSet/>
      <dgm:spPr/>
      <dgm:t>
        <a:bodyPr/>
        <a:lstStyle/>
        <a:p>
          <a:endParaRPr lang="en-US"/>
        </a:p>
      </dgm:t>
    </dgm:pt>
    <dgm:pt modelId="{9E8A794E-1249-4975-9161-C13B6591B9EB}">
      <dgm:prSet phldrT="[Text]"/>
      <dgm:spPr/>
      <dgm:t>
        <a:bodyPr/>
        <a:lstStyle/>
        <a:p>
          <a:r>
            <a:rPr lang="en-US" b="1" dirty="0">
              <a:solidFill>
                <a:schemeClr val="tx2"/>
              </a:solidFill>
            </a:rPr>
            <a:t>Defined Variables</a:t>
          </a:r>
        </a:p>
      </dgm:t>
    </dgm:pt>
    <dgm:pt modelId="{746F2D64-E02D-439A-8D37-601E6171408D}" type="parTrans" cxnId="{F1D86BA0-7F88-42BC-A50B-27A5EB5184E6}">
      <dgm:prSet/>
      <dgm:spPr/>
      <dgm:t>
        <a:bodyPr/>
        <a:lstStyle/>
        <a:p>
          <a:endParaRPr lang="en-US"/>
        </a:p>
      </dgm:t>
    </dgm:pt>
    <dgm:pt modelId="{EBF72BBA-E94B-4C3A-891A-A987804820B7}" type="sibTrans" cxnId="{F1D86BA0-7F88-42BC-A50B-27A5EB5184E6}">
      <dgm:prSet/>
      <dgm:spPr/>
      <dgm:t>
        <a:bodyPr/>
        <a:lstStyle/>
        <a:p>
          <a:endParaRPr lang="en-US"/>
        </a:p>
      </dgm:t>
    </dgm:pt>
    <dgm:pt modelId="{F8A9A552-7ED2-4681-9880-1131DC5E31FF}">
      <dgm:prSet phldrT="[Text]"/>
      <dgm:spPr/>
      <dgm:t>
        <a:bodyPr/>
        <a:lstStyle/>
        <a:p>
          <a:r>
            <a:rPr lang="en-US" dirty="0"/>
            <a:t>Stock</a:t>
          </a:r>
        </a:p>
      </dgm:t>
    </dgm:pt>
    <dgm:pt modelId="{3AF521F5-AAF3-42F1-B788-70E484872202}" type="parTrans" cxnId="{1A766F14-50D2-41DC-9298-BD0B361EE49A}">
      <dgm:prSet/>
      <dgm:spPr/>
      <dgm:t>
        <a:bodyPr/>
        <a:lstStyle/>
        <a:p>
          <a:endParaRPr lang="en-US"/>
        </a:p>
      </dgm:t>
    </dgm:pt>
    <dgm:pt modelId="{93B0F4F0-D8A4-417D-8E8D-2543127B23F1}" type="sibTrans" cxnId="{1A766F14-50D2-41DC-9298-BD0B361EE49A}">
      <dgm:prSet/>
      <dgm:spPr/>
      <dgm:t>
        <a:bodyPr/>
        <a:lstStyle/>
        <a:p>
          <a:endParaRPr lang="en-US"/>
        </a:p>
      </dgm:t>
    </dgm:pt>
    <dgm:pt modelId="{2C8F5C62-9945-4AB9-A47D-A66BE6C55948}">
      <dgm:prSet phldrT="[Text]"/>
      <dgm:spPr/>
      <dgm:t>
        <a:bodyPr/>
        <a:lstStyle/>
        <a:p>
          <a:r>
            <a:rPr lang="en-US" dirty="0"/>
            <a:t>Predicted Demand</a:t>
          </a:r>
        </a:p>
      </dgm:t>
    </dgm:pt>
    <dgm:pt modelId="{89554E73-6547-43B3-B561-46FF7186F66D}" type="parTrans" cxnId="{6831B0C6-CCA2-4463-BF57-A95054860B77}">
      <dgm:prSet/>
      <dgm:spPr/>
      <dgm:t>
        <a:bodyPr/>
        <a:lstStyle/>
        <a:p>
          <a:endParaRPr lang="en-US"/>
        </a:p>
      </dgm:t>
    </dgm:pt>
    <dgm:pt modelId="{518C048F-3956-49E6-8BF5-CE080DFA99A0}" type="sibTrans" cxnId="{6831B0C6-CCA2-4463-BF57-A95054860B77}">
      <dgm:prSet/>
      <dgm:spPr/>
      <dgm:t>
        <a:bodyPr/>
        <a:lstStyle/>
        <a:p>
          <a:endParaRPr lang="en-US"/>
        </a:p>
      </dgm:t>
    </dgm:pt>
    <dgm:pt modelId="{11E7A240-EAC7-4E70-ADC8-FCAC05D077CA}">
      <dgm:prSet phldrT="[Text]"/>
      <dgm:spPr/>
      <dgm:t>
        <a:bodyPr/>
        <a:lstStyle/>
        <a:p>
          <a:r>
            <a:rPr lang="en-US" dirty="0"/>
            <a:t>Warehouse Capacity</a:t>
          </a:r>
        </a:p>
      </dgm:t>
    </dgm:pt>
    <dgm:pt modelId="{2E699EFE-EB13-4EB3-B5B4-825E1EF19D6E}" type="parTrans" cxnId="{F8D8C85B-8DEC-43C8-9F40-21E3F4CDC16C}">
      <dgm:prSet/>
      <dgm:spPr/>
      <dgm:t>
        <a:bodyPr/>
        <a:lstStyle/>
        <a:p>
          <a:endParaRPr lang="en-US"/>
        </a:p>
      </dgm:t>
    </dgm:pt>
    <dgm:pt modelId="{853C060A-DAD6-46D1-8609-97F0DCDE6EFB}" type="sibTrans" cxnId="{F8D8C85B-8DEC-43C8-9F40-21E3F4CDC16C}">
      <dgm:prSet/>
      <dgm:spPr/>
      <dgm:t>
        <a:bodyPr/>
        <a:lstStyle/>
        <a:p>
          <a:endParaRPr lang="en-US"/>
        </a:p>
      </dgm:t>
    </dgm:pt>
    <dgm:pt modelId="{A5912D05-BDB3-4D36-8DC4-A7D693E1C5D2}">
      <dgm:prSet phldrT="[Text]"/>
      <dgm:spPr/>
      <dgm:t>
        <a:bodyPr/>
        <a:lstStyle/>
        <a:p>
          <a:r>
            <a:rPr lang="en-US" dirty="0"/>
            <a:t>Warehouse Lead Time</a:t>
          </a:r>
        </a:p>
      </dgm:t>
    </dgm:pt>
    <dgm:pt modelId="{1D529BAD-7967-4E10-A976-65EAEDFE5FD6}" type="parTrans" cxnId="{849BF6A9-FF94-4439-8E37-AFBAD8E6236D}">
      <dgm:prSet/>
      <dgm:spPr/>
      <dgm:t>
        <a:bodyPr/>
        <a:lstStyle/>
        <a:p>
          <a:endParaRPr lang="en-US"/>
        </a:p>
      </dgm:t>
    </dgm:pt>
    <dgm:pt modelId="{6E7C9406-F5F6-4756-A6F2-A508948B0324}" type="sibTrans" cxnId="{849BF6A9-FF94-4439-8E37-AFBAD8E6236D}">
      <dgm:prSet/>
      <dgm:spPr/>
      <dgm:t>
        <a:bodyPr/>
        <a:lstStyle/>
        <a:p>
          <a:endParaRPr lang="en-US"/>
        </a:p>
      </dgm:t>
    </dgm:pt>
    <dgm:pt modelId="{3B04FFD1-5688-4A67-8AB6-45B11B77A735}">
      <dgm:prSet phldrT="[Text]"/>
      <dgm:spPr/>
      <dgm:t>
        <a:bodyPr/>
        <a:lstStyle/>
        <a:p>
          <a:r>
            <a:rPr lang="en-US" dirty="0"/>
            <a:t>Pre Order Cost</a:t>
          </a:r>
        </a:p>
      </dgm:t>
    </dgm:pt>
    <dgm:pt modelId="{49E41C15-AA72-42E3-99AB-7CF7C3C20518}" type="parTrans" cxnId="{500DEB9A-C7FB-4EDA-9EB0-50D4FCD31477}">
      <dgm:prSet/>
      <dgm:spPr/>
      <dgm:t>
        <a:bodyPr/>
        <a:lstStyle/>
        <a:p>
          <a:endParaRPr lang="en-US"/>
        </a:p>
      </dgm:t>
    </dgm:pt>
    <dgm:pt modelId="{96B2A144-3F06-4EFB-9AF6-88769C83364B}" type="sibTrans" cxnId="{500DEB9A-C7FB-4EDA-9EB0-50D4FCD31477}">
      <dgm:prSet/>
      <dgm:spPr/>
      <dgm:t>
        <a:bodyPr/>
        <a:lstStyle/>
        <a:p>
          <a:endParaRPr lang="en-US"/>
        </a:p>
      </dgm:t>
    </dgm:pt>
    <dgm:pt modelId="{77FB9485-A8ED-497F-9552-5CEF766EE799}">
      <dgm:prSet phldrT="[Text]"/>
      <dgm:spPr/>
      <dgm:t>
        <a:bodyPr/>
        <a:lstStyle/>
        <a:p>
          <a:r>
            <a:rPr lang="en-US" dirty="0"/>
            <a:t>Extra Products Cost</a:t>
          </a:r>
        </a:p>
      </dgm:t>
    </dgm:pt>
    <dgm:pt modelId="{EF6CA0D7-58F4-453B-9C78-000BCAC6B944}" type="parTrans" cxnId="{D8B9B7E1-78D7-4FD8-9667-77B7437890E2}">
      <dgm:prSet/>
      <dgm:spPr/>
      <dgm:t>
        <a:bodyPr/>
        <a:lstStyle/>
        <a:p>
          <a:endParaRPr lang="en-US"/>
        </a:p>
      </dgm:t>
    </dgm:pt>
    <dgm:pt modelId="{9B23E196-60C9-451F-9E05-0775478AA32B}" type="sibTrans" cxnId="{D8B9B7E1-78D7-4FD8-9667-77B7437890E2}">
      <dgm:prSet/>
      <dgm:spPr/>
      <dgm:t>
        <a:bodyPr/>
        <a:lstStyle/>
        <a:p>
          <a:endParaRPr lang="en-US"/>
        </a:p>
      </dgm:t>
    </dgm:pt>
    <dgm:pt modelId="{9CA5553F-82D4-492D-96AE-1568B0ACD3FF}">
      <dgm:prSet phldrT="[Text]"/>
      <dgm:spPr/>
      <dgm:t>
        <a:bodyPr/>
        <a:lstStyle/>
        <a:p>
          <a:r>
            <a:rPr lang="en-US" dirty="0"/>
            <a:t>Discount Rate</a:t>
          </a:r>
        </a:p>
      </dgm:t>
    </dgm:pt>
    <dgm:pt modelId="{3B868362-CA85-49A1-9AD6-712404D86A74}" type="parTrans" cxnId="{6FE6021F-3ABA-48D1-AD6F-6AF54C133D11}">
      <dgm:prSet/>
      <dgm:spPr/>
      <dgm:t>
        <a:bodyPr/>
        <a:lstStyle/>
        <a:p>
          <a:endParaRPr lang="en-US"/>
        </a:p>
      </dgm:t>
    </dgm:pt>
    <dgm:pt modelId="{BC2F1BA2-E093-45A5-82F8-650577B9ADE0}" type="sibTrans" cxnId="{6FE6021F-3ABA-48D1-AD6F-6AF54C133D11}">
      <dgm:prSet/>
      <dgm:spPr/>
      <dgm:t>
        <a:bodyPr/>
        <a:lstStyle/>
        <a:p>
          <a:endParaRPr lang="en-US"/>
        </a:p>
      </dgm:t>
    </dgm:pt>
    <dgm:pt modelId="{9506A9D2-AB88-4712-9BC7-1D0AE10B5277}" type="pres">
      <dgm:prSet presAssocID="{083C0CF3-7A97-4E69-8071-BEAF2EE0BF55}" presName="Name0" presStyleCnt="0">
        <dgm:presLayoutVars>
          <dgm:dir/>
          <dgm:animLvl val="lvl"/>
          <dgm:resizeHandles val="exact"/>
        </dgm:presLayoutVars>
      </dgm:prSet>
      <dgm:spPr/>
    </dgm:pt>
    <dgm:pt modelId="{BBE15E06-A269-4F76-BA1B-D87C3B56766E}" type="pres">
      <dgm:prSet presAssocID="{4CED576F-26BC-4BFC-9131-700E392C43E3}" presName="composite" presStyleCnt="0"/>
      <dgm:spPr/>
    </dgm:pt>
    <dgm:pt modelId="{89D2C2EF-0512-42CE-8FDF-D05E873D87C7}" type="pres">
      <dgm:prSet presAssocID="{4CED576F-26BC-4BFC-9131-700E392C43E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B8928ADB-3C84-4255-BD4C-C839CE1E4EF5}" type="pres">
      <dgm:prSet presAssocID="{4CED576F-26BC-4BFC-9131-700E392C43E3}" presName="desTx" presStyleLbl="alignAccFollowNode1" presStyleIdx="0" presStyleCnt="3">
        <dgm:presLayoutVars>
          <dgm:bulletEnabled val="1"/>
        </dgm:presLayoutVars>
      </dgm:prSet>
      <dgm:spPr/>
    </dgm:pt>
    <dgm:pt modelId="{BF6DA1BB-E081-459F-AFB0-AB35A2EC7964}" type="pres">
      <dgm:prSet presAssocID="{F7B1DC09-D05F-4753-BCB4-94A729801B03}" presName="space" presStyleCnt="0"/>
      <dgm:spPr/>
    </dgm:pt>
    <dgm:pt modelId="{720EF623-C1E0-46CF-9C70-BDB4F41BFA89}" type="pres">
      <dgm:prSet presAssocID="{9E8A794E-1249-4975-9161-C13B6591B9EB}" presName="composite" presStyleCnt="0"/>
      <dgm:spPr/>
    </dgm:pt>
    <dgm:pt modelId="{7E421943-7B36-48D7-9361-540BB11A18CB}" type="pres">
      <dgm:prSet presAssocID="{9E8A794E-1249-4975-9161-C13B6591B9E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119F4A53-BB6C-4BCD-8F17-16F8EBDF081E}" type="pres">
      <dgm:prSet presAssocID="{9E8A794E-1249-4975-9161-C13B6591B9EB}" presName="desTx" presStyleLbl="alignAccFollowNode1" presStyleIdx="1" presStyleCnt="3">
        <dgm:presLayoutVars>
          <dgm:bulletEnabled val="1"/>
        </dgm:presLayoutVars>
      </dgm:prSet>
      <dgm:spPr/>
    </dgm:pt>
    <dgm:pt modelId="{6FDB9263-1C7E-46FE-9E99-D637041B336C}" type="pres">
      <dgm:prSet presAssocID="{EBF72BBA-E94B-4C3A-891A-A987804820B7}" presName="space" presStyleCnt="0"/>
      <dgm:spPr/>
    </dgm:pt>
    <dgm:pt modelId="{C78AFF14-6EBD-40BB-8BDD-C0BF72B16D67}" type="pres">
      <dgm:prSet presAssocID="{58BF141E-E61C-4E23-B823-66132FDE6CA7}" presName="composite" presStyleCnt="0"/>
      <dgm:spPr/>
    </dgm:pt>
    <dgm:pt modelId="{AC0C4830-0292-4EA7-9487-15A4FD7ADAA9}" type="pres">
      <dgm:prSet presAssocID="{58BF141E-E61C-4E23-B823-66132FDE6CA7}" presName="parTx" presStyleLbl="alignNode1" presStyleIdx="2" presStyleCnt="3" custScaleX="143015">
        <dgm:presLayoutVars>
          <dgm:chMax val="0"/>
          <dgm:chPref val="0"/>
          <dgm:bulletEnabled val="1"/>
        </dgm:presLayoutVars>
      </dgm:prSet>
      <dgm:spPr/>
    </dgm:pt>
    <dgm:pt modelId="{75C960EF-B896-459E-97A5-611C78E3D372}" type="pres">
      <dgm:prSet presAssocID="{58BF141E-E61C-4E23-B823-66132FDE6CA7}" presName="desTx" presStyleLbl="alignAccFollowNode1" presStyleIdx="2" presStyleCnt="3" custScaleX="142632">
        <dgm:presLayoutVars>
          <dgm:bulletEnabled val="1"/>
        </dgm:presLayoutVars>
      </dgm:prSet>
      <dgm:spPr/>
    </dgm:pt>
  </dgm:ptLst>
  <dgm:cxnLst>
    <dgm:cxn modelId="{B5666002-947C-407E-94EF-CF31467F8470}" type="presOf" srcId="{083C0CF3-7A97-4E69-8071-BEAF2EE0BF55}" destId="{9506A9D2-AB88-4712-9BC7-1D0AE10B5277}" srcOrd="0" destOrd="0" presId="urn:microsoft.com/office/officeart/2005/8/layout/hList1"/>
    <dgm:cxn modelId="{65BDE50C-2BD1-47E4-AD64-00A6A6E2AAFB}" srcId="{58BF141E-E61C-4E23-B823-66132FDE6CA7}" destId="{54C48A00-E4A9-4408-87E4-BA480D941FC2}" srcOrd="1" destOrd="0" parTransId="{0A88032E-EBF9-47EB-A4EE-21069A99CDCD}" sibTransId="{31EDB657-BD63-4C78-B2AC-79957FA4DA21}"/>
    <dgm:cxn modelId="{335B5412-A512-4A2A-BE3E-22B2ADEE6E2E}" type="presOf" srcId="{4B8FFB4C-673C-4666-BF79-0884985156D5}" destId="{75C960EF-B896-459E-97A5-611C78E3D372}" srcOrd="0" destOrd="0" presId="urn:microsoft.com/office/officeart/2005/8/layout/hList1"/>
    <dgm:cxn modelId="{1A766F14-50D2-41DC-9298-BD0B361EE49A}" srcId="{9E8A794E-1249-4975-9161-C13B6591B9EB}" destId="{F8A9A552-7ED2-4681-9880-1131DC5E31FF}" srcOrd="0" destOrd="0" parTransId="{3AF521F5-AAF3-42F1-B788-70E484872202}" sibTransId="{93B0F4F0-D8A4-417D-8E8D-2543127B23F1}"/>
    <dgm:cxn modelId="{6FE6021F-3ABA-48D1-AD6F-6AF54C133D11}" srcId="{58BF141E-E61C-4E23-B823-66132FDE6CA7}" destId="{9CA5553F-82D4-492D-96AE-1568B0ACD3FF}" srcOrd="6" destOrd="0" parTransId="{3B868362-CA85-49A1-9AD6-712404D86A74}" sibTransId="{BC2F1BA2-E093-45A5-82F8-650577B9ADE0}"/>
    <dgm:cxn modelId="{7AA7E426-8D8D-4A79-9D87-0F829CA254EE}" type="presOf" srcId="{9CA5553F-82D4-492D-96AE-1568B0ACD3FF}" destId="{75C960EF-B896-459E-97A5-611C78E3D372}" srcOrd="0" destOrd="6" presId="urn:microsoft.com/office/officeart/2005/8/layout/hList1"/>
    <dgm:cxn modelId="{C87BD62E-C5FA-4D72-8174-5AADF30E5CCE}" srcId="{4CED576F-26BC-4BFC-9131-700E392C43E3}" destId="{EC3E6ADE-775A-42A5-824C-3CD3F4D6E9C6}" srcOrd="1" destOrd="0" parTransId="{B4DEEB99-94A5-476C-8C13-F0988E0046A6}" sibTransId="{6C14EA98-F44A-4A4D-AF97-7542DDB41B6D}"/>
    <dgm:cxn modelId="{CC5CB02F-F629-4BB0-B229-4EA4B69DF324}" type="presOf" srcId="{D7817DD7-611C-4D3A-89F9-98A0DBC356E5}" destId="{B8928ADB-3C84-4255-BD4C-C839CE1E4EF5}" srcOrd="0" destOrd="0" presId="urn:microsoft.com/office/officeart/2005/8/layout/hList1"/>
    <dgm:cxn modelId="{6DDD9B3A-25A4-477B-B053-932475A8C9E9}" srcId="{083C0CF3-7A97-4E69-8071-BEAF2EE0BF55}" destId="{4CED576F-26BC-4BFC-9131-700E392C43E3}" srcOrd="0" destOrd="0" parTransId="{52D64AF9-4F53-4361-B350-CCDB71E17C62}" sibTransId="{F7B1DC09-D05F-4753-BCB4-94A729801B03}"/>
    <dgm:cxn modelId="{4BABDE3A-FB20-440C-A1FA-2D989E4D0C98}" type="presOf" srcId="{9E8A794E-1249-4975-9161-C13B6591B9EB}" destId="{7E421943-7B36-48D7-9361-540BB11A18CB}" srcOrd="0" destOrd="0" presId="urn:microsoft.com/office/officeart/2005/8/layout/hList1"/>
    <dgm:cxn modelId="{A0B03E3C-5171-47C5-AFDD-87E0879F014C}" srcId="{083C0CF3-7A97-4E69-8071-BEAF2EE0BF55}" destId="{58BF141E-E61C-4E23-B823-66132FDE6CA7}" srcOrd="2" destOrd="0" parTransId="{2A66C17C-4286-4C3D-BC66-C7789E99C35D}" sibTransId="{52A5A4B9-A4E9-4AC6-89EE-1F270AE25FAC}"/>
    <dgm:cxn modelId="{F8D8C85B-8DEC-43C8-9F40-21E3F4CDC16C}" srcId="{58BF141E-E61C-4E23-B823-66132FDE6CA7}" destId="{11E7A240-EAC7-4E70-ADC8-FCAC05D077CA}" srcOrd="2" destOrd="0" parTransId="{2E699EFE-EB13-4EB3-B5B4-825E1EF19D6E}" sibTransId="{853C060A-DAD6-46D1-8609-97F0DCDE6EFB}"/>
    <dgm:cxn modelId="{E268945D-12AC-460A-9CE9-92F53475606B}" type="presOf" srcId="{EC3E6ADE-775A-42A5-824C-3CD3F4D6E9C6}" destId="{B8928ADB-3C84-4255-BD4C-C839CE1E4EF5}" srcOrd="0" destOrd="1" presId="urn:microsoft.com/office/officeart/2005/8/layout/hList1"/>
    <dgm:cxn modelId="{C450D544-BEE6-46E7-BAD7-A9EE461C9DB0}" type="presOf" srcId="{F8A9A552-7ED2-4681-9880-1131DC5E31FF}" destId="{119F4A53-BB6C-4BCD-8F17-16F8EBDF081E}" srcOrd="0" destOrd="0" presId="urn:microsoft.com/office/officeart/2005/8/layout/hList1"/>
    <dgm:cxn modelId="{247B6D53-8497-4071-87DF-392434742DCE}" type="presOf" srcId="{3B04FFD1-5688-4A67-8AB6-45B11B77A735}" destId="{75C960EF-B896-459E-97A5-611C78E3D372}" srcOrd="0" destOrd="4" presId="urn:microsoft.com/office/officeart/2005/8/layout/hList1"/>
    <dgm:cxn modelId="{500DEB9A-C7FB-4EDA-9EB0-50D4FCD31477}" srcId="{58BF141E-E61C-4E23-B823-66132FDE6CA7}" destId="{3B04FFD1-5688-4A67-8AB6-45B11B77A735}" srcOrd="4" destOrd="0" parTransId="{49E41C15-AA72-42E3-99AB-7CF7C3C20518}" sibTransId="{96B2A144-3F06-4EFB-9AF6-88769C83364B}"/>
    <dgm:cxn modelId="{F1D86BA0-7F88-42BC-A50B-27A5EB5184E6}" srcId="{083C0CF3-7A97-4E69-8071-BEAF2EE0BF55}" destId="{9E8A794E-1249-4975-9161-C13B6591B9EB}" srcOrd="1" destOrd="0" parTransId="{746F2D64-E02D-439A-8D37-601E6171408D}" sibTransId="{EBF72BBA-E94B-4C3A-891A-A987804820B7}"/>
    <dgm:cxn modelId="{C72EF0A3-890A-4541-8629-2895431E8B5B}" srcId="{4CED576F-26BC-4BFC-9131-700E392C43E3}" destId="{D7817DD7-611C-4D3A-89F9-98A0DBC356E5}" srcOrd="0" destOrd="0" parTransId="{97CD98F7-1CA9-43D8-937F-7F0FEF53694D}" sibTransId="{8DAADFC1-0EC1-49BC-9844-AEF7DE13E32B}"/>
    <dgm:cxn modelId="{CA7B7EA9-2E03-4204-AD66-8EEA233C8509}" type="presOf" srcId="{11E7A240-EAC7-4E70-ADC8-FCAC05D077CA}" destId="{75C960EF-B896-459E-97A5-611C78E3D372}" srcOrd="0" destOrd="2" presId="urn:microsoft.com/office/officeart/2005/8/layout/hList1"/>
    <dgm:cxn modelId="{849BF6A9-FF94-4439-8E37-AFBAD8E6236D}" srcId="{58BF141E-E61C-4E23-B823-66132FDE6CA7}" destId="{A5912D05-BDB3-4D36-8DC4-A7D693E1C5D2}" srcOrd="3" destOrd="0" parTransId="{1D529BAD-7967-4E10-A976-65EAEDFE5FD6}" sibTransId="{6E7C9406-F5F6-4756-A6F2-A508948B0324}"/>
    <dgm:cxn modelId="{93C2EAB0-FF3A-4C2D-A7CE-1CC61720F8AE}" type="presOf" srcId="{54C48A00-E4A9-4408-87E4-BA480D941FC2}" destId="{75C960EF-B896-459E-97A5-611C78E3D372}" srcOrd="0" destOrd="1" presId="urn:microsoft.com/office/officeart/2005/8/layout/hList1"/>
    <dgm:cxn modelId="{BB0264B1-1BAE-4363-8A5E-AB19DB054797}" type="presOf" srcId="{58BF141E-E61C-4E23-B823-66132FDE6CA7}" destId="{AC0C4830-0292-4EA7-9487-15A4FD7ADAA9}" srcOrd="0" destOrd="0" presId="urn:microsoft.com/office/officeart/2005/8/layout/hList1"/>
    <dgm:cxn modelId="{F28450C3-DF9B-409E-B6D4-F35D7F793938}" type="presOf" srcId="{2C8F5C62-9945-4AB9-A47D-A66BE6C55948}" destId="{119F4A53-BB6C-4BCD-8F17-16F8EBDF081E}" srcOrd="0" destOrd="1" presId="urn:microsoft.com/office/officeart/2005/8/layout/hList1"/>
    <dgm:cxn modelId="{6831B0C6-CCA2-4463-BF57-A95054860B77}" srcId="{9E8A794E-1249-4975-9161-C13B6591B9EB}" destId="{2C8F5C62-9945-4AB9-A47D-A66BE6C55948}" srcOrd="1" destOrd="0" parTransId="{89554E73-6547-43B3-B561-46FF7186F66D}" sibTransId="{518C048F-3956-49E6-8BF5-CE080DFA99A0}"/>
    <dgm:cxn modelId="{911622C7-29AA-4810-B8CC-E721BF049E37}" srcId="{58BF141E-E61C-4E23-B823-66132FDE6CA7}" destId="{4B8FFB4C-673C-4666-BF79-0884985156D5}" srcOrd="0" destOrd="0" parTransId="{AFCAC0F5-FB91-44AC-A0B9-2387235A4E73}" sibTransId="{71223D9D-1DA9-431D-87C8-114AD27719EC}"/>
    <dgm:cxn modelId="{E1A326D1-5386-4F56-A7EC-21933ADBDADA}" type="presOf" srcId="{A5912D05-BDB3-4D36-8DC4-A7D693E1C5D2}" destId="{75C960EF-B896-459E-97A5-611C78E3D372}" srcOrd="0" destOrd="3" presId="urn:microsoft.com/office/officeart/2005/8/layout/hList1"/>
    <dgm:cxn modelId="{D8B9B7E1-78D7-4FD8-9667-77B7437890E2}" srcId="{58BF141E-E61C-4E23-B823-66132FDE6CA7}" destId="{77FB9485-A8ED-497F-9552-5CEF766EE799}" srcOrd="5" destOrd="0" parTransId="{EF6CA0D7-58F4-453B-9C78-000BCAC6B944}" sibTransId="{9B23E196-60C9-451F-9E05-0775478AA32B}"/>
    <dgm:cxn modelId="{3E0183F1-053E-45D1-87B5-376E7A42CBF4}" type="presOf" srcId="{4CED576F-26BC-4BFC-9131-700E392C43E3}" destId="{89D2C2EF-0512-42CE-8FDF-D05E873D87C7}" srcOrd="0" destOrd="0" presId="urn:microsoft.com/office/officeart/2005/8/layout/hList1"/>
    <dgm:cxn modelId="{CF8823F6-4C1B-42EA-92CD-8C042BE50331}" type="presOf" srcId="{77FB9485-A8ED-497F-9552-5CEF766EE799}" destId="{75C960EF-B896-459E-97A5-611C78E3D372}" srcOrd="0" destOrd="5" presId="urn:microsoft.com/office/officeart/2005/8/layout/hList1"/>
    <dgm:cxn modelId="{63CD63D5-4D55-4D27-AE0B-85295ED9B0D1}" type="presParOf" srcId="{9506A9D2-AB88-4712-9BC7-1D0AE10B5277}" destId="{BBE15E06-A269-4F76-BA1B-D87C3B56766E}" srcOrd="0" destOrd="0" presId="urn:microsoft.com/office/officeart/2005/8/layout/hList1"/>
    <dgm:cxn modelId="{D53D54CE-DBB6-4F41-9286-7E6CD8949441}" type="presParOf" srcId="{BBE15E06-A269-4F76-BA1B-D87C3B56766E}" destId="{89D2C2EF-0512-42CE-8FDF-D05E873D87C7}" srcOrd="0" destOrd="0" presId="urn:microsoft.com/office/officeart/2005/8/layout/hList1"/>
    <dgm:cxn modelId="{1BF49C2C-AE2C-4EB2-B5E2-7C8F2CD6534C}" type="presParOf" srcId="{BBE15E06-A269-4F76-BA1B-D87C3B56766E}" destId="{B8928ADB-3C84-4255-BD4C-C839CE1E4EF5}" srcOrd="1" destOrd="0" presId="urn:microsoft.com/office/officeart/2005/8/layout/hList1"/>
    <dgm:cxn modelId="{520FC1E1-CD0D-4DDE-95E5-5AB8604AAB8B}" type="presParOf" srcId="{9506A9D2-AB88-4712-9BC7-1D0AE10B5277}" destId="{BF6DA1BB-E081-459F-AFB0-AB35A2EC7964}" srcOrd="1" destOrd="0" presId="urn:microsoft.com/office/officeart/2005/8/layout/hList1"/>
    <dgm:cxn modelId="{A3EDFE56-891F-4F2E-834B-685B7F90FDE7}" type="presParOf" srcId="{9506A9D2-AB88-4712-9BC7-1D0AE10B5277}" destId="{720EF623-C1E0-46CF-9C70-BDB4F41BFA89}" srcOrd="2" destOrd="0" presId="urn:microsoft.com/office/officeart/2005/8/layout/hList1"/>
    <dgm:cxn modelId="{674A2506-864E-4CA3-A60D-D10333CAE8DA}" type="presParOf" srcId="{720EF623-C1E0-46CF-9C70-BDB4F41BFA89}" destId="{7E421943-7B36-48D7-9361-540BB11A18CB}" srcOrd="0" destOrd="0" presId="urn:microsoft.com/office/officeart/2005/8/layout/hList1"/>
    <dgm:cxn modelId="{668D46F4-7CAA-4903-B089-933B01513ED6}" type="presParOf" srcId="{720EF623-C1E0-46CF-9C70-BDB4F41BFA89}" destId="{119F4A53-BB6C-4BCD-8F17-16F8EBDF081E}" srcOrd="1" destOrd="0" presId="urn:microsoft.com/office/officeart/2005/8/layout/hList1"/>
    <dgm:cxn modelId="{D25BE4A7-EE3D-43B2-8C54-EE78B260969B}" type="presParOf" srcId="{9506A9D2-AB88-4712-9BC7-1D0AE10B5277}" destId="{6FDB9263-1C7E-46FE-9E99-D637041B336C}" srcOrd="3" destOrd="0" presId="urn:microsoft.com/office/officeart/2005/8/layout/hList1"/>
    <dgm:cxn modelId="{45904F8A-4D43-4B6E-890A-C8BEB3D9F2B0}" type="presParOf" srcId="{9506A9D2-AB88-4712-9BC7-1D0AE10B5277}" destId="{C78AFF14-6EBD-40BB-8BDD-C0BF72B16D67}" srcOrd="4" destOrd="0" presId="urn:microsoft.com/office/officeart/2005/8/layout/hList1"/>
    <dgm:cxn modelId="{754A9CE1-17C4-4D1A-9F50-5F7FF5416B81}" type="presParOf" srcId="{C78AFF14-6EBD-40BB-8BDD-C0BF72B16D67}" destId="{AC0C4830-0292-4EA7-9487-15A4FD7ADAA9}" srcOrd="0" destOrd="0" presId="urn:microsoft.com/office/officeart/2005/8/layout/hList1"/>
    <dgm:cxn modelId="{EDB4400C-688C-4E2A-82C0-683246C923AD}" type="presParOf" srcId="{C78AFF14-6EBD-40BB-8BDD-C0BF72B16D67}" destId="{75C960EF-B896-459E-97A5-611C78E3D37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C4C192-1BB6-4E6E-882D-2548C7F13774}" type="doc">
      <dgm:prSet loTypeId="urn:microsoft.com/office/officeart/2005/8/layout/hList9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AE47C8F-23F3-461C-9354-60027B06BA43}">
      <dgm:prSet phldrT="[Text]"/>
      <dgm:spPr/>
      <dgm:t>
        <a:bodyPr/>
        <a:lstStyle/>
        <a:p>
          <a:r>
            <a:rPr lang="en-US" dirty="0"/>
            <a:t>Factory</a:t>
          </a:r>
        </a:p>
      </dgm:t>
    </dgm:pt>
    <dgm:pt modelId="{8C6566F1-91FC-474F-BFFF-75C87F8BDF13}" type="parTrans" cxnId="{153C540B-E129-4EEC-A146-06006162CDDE}">
      <dgm:prSet/>
      <dgm:spPr/>
      <dgm:t>
        <a:bodyPr/>
        <a:lstStyle/>
        <a:p>
          <a:endParaRPr lang="en-US"/>
        </a:p>
      </dgm:t>
    </dgm:pt>
    <dgm:pt modelId="{9B462BC7-0747-4D2A-B924-510437B58EE5}" type="sibTrans" cxnId="{153C540B-E129-4EEC-A146-06006162CDDE}">
      <dgm:prSet/>
      <dgm:spPr/>
      <dgm:t>
        <a:bodyPr/>
        <a:lstStyle/>
        <a:p>
          <a:endParaRPr lang="en-US"/>
        </a:p>
      </dgm:t>
    </dgm:pt>
    <dgm:pt modelId="{172EC584-3AAE-4E37-858C-28723AABDB65}">
      <dgm:prSet phldrT="[Text]"/>
      <dgm:spPr/>
      <dgm:t>
        <a:bodyPr/>
        <a:lstStyle/>
        <a:p>
          <a:r>
            <a:rPr lang="en-US" dirty="0"/>
            <a:t>Limits the number of SKU’s produced per time unit</a:t>
          </a:r>
        </a:p>
      </dgm:t>
    </dgm:pt>
    <dgm:pt modelId="{3171FDA8-2B93-4618-BA11-BF7127ACC2DC}" type="parTrans" cxnId="{63935BC0-8615-44F4-8823-43C5030CE2F8}">
      <dgm:prSet/>
      <dgm:spPr/>
      <dgm:t>
        <a:bodyPr/>
        <a:lstStyle/>
        <a:p>
          <a:endParaRPr lang="en-US"/>
        </a:p>
      </dgm:t>
    </dgm:pt>
    <dgm:pt modelId="{406926B6-E2DC-4BA4-B183-469663414E87}" type="sibTrans" cxnId="{63935BC0-8615-44F4-8823-43C5030CE2F8}">
      <dgm:prSet/>
      <dgm:spPr/>
      <dgm:t>
        <a:bodyPr/>
        <a:lstStyle/>
        <a:p>
          <a:endParaRPr lang="en-US"/>
        </a:p>
      </dgm:t>
    </dgm:pt>
    <dgm:pt modelId="{C0113220-177A-41F0-BFB3-E67FAC56E78D}">
      <dgm:prSet phldrT="[Text]"/>
      <dgm:spPr/>
      <dgm:t>
        <a:bodyPr/>
        <a:lstStyle/>
        <a:p>
          <a:r>
            <a:rPr lang="en-US" dirty="0"/>
            <a:t>Each warehouse has its own lead time</a:t>
          </a:r>
        </a:p>
      </dgm:t>
    </dgm:pt>
    <dgm:pt modelId="{B469A182-FF8F-4E95-930C-28C6CC485C58}" type="parTrans" cxnId="{D49DB00C-0D34-4837-932C-28BC81DA3937}">
      <dgm:prSet/>
      <dgm:spPr/>
      <dgm:t>
        <a:bodyPr/>
        <a:lstStyle/>
        <a:p>
          <a:endParaRPr lang="en-US"/>
        </a:p>
      </dgm:t>
    </dgm:pt>
    <dgm:pt modelId="{9D8F0324-EE11-4E67-BF9E-04B4D7C298BE}" type="sibTrans" cxnId="{D49DB00C-0D34-4837-932C-28BC81DA3937}">
      <dgm:prSet/>
      <dgm:spPr/>
      <dgm:t>
        <a:bodyPr/>
        <a:lstStyle/>
        <a:p>
          <a:endParaRPr lang="en-US"/>
        </a:p>
      </dgm:t>
    </dgm:pt>
    <dgm:pt modelId="{01D21FF9-EDBD-46A8-8F5D-41352017A270}">
      <dgm:prSet phldrT="[Text]"/>
      <dgm:spPr/>
      <dgm:t>
        <a:bodyPr/>
        <a:lstStyle/>
        <a:p>
          <a:r>
            <a:rPr lang="en-US" dirty="0"/>
            <a:t>Warehouse</a:t>
          </a:r>
        </a:p>
      </dgm:t>
    </dgm:pt>
    <dgm:pt modelId="{9652F4F0-2446-408E-88DB-1AA888C082D8}" type="parTrans" cxnId="{F057CE79-6C0D-4F48-B495-880A9A82BFEF}">
      <dgm:prSet/>
      <dgm:spPr/>
      <dgm:t>
        <a:bodyPr/>
        <a:lstStyle/>
        <a:p>
          <a:endParaRPr lang="en-US"/>
        </a:p>
      </dgm:t>
    </dgm:pt>
    <dgm:pt modelId="{408F1211-EAA3-4150-B63F-1C5CC03B19D2}" type="sibTrans" cxnId="{F057CE79-6C0D-4F48-B495-880A9A82BFEF}">
      <dgm:prSet/>
      <dgm:spPr/>
      <dgm:t>
        <a:bodyPr/>
        <a:lstStyle/>
        <a:p>
          <a:endParaRPr lang="en-US"/>
        </a:p>
      </dgm:t>
    </dgm:pt>
    <dgm:pt modelId="{E0ED7B37-ED57-4DEA-9768-5EC467683E15}">
      <dgm:prSet phldrT="[Text]"/>
      <dgm:spPr/>
      <dgm:t>
        <a:bodyPr/>
        <a:lstStyle/>
        <a:p>
          <a:r>
            <a:rPr lang="en-US" dirty="0"/>
            <a:t>The capacity to stock each SKU is constant over time</a:t>
          </a:r>
        </a:p>
      </dgm:t>
    </dgm:pt>
    <dgm:pt modelId="{5584A34D-072E-43B7-B3F7-831D6C078A97}" type="parTrans" cxnId="{BC37FBD5-A9AD-43B8-A370-D3841EEA0B22}">
      <dgm:prSet/>
      <dgm:spPr/>
      <dgm:t>
        <a:bodyPr/>
        <a:lstStyle/>
        <a:p>
          <a:endParaRPr lang="en-US"/>
        </a:p>
      </dgm:t>
    </dgm:pt>
    <dgm:pt modelId="{B508A088-65F9-4133-8195-FC5D5732E376}" type="sibTrans" cxnId="{BC37FBD5-A9AD-43B8-A370-D3841EEA0B22}">
      <dgm:prSet/>
      <dgm:spPr/>
      <dgm:t>
        <a:bodyPr/>
        <a:lstStyle/>
        <a:p>
          <a:endParaRPr lang="en-US"/>
        </a:p>
      </dgm:t>
    </dgm:pt>
    <dgm:pt modelId="{906F4E33-5CDA-44BA-9E50-0B3C42633352}">
      <dgm:prSet phldrT="[Text]"/>
      <dgm:spPr/>
      <dgm:t>
        <a:bodyPr/>
        <a:lstStyle/>
        <a:p>
          <a:r>
            <a:rPr lang="en-US" dirty="0"/>
            <a:t>The lead time depends on the customer</a:t>
          </a:r>
        </a:p>
      </dgm:t>
    </dgm:pt>
    <dgm:pt modelId="{8C110EF6-8091-4561-AF62-726C80BEC68B}" type="parTrans" cxnId="{B52F86A7-B530-44FD-BD36-9277B4BB46E1}">
      <dgm:prSet/>
      <dgm:spPr/>
      <dgm:t>
        <a:bodyPr/>
        <a:lstStyle/>
        <a:p>
          <a:endParaRPr lang="en-US"/>
        </a:p>
      </dgm:t>
    </dgm:pt>
    <dgm:pt modelId="{BAB35081-1A85-418C-B5C1-3C3EF98B58EC}" type="sibTrans" cxnId="{B52F86A7-B530-44FD-BD36-9277B4BB46E1}">
      <dgm:prSet/>
      <dgm:spPr/>
      <dgm:t>
        <a:bodyPr/>
        <a:lstStyle/>
        <a:p>
          <a:endParaRPr lang="en-US"/>
        </a:p>
      </dgm:t>
    </dgm:pt>
    <dgm:pt modelId="{2A7EF31A-F9D5-4281-BFF4-FE45388B05EA}">
      <dgm:prSet phldrT="[Text]"/>
      <dgm:spPr/>
      <dgm:t>
        <a:bodyPr/>
        <a:lstStyle/>
        <a:p>
          <a:r>
            <a:rPr lang="en-US" dirty="0"/>
            <a:t>Costs</a:t>
          </a:r>
        </a:p>
      </dgm:t>
    </dgm:pt>
    <dgm:pt modelId="{29B97ED0-B96F-4F6C-A384-628EAC255908}" type="parTrans" cxnId="{78BA9B3D-2FDE-49B7-8D94-0E5CBF4A59F2}">
      <dgm:prSet/>
      <dgm:spPr/>
      <dgm:t>
        <a:bodyPr/>
        <a:lstStyle/>
        <a:p>
          <a:endParaRPr lang="en-US"/>
        </a:p>
      </dgm:t>
    </dgm:pt>
    <dgm:pt modelId="{854C6A0F-E913-42FB-A10D-D12F1ACD6D2E}" type="sibTrans" cxnId="{78BA9B3D-2FDE-49B7-8D94-0E5CBF4A59F2}">
      <dgm:prSet/>
      <dgm:spPr/>
      <dgm:t>
        <a:bodyPr/>
        <a:lstStyle/>
        <a:p>
          <a:endParaRPr lang="en-US"/>
        </a:p>
      </dgm:t>
    </dgm:pt>
    <dgm:pt modelId="{F5702B0E-AE36-4CFD-9DAC-94014D26DB16}">
      <dgm:prSet phldrT="[Text]"/>
      <dgm:spPr/>
      <dgm:t>
        <a:bodyPr/>
        <a:lstStyle/>
        <a:p>
          <a:r>
            <a:rPr lang="en-US" dirty="0"/>
            <a:t>The factory takes a limited time units to produce the goods</a:t>
          </a:r>
        </a:p>
      </dgm:t>
    </dgm:pt>
    <dgm:pt modelId="{A7E134C3-C81E-40E8-ABA5-F71A14227AC1}" type="parTrans" cxnId="{184445BE-0F16-442F-8895-AB308C6B57C4}">
      <dgm:prSet/>
      <dgm:spPr/>
      <dgm:t>
        <a:bodyPr/>
        <a:lstStyle/>
        <a:p>
          <a:endParaRPr lang="en-US"/>
        </a:p>
      </dgm:t>
    </dgm:pt>
    <dgm:pt modelId="{9519230A-F27B-4C58-B28D-46F22F9F0A5E}" type="sibTrans" cxnId="{184445BE-0F16-442F-8895-AB308C6B57C4}">
      <dgm:prSet/>
      <dgm:spPr/>
      <dgm:t>
        <a:bodyPr/>
        <a:lstStyle/>
        <a:p>
          <a:endParaRPr lang="en-US"/>
        </a:p>
      </dgm:t>
    </dgm:pt>
    <dgm:pt modelId="{DBD1338F-88BC-43C9-8871-C18AB9C4668E}">
      <dgm:prSet phldrT="[Text]"/>
      <dgm:spPr/>
      <dgm:t>
        <a:bodyPr/>
        <a:lstStyle/>
        <a:p>
          <a:r>
            <a:rPr lang="en-US" dirty="0"/>
            <a:t>Goods purchased from the factories cost less than extra products</a:t>
          </a:r>
        </a:p>
      </dgm:t>
    </dgm:pt>
    <dgm:pt modelId="{7B7CACA3-051F-4E54-8812-C69804FEFB87}" type="parTrans" cxnId="{E3A83AF1-B7AD-4CB7-813B-C001E37E3ABC}">
      <dgm:prSet/>
      <dgm:spPr/>
      <dgm:t>
        <a:bodyPr/>
        <a:lstStyle/>
        <a:p>
          <a:endParaRPr lang="en-US"/>
        </a:p>
      </dgm:t>
    </dgm:pt>
    <dgm:pt modelId="{EBCA97F9-722C-4AD7-862D-EAF7788AD994}" type="sibTrans" cxnId="{E3A83AF1-B7AD-4CB7-813B-C001E37E3ABC}">
      <dgm:prSet/>
      <dgm:spPr/>
      <dgm:t>
        <a:bodyPr/>
        <a:lstStyle/>
        <a:p>
          <a:endParaRPr lang="en-US"/>
        </a:p>
      </dgm:t>
    </dgm:pt>
    <dgm:pt modelId="{60B77AE3-7CFB-46C7-B53F-4DA45C5CC9B1}">
      <dgm:prSet phldrT="[Text]"/>
      <dgm:spPr/>
      <dgm:t>
        <a:bodyPr/>
        <a:lstStyle/>
        <a:p>
          <a:r>
            <a:rPr lang="en-US" dirty="0"/>
            <a:t>Extra products make the solution feasible</a:t>
          </a:r>
        </a:p>
      </dgm:t>
    </dgm:pt>
    <dgm:pt modelId="{2B07C158-3283-479B-ABE6-101D39784F2A}" type="parTrans" cxnId="{300DCD5C-7D8A-46AE-A358-E24D6B946F03}">
      <dgm:prSet/>
      <dgm:spPr/>
      <dgm:t>
        <a:bodyPr/>
        <a:lstStyle/>
        <a:p>
          <a:endParaRPr lang="en-US"/>
        </a:p>
      </dgm:t>
    </dgm:pt>
    <dgm:pt modelId="{3A3AD082-4E79-4EFE-9B48-34440EC1CD5E}" type="sibTrans" cxnId="{300DCD5C-7D8A-46AE-A358-E24D6B946F03}">
      <dgm:prSet/>
      <dgm:spPr/>
      <dgm:t>
        <a:bodyPr/>
        <a:lstStyle/>
        <a:p>
          <a:endParaRPr lang="en-US"/>
        </a:p>
      </dgm:t>
    </dgm:pt>
    <dgm:pt modelId="{034EA28B-BBC4-49A2-A37E-15291A1C535B}">
      <dgm:prSet phldrT="[Text]"/>
      <dgm:spPr/>
      <dgm:t>
        <a:bodyPr/>
        <a:lstStyle/>
        <a:p>
          <a:r>
            <a:rPr lang="en-US" dirty="0"/>
            <a:t>The discount rate can be modelled per factory/SKU</a:t>
          </a:r>
        </a:p>
      </dgm:t>
    </dgm:pt>
    <dgm:pt modelId="{BE1E15AC-71F1-4C42-8901-45C6D7F75D4F}" type="parTrans" cxnId="{441A1058-40DE-4586-AB28-892EDCF6F3DB}">
      <dgm:prSet/>
      <dgm:spPr/>
      <dgm:t>
        <a:bodyPr/>
        <a:lstStyle/>
        <a:p>
          <a:endParaRPr lang="en-US"/>
        </a:p>
      </dgm:t>
    </dgm:pt>
    <dgm:pt modelId="{4A6294F5-C2A2-4C3F-9977-0068C4EBF969}" type="sibTrans" cxnId="{441A1058-40DE-4586-AB28-892EDCF6F3DB}">
      <dgm:prSet/>
      <dgm:spPr/>
      <dgm:t>
        <a:bodyPr/>
        <a:lstStyle/>
        <a:p>
          <a:endParaRPr lang="en-US"/>
        </a:p>
      </dgm:t>
    </dgm:pt>
    <dgm:pt modelId="{79DBA164-D09E-4669-8970-6712A62D4DB1}" type="pres">
      <dgm:prSet presAssocID="{C3C4C192-1BB6-4E6E-882D-2548C7F13774}" presName="list" presStyleCnt="0">
        <dgm:presLayoutVars>
          <dgm:dir/>
          <dgm:animLvl val="lvl"/>
        </dgm:presLayoutVars>
      </dgm:prSet>
      <dgm:spPr/>
    </dgm:pt>
    <dgm:pt modelId="{36863A51-3F96-4C4D-8522-EFEBACD57881}" type="pres">
      <dgm:prSet presAssocID="{7AE47C8F-23F3-461C-9354-60027B06BA43}" presName="posSpace" presStyleCnt="0"/>
      <dgm:spPr/>
    </dgm:pt>
    <dgm:pt modelId="{DBDA5BA9-4629-4DEC-882F-FF4791F9971E}" type="pres">
      <dgm:prSet presAssocID="{7AE47C8F-23F3-461C-9354-60027B06BA43}" presName="vertFlow" presStyleCnt="0"/>
      <dgm:spPr/>
    </dgm:pt>
    <dgm:pt modelId="{E794D4B9-2A75-48A8-849E-CB63892654F3}" type="pres">
      <dgm:prSet presAssocID="{7AE47C8F-23F3-461C-9354-60027B06BA43}" presName="topSpace" presStyleCnt="0"/>
      <dgm:spPr/>
    </dgm:pt>
    <dgm:pt modelId="{330C1DB8-E4B9-4EF8-9C7C-F87E530F7B5F}" type="pres">
      <dgm:prSet presAssocID="{7AE47C8F-23F3-461C-9354-60027B06BA43}" presName="firstComp" presStyleCnt="0"/>
      <dgm:spPr/>
    </dgm:pt>
    <dgm:pt modelId="{94DCE82C-3BE2-4B6A-97AA-365A541E593F}" type="pres">
      <dgm:prSet presAssocID="{7AE47C8F-23F3-461C-9354-60027B06BA43}" presName="firstChild" presStyleLbl="bgAccFollowNode1" presStyleIdx="0" presStyleCnt="8"/>
      <dgm:spPr/>
    </dgm:pt>
    <dgm:pt modelId="{922E7019-F235-400A-8E7D-456262C9A7B9}" type="pres">
      <dgm:prSet presAssocID="{7AE47C8F-23F3-461C-9354-60027B06BA43}" presName="firstChildTx" presStyleLbl="bgAccFollowNode1" presStyleIdx="0" presStyleCnt="8">
        <dgm:presLayoutVars>
          <dgm:bulletEnabled val="1"/>
        </dgm:presLayoutVars>
      </dgm:prSet>
      <dgm:spPr/>
    </dgm:pt>
    <dgm:pt modelId="{0B04BC10-4F71-4D50-9541-93878572CF7A}" type="pres">
      <dgm:prSet presAssocID="{C0113220-177A-41F0-BFB3-E67FAC56E78D}" presName="comp" presStyleCnt="0"/>
      <dgm:spPr/>
    </dgm:pt>
    <dgm:pt modelId="{06AC7612-8EB6-4F94-AFE9-F34B71CCFF19}" type="pres">
      <dgm:prSet presAssocID="{C0113220-177A-41F0-BFB3-E67FAC56E78D}" presName="child" presStyleLbl="bgAccFollowNode1" presStyleIdx="1" presStyleCnt="8"/>
      <dgm:spPr/>
    </dgm:pt>
    <dgm:pt modelId="{51355CCB-4E06-478B-80D0-0B77CE67891A}" type="pres">
      <dgm:prSet presAssocID="{C0113220-177A-41F0-BFB3-E67FAC56E78D}" presName="childTx" presStyleLbl="bgAccFollowNode1" presStyleIdx="1" presStyleCnt="8">
        <dgm:presLayoutVars>
          <dgm:bulletEnabled val="1"/>
        </dgm:presLayoutVars>
      </dgm:prSet>
      <dgm:spPr/>
    </dgm:pt>
    <dgm:pt modelId="{F7D8C338-BB1C-4ACC-B47A-F38C620512B9}" type="pres">
      <dgm:prSet presAssocID="{F5702B0E-AE36-4CFD-9DAC-94014D26DB16}" presName="comp" presStyleCnt="0"/>
      <dgm:spPr/>
    </dgm:pt>
    <dgm:pt modelId="{A196D4DB-A3B1-4D59-A521-F422D2E0EF1C}" type="pres">
      <dgm:prSet presAssocID="{F5702B0E-AE36-4CFD-9DAC-94014D26DB16}" presName="child" presStyleLbl="bgAccFollowNode1" presStyleIdx="2" presStyleCnt="8"/>
      <dgm:spPr/>
    </dgm:pt>
    <dgm:pt modelId="{2903CD8C-C219-4A84-87C8-A3A4A79B2E6A}" type="pres">
      <dgm:prSet presAssocID="{F5702B0E-AE36-4CFD-9DAC-94014D26DB16}" presName="childTx" presStyleLbl="bgAccFollowNode1" presStyleIdx="2" presStyleCnt="8">
        <dgm:presLayoutVars>
          <dgm:bulletEnabled val="1"/>
        </dgm:presLayoutVars>
      </dgm:prSet>
      <dgm:spPr/>
    </dgm:pt>
    <dgm:pt modelId="{69A80D15-41CB-44FE-B45F-449DBA98EEA8}" type="pres">
      <dgm:prSet presAssocID="{7AE47C8F-23F3-461C-9354-60027B06BA43}" presName="negSpace" presStyleCnt="0"/>
      <dgm:spPr/>
    </dgm:pt>
    <dgm:pt modelId="{922F346B-5EAB-4513-B2DC-A7DC300C0A2E}" type="pres">
      <dgm:prSet presAssocID="{7AE47C8F-23F3-461C-9354-60027B06BA43}" presName="circle" presStyleLbl="node1" presStyleIdx="0" presStyleCnt="3"/>
      <dgm:spPr/>
    </dgm:pt>
    <dgm:pt modelId="{DB7E4322-7753-4BCE-93C9-6D6783AB9016}" type="pres">
      <dgm:prSet presAssocID="{9B462BC7-0747-4D2A-B924-510437B58EE5}" presName="transSpace" presStyleCnt="0"/>
      <dgm:spPr/>
    </dgm:pt>
    <dgm:pt modelId="{29FDEACB-0A92-4D42-925C-8CDEDD6B6B74}" type="pres">
      <dgm:prSet presAssocID="{01D21FF9-EDBD-46A8-8F5D-41352017A270}" presName="posSpace" presStyleCnt="0"/>
      <dgm:spPr/>
    </dgm:pt>
    <dgm:pt modelId="{6C4457ED-45A9-4E9E-82B5-A58C83046B00}" type="pres">
      <dgm:prSet presAssocID="{01D21FF9-EDBD-46A8-8F5D-41352017A270}" presName="vertFlow" presStyleCnt="0"/>
      <dgm:spPr/>
    </dgm:pt>
    <dgm:pt modelId="{9F42B19A-F9B6-4857-92F0-4273A864BC00}" type="pres">
      <dgm:prSet presAssocID="{01D21FF9-EDBD-46A8-8F5D-41352017A270}" presName="topSpace" presStyleCnt="0"/>
      <dgm:spPr/>
    </dgm:pt>
    <dgm:pt modelId="{DDA16FF4-1F5C-4C89-B117-A4C63919F3F4}" type="pres">
      <dgm:prSet presAssocID="{01D21FF9-EDBD-46A8-8F5D-41352017A270}" presName="firstComp" presStyleCnt="0"/>
      <dgm:spPr/>
    </dgm:pt>
    <dgm:pt modelId="{4AF1CC47-1B89-444D-A9D9-1B8BC456878F}" type="pres">
      <dgm:prSet presAssocID="{01D21FF9-EDBD-46A8-8F5D-41352017A270}" presName="firstChild" presStyleLbl="bgAccFollowNode1" presStyleIdx="3" presStyleCnt="8"/>
      <dgm:spPr/>
    </dgm:pt>
    <dgm:pt modelId="{F8FC0112-D08C-4813-B616-4F33F8850C8C}" type="pres">
      <dgm:prSet presAssocID="{01D21FF9-EDBD-46A8-8F5D-41352017A270}" presName="firstChildTx" presStyleLbl="bgAccFollowNode1" presStyleIdx="3" presStyleCnt="8">
        <dgm:presLayoutVars>
          <dgm:bulletEnabled val="1"/>
        </dgm:presLayoutVars>
      </dgm:prSet>
      <dgm:spPr/>
    </dgm:pt>
    <dgm:pt modelId="{E254A2BC-9D30-4E7C-8B8D-3194AB021B77}" type="pres">
      <dgm:prSet presAssocID="{906F4E33-5CDA-44BA-9E50-0B3C42633352}" presName="comp" presStyleCnt="0"/>
      <dgm:spPr/>
    </dgm:pt>
    <dgm:pt modelId="{D53C05C9-9C97-42E7-8D7E-2858BE2E8F15}" type="pres">
      <dgm:prSet presAssocID="{906F4E33-5CDA-44BA-9E50-0B3C42633352}" presName="child" presStyleLbl="bgAccFollowNode1" presStyleIdx="4" presStyleCnt="8"/>
      <dgm:spPr/>
    </dgm:pt>
    <dgm:pt modelId="{F78A93BD-E317-469E-939A-E51722949BBE}" type="pres">
      <dgm:prSet presAssocID="{906F4E33-5CDA-44BA-9E50-0B3C42633352}" presName="childTx" presStyleLbl="bgAccFollowNode1" presStyleIdx="4" presStyleCnt="8">
        <dgm:presLayoutVars>
          <dgm:bulletEnabled val="1"/>
        </dgm:presLayoutVars>
      </dgm:prSet>
      <dgm:spPr/>
    </dgm:pt>
    <dgm:pt modelId="{79A28D4C-7172-494F-BEFB-84E0FD61DB58}" type="pres">
      <dgm:prSet presAssocID="{01D21FF9-EDBD-46A8-8F5D-41352017A270}" presName="negSpace" presStyleCnt="0"/>
      <dgm:spPr/>
    </dgm:pt>
    <dgm:pt modelId="{F26B98C8-6668-4D56-BF9B-05680BB1A0D4}" type="pres">
      <dgm:prSet presAssocID="{01D21FF9-EDBD-46A8-8F5D-41352017A270}" presName="circle" presStyleLbl="node1" presStyleIdx="1" presStyleCnt="3"/>
      <dgm:spPr/>
    </dgm:pt>
    <dgm:pt modelId="{C98F2F8B-9569-4C6D-8117-B90679DF2C14}" type="pres">
      <dgm:prSet presAssocID="{408F1211-EAA3-4150-B63F-1C5CC03B19D2}" presName="transSpace" presStyleCnt="0"/>
      <dgm:spPr/>
    </dgm:pt>
    <dgm:pt modelId="{ECDB3A00-3577-4BCC-8ACD-76576FF893B7}" type="pres">
      <dgm:prSet presAssocID="{2A7EF31A-F9D5-4281-BFF4-FE45388B05EA}" presName="posSpace" presStyleCnt="0"/>
      <dgm:spPr/>
    </dgm:pt>
    <dgm:pt modelId="{DAE99D58-932B-4103-9175-A33F1823A2A9}" type="pres">
      <dgm:prSet presAssocID="{2A7EF31A-F9D5-4281-BFF4-FE45388B05EA}" presName="vertFlow" presStyleCnt="0"/>
      <dgm:spPr/>
    </dgm:pt>
    <dgm:pt modelId="{F48E6F8B-A2B3-48C2-AD7F-A193ED51A281}" type="pres">
      <dgm:prSet presAssocID="{2A7EF31A-F9D5-4281-BFF4-FE45388B05EA}" presName="topSpace" presStyleCnt="0"/>
      <dgm:spPr/>
    </dgm:pt>
    <dgm:pt modelId="{EDE25ABA-00C6-4C30-B982-5315CA5EBC41}" type="pres">
      <dgm:prSet presAssocID="{2A7EF31A-F9D5-4281-BFF4-FE45388B05EA}" presName="firstComp" presStyleCnt="0"/>
      <dgm:spPr/>
    </dgm:pt>
    <dgm:pt modelId="{6600063B-DE0B-43DC-9EC4-6A1B5CC384A3}" type="pres">
      <dgm:prSet presAssocID="{2A7EF31A-F9D5-4281-BFF4-FE45388B05EA}" presName="firstChild" presStyleLbl="bgAccFollowNode1" presStyleIdx="5" presStyleCnt="8"/>
      <dgm:spPr/>
    </dgm:pt>
    <dgm:pt modelId="{A6330950-D1E0-40EF-B554-60BAD40D9474}" type="pres">
      <dgm:prSet presAssocID="{2A7EF31A-F9D5-4281-BFF4-FE45388B05EA}" presName="firstChildTx" presStyleLbl="bgAccFollowNode1" presStyleIdx="5" presStyleCnt="8">
        <dgm:presLayoutVars>
          <dgm:bulletEnabled val="1"/>
        </dgm:presLayoutVars>
      </dgm:prSet>
      <dgm:spPr/>
    </dgm:pt>
    <dgm:pt modelId="{B7521A16-3D3F-40CF-8032-6866814D6128}" type="pres">
      <dgm:prSet presAssocID="{60B77AE3-7CFB-46C7-B53F-4DA45C5CC9B1}" presName="comp" presStyleCnt="0"/>
      <dgm:spPr/>
    </dgm:pt>
    <dgm:pt modelId="{8D0749E4-C145-4A57-A060-6C77ABB2D9E1}" type="pres">
      <dgm:prSet presAssocID="{60B77AE3-7CFB-46C7-B53F-4DA45C5CC9B1}" presName="child" presStyleLbl="bgAccFollowNode1" presStyleIdx="6" presStyleCnt="8"/>
      <dgm:spPr/>
    </dgm:pt>
    <dgm:pt modelId="{3C14D5EF-5B89-4296-A579-AFDE6CB18B89}" type="pres">
      <dgm:prSet presAssocID="{60B77AE3-7CFB-46C7-B53F-4DA45C5CC9B1}" presName="childTx" presStyleLbl="bgAccFollowNode1" presStyleIdx="6" presStyleCnt="8">
        <dgm:presLayoutVars>
          <dgm:bulletEnabled val="1"/>
        </dgm:presLayoutVars>
      </dgm:prSet>
      <dgm:spPr/>
    </dgm:pt>
    <dgm:pt modelId="{EDF27FD1-DDE8-4BCD-97A0-DCE62056A03E}" type="pres">
      <dgm:prSet presAssocID="{034EA28B-BBC4-49A2-A37E-15291A1C535B}" presName="comp" presStyleCnt="0"/>
      <dgm:spPr/>
    </dgm:pt>
    <dgm:pt modelId="{1A4E1C1D-9B9F-47FA-B22A-15ADB74C6252}" type="pres">
      <dgm:prSet presAssocID="{034EA28B-BBC4-49A2-A37E-15291A1C535B}" presName="child" presStyleLbl="bgAccFollowNode1" presStyleIdx="7" presStyleCnt="8"/>
      <dgm:spPr/>
    </dgm:pt>
    <dgm:pt modelId="{010D1984-AE17-4ABC-BB1B-F5C3D19CC2D2}" type="pres">
      <dgm:prSet presAssocID="{034EA28B-BBC4-49A2-A37E-15291A1C535B}" presName="childTx" presStyleLbl="bgAccFollowNode1" presStyleIdx="7" presStyleCnt="8">
        <dgm:presLayoutVars>
          <dgm:bulletEnabled val="1"/>
        </dgm:presLayoutVars>
      </dgm:prSet>
      <dgm:spPr/>
    </dgm:pt>
    <dgm:pt modelId="{E722BC7C-F2E2-4FEC-8511-AE19DD13F7EE}" type="pres">
      <dgm:prSet presAssocID="{2A7EF31A-F9D5-4281-BFF4-FE45388B05EA}" presName="negSpace" presStyleCnt="0"/>
      <dgm:spPr/>
    </dgm:pt>
    <dgm:pt modelId="{CBEB8E49-1B2E-4CF2-99B9-200ACC746D26}" type="pres">
      <dgm:prSet presAssocID="{2A7EF31A-F9D5-4281-BFF4-FE45388B05EA}" presName="circle" presStyleLbl="node1" presStyleIdx="2" presStyleCnt="3"/>
      <dgm:spPr/>
    </dgm:pt>
  </dgm:ptLst>
  <dgm:cxnLst>
    <dgm:cxn modelId="{153C540B-E129-4EEC-A146-06006162CDDE}" srcId="{C3C4C192-1BB6-4E6E-882D-2548C7F13774}" destId="{7AE47C8F-23F3-461C-9354-60027B06BA43}" srcOrd="0" destOrd="0" parTransId="{8C6566F1-91FC-474F-BFFF-75C87F8BDF13}" sibTransId="{9B462BC7-0747-4D2A-B924-510437B58EE5}"/>
    <dgm:cxn modelId="{D49DB00C-0D34-4837-932C-28BC81DA3937}" srcId="{7AE47C8F-23F3-461C-9354-60027B06BA43}" destId="{C0113220-177A-41F0-BFB3-E67FAC56E78D}" srcOrd="1" destOrd="0" parTransId="{B469A182-FF8F-4E95-930C-28C6CC485C58}" sibTransId="{9D8F0324-EE11-4E67-BF9E-04B4D7C298BE}"/>
    <dgm:cxn modelId="{DF3A0A14-66EB-4C64-9C67-21111E406CB7}" type="presOf" srcId="{60B77AE3-7CFB-46C7-B53F-4DA45C5CC9B1}" destId="{8D0749E4-C145-4A57-A060-6C77ABB2D9E1}" srcOrd="0" destOrd="0" presId="urn:microsoft.com/office/officeart/2005/8/layout/hList9"/>
    <dgm:cxn modelId="{7B150315-AAFC-4D50-B41E-4F5FE20A458D}" type="presOf" srcId="{E0ED7B37-ED57-4DEA-9768-5EC467683E15}" destId="{F8FC0112-D08C-4813-B616-4F33F8850C8C}" srcOrd="1" destOrd="0" presId="urn:microsoft.com/office/officeart/2005/8/layout/hList9"/>
    <dgm:cxn modelId="{9E16DD1B-D4B1-4237-963D-B9FAB1AAFEC3}" type="presOf" srcId="{034EA28B-BBC4-49A2-A37E-15291A1C535B}" destId="{1A4E1C1D-9B9F-47FA-B22A-15ADB74C6252}" srcOrd="0" destOrd="0" presId="urn:microsoft.com/office/officeart/2005/8/layout/hList9"/>
    <dgm:cxn modelId="{BEE87B2A-34F5-419D-8CAD-906A974B6B3E}" type="presOf" srcId="{172EC584-3AAE-4E37-858C-28723AABDB65}" destId="{94DCE82C-3BE2-4B6A-97AA-365A541E593F}" srcOrd="0" destOrd="0" presId="urn:microsoft.com/office/officeart/2005/8/layout/hList9"/>
    <dgm:cxn modelId="{6F680B2C-0CE8-4EF9-A1E9-6DE7DD82AB00}" type="presOf" srcId="{034EA28B-BBC4-49A2-A37E-15291A1C535B}" destId="{010D1984-AE17-4ABC-BB1B-F5C3D19CC2D2}" srcOrd="1" destOrd="0" presId="urn:microsoft.com/office/officeart/2005/8/layout/hList9"/>
    <dgm:cxn modelId="{14C77433-51D2-4532-AAC6-C425C8F48CA1}" type="presOf" srcId="{F5702B0E-AE36-4CFD-9DAC-94014D26DB16}" destId="{A196D4DB-A3B1-4D59-A521-F422D2E0EF1C}" srcOrd="0" destOrd="0" presId="urn:microsoft.com/office/officeart/2005/8/layout/hList9"/>
    <dgm:cxn modelId="{78BA9B3D-2FDE-49B7-8D94-0E5CBF4A59F2}" srcId="{C3C4C192-1BB6-4E6E-882D-2548C7F13774}" destId="{2A7EF31A-F9D5-4281-BFF4-FE45388B05EA}" srcOrd="2" destOrd="0" parTransId="{29B97ED0-B96F-4F6C-A384-628EAC255908}" sibTransId="{854C6A0F-E913-42FB-A10D-D12F1ACD6D2E}"/>
    <dgm:cxn modelId="{300DCD5C-7D8A-46AE-A358-E24D6B946F03}" srcId="{2A7EF31A-F9D5-4281-BFF4-FE45388B05EA}" destId="{60B77AE3-7CFB-46C7-B53F-4DA45C5CC9B1}" srcOrd="1" destOrd="0" parTransId="{2B07C158-3283-479B-ABE6-101D39784F2A}" sibTransId="{3A3AD082-4E79-4EFE-9B48-34440EC1CD5E}"/>
    <dgm:cxn modelId="{20E34273-EAC6-4656-9BEE-04B4746BB045}" type="presOf" srcId="{C3C4C192-1BB6-4E6E-882D-2548C7F13774}" destId="{79DBA164-D09E-4669-8970-6712A62D4DB1}" srcOrd="0" destOrd="0" presId="urn:microsoft.com/office/officeart/2005/8/layout/hList9"/>
    <dgm:cxn modelId="{13144B53-D23B-4802-A4D8-B816EE646465}" type="presOf" srcId="{01D21FF9-EDBD-46A8-8F5D-41352017A270}" destId="{F26B98C8-6668-4D56-BF9B-05680BB1A0D4}" srcOrd="0" destOrd="0" presId="urn:microsoft.com/office/officeart/2005/8/layout/hList9"/>
    <dgm:cxn modelId="{A7D3F656-3590-4904-BF1F-5472DCBE689A}" type="presOf" srcId="{C0113220-177A-41F0-BFB3-E67FAC56E78D}" destId="{06AC7612-8EB6-4F94-AFE9-F34B71CCFF19}" srcOrd="0" destOrd="0" presId="urn:microsoft.com/office/officeart/2005/8/layout/hList9"/>
    <dgm:cxn modelId="{441A1058-40DE-4586-AB28-892EDCF6F3DB}" srcId="{2A7EF31A-F9D5-4281-BFF4-FE45388B05EA}" destId="{034EA28B-BBC4-49A2-A37E-15291A1C535B}" srcOrd="2" destOrd="0" parTransId="{BE1E15AC-71F1-4C42-8901-45C6D7F75D4F}" sibTransId="{4A6294F5-C2A2-4C3F-9977-0068C4EBF969}"/>
    <dgm:cxn modelId="{F057CE79-6C0D-4F48-B495-880A9A82BFEF}" srcId="{C3C4C192-1BB6-4E6E-882D-2548C7F13774}" destId="{01D21FF9-EDBD-46A8-8F5D-41352017A270}" srcOrd="1" destOrd="0" parTransId="{9652F4F0-2446-408E-88DB-1AA888C082D8}" sibTransId="{408F1211-EAA3-4150-B63F-1C5CC03B19D2}"/>
    <dgm:cxn modelId="{25BA8686-FE1F-4068-9A50-516DC3B3457A}" type="presOf" srcId="{906F4E33-5CDA-44BA-9E50-0B3C42633352}" destId="{F78A93BD-E317-469E-939A-E51722949BBE}" srcOrd="1" destOrd="0" presId="urn:microsoft.com/office/officeart/2005/8/layout/hList9"/>
    <dgm:cxn modelId="{2C1102A2-D062-4CE8-9F5A-A795418B4392}" type="presOf" srcId="{F5702B0E-AE36-4CFD-9DAC-94014D26DB16}" destId="{2903CD8C-C219-4A84-87C8-A3A4A79B2E6A}" srcOrd="1" destOrd="0" presId="urn:microsoft.com/office/officeart/2005/8/layout/hList9"/>
    <dgm:cxn modelId="{B52F86A7-B530-44FD-BD36-9277B4BB46E1}" srcId="{01D21FF9-EDBD-46A8-8F5D-41352017A270}" destId="{906F4E33-5CDA-44BA-9E50-0B3C42633352}" srcOrd="1" destOrd="0" parTransId="{8C110EF6-8091-4561-AF62-726C80BEC68B}" sibTransId="{BAB35081-1A85-418C-B5C1-3C3EF98B58EC}"/>
    <dgm:cxn modelId="{D12880B2-7589-4EC6-A1C1-03CC125D6703}" type="presOf" srcId="{C0113220-177A-41F0-BFB3-E67FAC56E78D}" destId="{51355CCB-4E06-478B-80D0-0B77CE67891A}" srcOrd="1" destOrd="0" presId="urn:microsoft.com/office/officeart/2005/8/layout/hList9"/>
    <dgm:cxn modelId="{42C3D7BC-16FC-4030-8C8D-D75A92DAEF71}" type="presOf" srcId="{DBD1338F-88BC-43C9-8871-C18AB9C4668E}" destId="{A6330950-D1E0-40EF-B554-60BAD40D9474}" srcOrd="1" destOrd="0" presId="urn:microsoft.com/office/officeart/2005/8/layout/hList9"/>
    <dgm:cxn modelId="{184445BE-0F16-442F-8895-AB308C6B57C4}" srcId="{7AE47C8F-23F3-461C-9354-60027B06BA43}" destId="{F5702B0E-AE36-4CFD-9DAC-94014D26DB16}" srcOrd="2" destOrd="0" parTransId="{A7E134C3-C81E-40E8-ABA5-F71A14227AC1}" sibTransId="{9519230A-F27B-4C58-B28D-46F22F9F0A5E}"/>
    <dgm:cxn modelId="{E27EF6BE-18D9-4792-9D85-EF725B779A5B}" type="presOf" srcId="{906F4E33-5CDA-44BA-9E50-0B3C42633352}" destId="{D53C05C9-9C97-42E7-8D7E-2858BE2E8F15}" srcOrd="0" destOrd="0" presId="urn:microsoft.com/office/officeart/2005/8/layout/hList9"/>
    <dgm:cxn modelId="{63935BC0-8615-44F4-8823-43C5030CE2F8}" srcId="{7AE47C8F-23F3-461C-9354-60027B06BA43}" destId="{172EC584-3AAE-4E37-858C-28723AABDB65}" srcOrd="0" destOrd="0" parTransId="{3171FDA8-2B93-4618-BA11-BF7127ACC2DC}" sibTransId="{406926B6-E2DC-4BA4-B183-469663414E87}"/>
    <dgm:cxn modelId="{7EB7BBCA-0A45-4745-AE9D-C53BBF24BA17}" type="presOf" srcId="{7AE47C8F-23F3-461C-9354-60027B06BA43}" destId="{922F346B-5EAB-4513-B2DC-A7DC300C0A2E}" srcOrd="0" destOrd="0" presId="urn:microsoft.com/office/officeart/2005/8/layout/hList9"/>
    <dgm:cxn modelId="{368D6DCF-93D1-4161-84BC-F8E00796C205}" type="presOf" srcId="{E0ED7B37-ED57-4DEA-9768-5EC467683E15}" destId="{4AF1CC47-1B89-444D-A9D9-1B8BC456878F}" srcOrd="0" destOrd="0" presId="urn:microsoft.com/office/officeart/2005/8/layout/hList9"/>
    <dgm:cxn modelId="{BC37FBD5-A9AD-43B8-A370-D3841EEA0B22}" srcId="{01D21FF9-EDBD-46A8-8F5D-41352017A270}" destId="{E0ED7B37-ED57-4DEA-9768-5EC467683E15}" srcOrd="0" destOrd="0" parTransId="{5584A34D-072E-43B7-B3F7-831D6C078A97}" sibTransId="{B508A088-65F9-4133-8195-FC5D5732E376}"/>
    <dgm:cxn modelId="{9A4A0CEF-2C87-4A96-AADA-DB1407B58BC5}" type="presOf" srcId="{172EC584-3AAE-4E37-858C-28723AABDB65}" destId="{922E7019-F235-400A-8E7D-456262C9A7B9}" srcOrd="1" destOrd="0" presId="urn:microsoft.com/office/officeart/2005/8/layout/hList9"/>
    <dgm:cxn modelId="{6ABDDBF0-A40B-4457-85E4-ACCBECE70536}" type="presOf" srcId="{60B77AE3-7CFB-46C7-B53F-4DA45C5CC9B1}" destId="{3C14D5EF-5B89-4296-A579-AFDE6CB18B89}" srcOrd="1" destOrd="0" presId="urn:microsoft.com/office/officeart/2005/8/layout/hList9"/>
    <dgm:cxn modelId="{E3A83AF1-B7AD-4CB7-813B-C001E37E3ABC}" srcId="{2A7EF31A-F9D5-4281-BFF4-FE45388B05EA}" destId="{DBD1338F-88BC-43C9-8871-C18AB9C4668E}" srcOrd="0" destOrd="0" parTransId="{7B7CACA3-051F-4E54-8812-C69804FEFB87}" sibTransId="{EBCA97F9-722C-4AD7-862D-EAF7788AD994}"/>
    <dgm:cxn modelId="{1E1780FD-229C-4894-A2C1-4500E4D8BE38}" type="presOf" srcId="{DBD1338F-88BC-43C9-8871-C18AB9C4668E}" destId="{6600063B-DE0B-43DC-9EC4-6A1B5CC384A3}" srcOrd="0" destOrd="0" presId="urn:microsoft.com/office/officeart/2005/8/layout/hList9"/>
    <dgm:cxn modelId="{FEE0EAFD-6EAD-4FFB-A746-B6EB5457EEBC}" type="presOf" srcId="{2A7EF31A-F9D5-4281-BFF4-FE45388B05EA}" destId="{CBEB8E49-1B2E-4CF2-99B9-200ACC746D26}" srcOrd="0" destOrd="0" presId="urn:microsoft.com/office/officeart/2005/8/layout/hList9"/>
    <dgm:cxn modelId="{79B70F56-BF13-459A-80D4-A3E17D89BEDE}" type="presParOf" srcId="{79DBA164-D09E-4669-8970-6712A62D4DB1}" destId="{36863A51-3F96-4C4D-8522-EFEBACD57881}" srcOrd="0" destOrd="0" presId="urn:microsoft.com/office/officeart/2005/8/layout/hList9"/>
    <dgm:cxn modelId="{F17E4E7B-C874-4CE7-8A7F-1DBE15A980E7}" type="presParOf" srcId="{79DBA164-D09E-4669-8970-6712A62D4DB1}" destId="{DBDA5BA9-4629-4DEC-882F-FF4791F9971E}" srcOrd="1" destOrd="0" presId="urn:microsoft.com/office/officeart/2005/8/layout/hList9"/>
    <dgm:cxn modelId="{AEFB9DF6-B732-4CAF-8CF2-8F9B8A82FD8D}" type="presParOf" srcId="{DBDA5BA9-4629-4DEC-882F-FF4791F9971E}" destId="{E794D4B9-2A75-48A8-849E-CB63892654F3}" srcOrd="0" destOrd="0" presId="urn:microsoft.com/office/officeart/2005/8/layout/hList9"/>
    <dgm:cxn modelId="{D9753DBA-51BE-4EFE-BC35-EFEB03B36F4A}" type="presParOf" srcId="{DBDA5BA9-4629-4DEC-882F-FF4791F9971E}" destId="{330C1DB8-E4B9-4EF8-9C7C-F87E530F7B5F}" srcOrd="1" destOrd="0" presId="urn:microsoft.com/office/officeart/2005/8/layout/hList9"/>
    <dgm:cxn modelId="{BF6A7B18-4467-4138-A3DF-BB62392CDFE6}" type="presParOf" srcId="{330C1DB8-E4B9-4EF8-9C7C-F87E530F7B5F}" destId="{94DCE82C-3BE2-4B6A-97AA-365A541E593F}" srcOrd="0" destOrd="0" presId="urn:microsoft.com/office/officeart/2005/8/layout/hList9"/>
    <dgm:cxn modelId="{BC40A11A-83EF-4B25-A515-7C77EB3880F0}" type="presParOf" srcId="{330C1DB8-E4B9-4EF8-9C7C-F87E530F7B5F}" destId="{922E7019-F235-400A-8E7D-456262C9A7B9}" srcOrd="1" destOrd="0" presId="urn:microsoft.com/office/officeart/2005/8/layout/hList9"/>
    <dgm:cxn modelId="{1F9ABD7F-177D-4745-937C-AFF5D332DC60}" type="presParOf" srcId="{DBDA5BA9-4629-4DEC-882F-FF4791F9971E}" destId="{0B04BC10-4F71-4D50-9541-93878572CF7A}" srcOrd="2" destOrd="0" presId="urn:microsoft.com/office/officeart/2005/8/layout/hList9"/>
    <dgm:cxn modelId="{D092267E-BD3F-402C-B473-FD358C6E342C}" type="presParOf" srcId="{0B04BC10-4F71-4D50-9541-93878572CF7A}" destId="{06AC7612-8EB6-4F94-AFE9-F34B71CCFF19}" srcOrd="0" destOrd="0" presId="urn:microsoft.com/office/officeart/2005/8/layout/hList9"/>
    <dgm:cxn modelId="{1BEFAADA-42EB-42FE-B603-E34609C3CE94}" type="presParOf" srcId="{0B04BC10-4F71-4D50-9541-93878572CF7A}" destId="{51355CCB-4E06-478B-80D0-0B77CE67891A}" srcOrd="1" destOrd="0" presId="urn:microsoft.com/office/officeart/2005/8/layout/hList9"/>
    <dgm:cxn modelId="{4ABF5629-C002-4DEE-894E-23DC654213BF}" type="presParOf" srcId="{DBDA5BA9-4629-4DEC-882F-FF4791F9971E}" destId="{F7D8C338-BB1C-4ACC-B47A-F38C620512B9}" srcOrd="3" destOrd="0" presId="urn:microsoft.com/office/officeart/2005/8/layout/hList9"/>
    <dgm:cxn modelId="{4B2CF2FD-FF4F-42B3-9DD7-C3CBCB374A0A}" type="presParOf" srcId="{F7D8C338-BB1C-4ACC-B47A-F38C620512B9}" destId="{A196D4DB-A3B1-4D59-A521-F422D2E0EF1C}" srcOrd="0" destOrd="0" presId="urn:microsoft.com/office/officeart/2005/8/layout/hList9"/>
    <dgm:cxn modelId="{46901563-C24F-4499-91E2-B4F0D2C679E6}" type="presParOf" srcId="{F7D8C338-BB1C-4ACC-B47A-F38C620512B9}" destId="{2903CD8C-C219-4A84-87C8-A3A4A79B2E6A}" srcOrd="1" destOrd="0" presId="urn:microsoft.com/office/officeart/2005/8/layout/hList9"/>
    <dgm:cxn modelId="{79C60DEB-E02A-4494-8273-4297171F8392}" type="presParOf" srcId="{79DBA164-D09E-4669-8970-6712A62D4DB1}" destId="{69A80D15-41CB-44FE-B45F-449DBA98EEA8}" srcOrd="2" destOrd="0" presId="urn:microsoft.com/office/officeart/2005/8/layout/hList9"/>
    <dgm:cxn modelId="{0E1C43B2-7994-4213-87A2-F570B86E2617}" type="presParOf" srcId="{79DBA164-D09E-4669-8970-6712A62D4DB1}" destId="{922F346B-5EAB-4513-B2DC-A7DC300C0A2E}" srcOrd="3" destOrd="0" presId="urn:microsoft.com/office/officeart/2005/8/layout/hList9"/>
    <dgm:cxn modelId="{5CF6BC72-F0D4-4B60-8FA1-F4CD17D37F30}" type="presParOf" srcId="{79DBA164-D09E-4669-8970-6712A62D4DB1}" destId="{DB7E4322-7753-4BCE-93C9-6D6783AB9016}" srcOrd="4" destOrd="0" presId="urn:microsoft.com/office/officeart/2005/8/layout/hList9"/>
    <dgm:cxn modelId="{2265440F-96BF-4774-A46D-4FE5C915D483}" type="presParOf" srcId="{79DBA164-D09E-4669-8970-6712A62D4DB1}" destId="{29FDEACB-0A92-4D42-925C-8CDEDD6B6B74}" srcOrd="5" destOrd="0" presId="urn:microsoft.com/office/officeart/2005/8/layout/hList9"/>
    <dgm:cxn modelId="{D86D2585-A4E4-49FA-8AE2-7D1A016A9468}" type="presParOf" srcId="{79DBA164-D09E-4669-8970-6712A62D4DB1}" destId="{6C4457ED-45A9-4E9E-82B5-A58C83046B00}" srcOrd="6" destOrd="0" presId="urn:microsoft.com/office/officeart/2005/8/layout/hList9"/>
    <dgm:cxn modelId="{21F8D7FE-DE48-4EFD-B425-1A4B4D19E0BF}" type="presParOf" srcId="{6C4457ED-45A9-4E9E-82B5-A58C83046B00}" destId="{9F42B19A-F9B6-4857-92F0-4273A864BC00}" srcOrd="0" destOrd="0" presId="urn:microsoft.com/office/officeart/2005/8/layout/hList9"/>
    <dgm:cxn modelId="{8D5EEFC5-43E5-4392-B751-883C59330660}" type="presParOf" srcId="{6C4457ED-45A9-4E9E-82B5-A58C83046B00}" destId="{DDA16FF4-1F5C-4C89-B117-A4C63919F3F4}" srcOrd="1" destOrd="0" presId="urn:microsoft.com/office/officeart/2005/8/layout/hList9"/>
    <dgm:cxn modelId="{3801853C-A68B-46D4-BEC3-B8FFD7BE374B}" type="presParOf" srcId="{DDA16FF4-1F5C-4C89-B117-A4C63919F3F4}" destId="{4AF1CC47-1B89-444D-A9D9-1B8BC456878F}" srcOrd="0" destOrd="0" presId="urn:microsoft.com/office/officeart/2005/8/layout/hList9"/>
    <dgm:cxn modelId="{0815D5FC-7611-464D-9549-F80045A7E114}" type="presParOf" srcId="{DDA16FF4-1F5C-4C89-B117-A4C63919F3F4}" destId="{F8FC0112-D08C-4813-B616-4F33F8850C8C}" srcOrd="1" destOrd="0" presId="urn:microsoft.com/office/officeart/2005/8/layout/hList9"/>
    <dgm:cxn modelId="{A4833ADA-2384-4530-B32C-E2DF0A4F8D30}" type="presParOf" srcId="{6C4457ED-45A9-4E9E-82B5-A58C83046B00}" destId="{E254A2BC-9D30-4E7C-8B8D-3194AB021B77}" srcOrd="2" destOrd="0" presId="urn:microsoft.com/office/officeart/2005/8/layout/hList9"/>
    <dgm:cxn modelId="{0C56108E-0FD1-4E6E-A2EF-8F23266956D3}" type="presParOf" srcId="{E254A2BC-9D30-4E7C-8B8D-3194AB021B77}" destId="{D53C05C9-9C97-42E7-8D7E-2858BE2E8F15}" srcOrd="0" destOrd="0" presId="urn:microsoft.com/office/officeart/2005/8/layout/hList9"/>
    <dgm:cxn modelId="{9550B0BB-2C40-40A0-9947-6BC9D6ED6EBB}" type="presParOf" srcId="{E254A2BC-9D30-4E7C-8B8D-3194AB021B77}" destId="{F78A93BD-E317-469E-939A-E51722949BBE}" srcOrd="1" destOrd="0" presId="urn:microsoft.com/office/officeart/2005/8/layout/hList9"/>
    <dgm:cxn modelId="{6DC026AE-BB38-4E23-97C6-805D28A0F039}" type="presParOf" srcId="{79DBA164-D09E-4669-8970-6712A62D4DB1}" destId="{79A28D4C-7172-494F-BEFB-84E0FD61DB58}" srcOrd="7" destOrd="0" presId="urn:microsoft.com/office/officeart/2005/8/layout/hList9"/>
    <dgm:cxn modelId="{B0F59FB7-C0CA-4BF1-85FC-42F8A2D71E89}" type="presParOf" srcId="{79DBA164-D09E-4669-8970-6712A62D4DB1}" destId="{F26B98C8-6668-4D56-BF9B-05680BB1A0D4}" srcOrd="8" destOrd="0" presId="urn:microsoft.com/office/officeart/2005/8/layout/hList9"/>
    <dgm:cxn modelId="{35FEDEA3-05B5-435C-B788-7F18BE127662}" type="presParOf" srcId="{79DBA164-D09E-4669-8970-6712A62D4DB1}" destId="{C98F2F8B-9569-4C6D-8117-B90679DF2C14}" srcOrd="9" destOrd="0" presId="urn:microsoft.com/office/officeart/2005/8/layout/hList9"/>
    <dgm:cxn modelId="{18BE8782-6B5E-47C6-8F30-CA4BDC8A0C1E}" type="presParOf" srcId="{79DBA164-D09E-4669-8970-6712A62D4DB1}" destId="{ECDB3A00-3577-4BCC-8ACD-76576FF893B7}" srcOrd="10" destOrd="0" presId="urn:microsoft.com/office/officeart/2005/8/layout/hList9"/>
    <dgm:cxn modelId="{499FEB91-63B6-4F69-A8D4-E4372552E983}" type="presParOf" srcId="{79DBA164-D09E-4669-8970-6712A62D4DB1}" destId="{DAE99D58-932B-4103-9175-A33F1823A2A9}" srcOrd="11" destOrd="0" presId="urn:microsoft.com/office/officeart/2005/8/layout/hList9"/>
    <dgm:cxn modelId="{B894439E-08F1-4B06-820C-DBC89D325533}" type="presParOf" srcId="{DAE99D58-932B-4103-9175-A33F1823A2A9}" destId="{F48E6F8B-A2B3-48C2-AD7F-A193ED51A281}" srcOrd="0" destOrd="0" presId="urn:microsoft.com/office/officeart/2005/8/layout/hList9"/>
    <dgm:cxn modelId="{0BB66538-27E1-48A9-B10F-192B82CE04F7}" type="presParOf" srcId="{DAE99D58-932B-4103-9175-A33F1823A2A9}" destId="{EDE25ABA-00C6-4C30-B982-5315CA5EBC41}" srcOrd="1" destOrd="0" presId="urn:microsoft.com/office/officeart/2005/8/layout/hList9"/>
    <dgm:cxn modelId="{944F304D-3CAF-45C3-9FB1-991DF34FD328}" type="presParOf" srcId="{EDE25ABA-00C6-4C30-B982-5315CA5EBC41}" destId="{6600063B-DE0B-43DC-9EC4-6A1B5CC384A3}" srcOrd="0" destOrd="0" presId="urn:microsoft.com/office/officeart/2005/8/layout/hList9"/>
    <dgm:cxn modelId="{D7ACBB1B-CA38-41A2-B675-C122C99B5D6B}" type="presParOf" srcId="{EDE25ABA-00C6-4C30-B982-5315CA5EBC41}" destId="{A6330950-D1E0-40EF-B554-60BAD40D9474}" srcOrd="1" destOrd="0" presId="urn:microsoft.com/office/officeart/2005/8/layout/hList9"/>
    <dgm:cxn modelId="{FCC67CF4-757F-46EC-9EF4-EB92771F38AC}" type="presParOf" srcId="{DAE99D58-932B-4103-9175-A33F1823A2A9}" destId="{B7521A16-3D3F-40CF-8032-6866814D6128}" srcOrd="2" destOrd="0" presId="urn:microsoft.com/office/officeart/2005/8/layout/hList9"/>
    <dgm:cxn modelId="{9A13FD9A-F77D-4951-90EB-0CA31D869F4D}" type="presParOf" srcId="{B7521A16-3D3F-40CF-8032-6866814D6128}" destId="{8D0749E4-C145-4A57-A060-6C77ABB2D9E1}" srcOrd="0" destOrd="0" presId="urn:microsoft.com/office/officeart/2005/8/layout/hList9"/>
    <dgm:cxn modelId="{E3B98DF4-756B-422C-B22A-94E0B3A95868}" type="presParOf" srcId="{B7521A16-3D3F-40CF-8032-6866814D6128}" destId="{3C14D5EF-5B89-4296-A579-AFDE6CB18B89}" srcOrd="1" destOrd="0" presId="urn:microsoft.com/office/officeart/2005/8/layout/hList9"/>
    <dgm:cxn modelId="{9D306712-7DA6-4B8F-A9C7-EB69869BCBAE}" type="presParOf" srcId="{DAE99D58-932B-4103-9175-A33F1823A2A9}" destId="{EDF27FD1-DDE8-4BCD-97A0-DCE62056A03E}" srcOrd="3" destOrd="0" presId="urn:microsoft.com/office/officeart/2005/8/layout/hList9"/>
    <dgm:cxn modelId="{FB09870E-98C2-4DF1-9ECC-D4024F80B966}" type="presParOf" srcId="{EDF27FD1-DDE8-4BCD-97A0-DCE62056A03E}" destId="{1A4E1C1D-9B9F-47FA-B22A-15ADB74C6252}" srcOrd="0" destOrd="0" presId="urn:microsoft.com/office/officeart/2005/8/layout/hList9"/>
    <dgm:cxn modelId="{02FBE9AF-2876-4576-9740-AA8B4A830207}" type="presParOf" srcId="{EDF27FD1-DDE8-4BCD-97A0-DCE62056A03E}" destId="{010D1984-AE17-4ABC-BB1B-F5C3D19CC2D2}" srcOrd="1" destOrd="0" presId="urn:microsoft.com/office/officeart/2005/8/layout/hList9"/>
    <dgm:cxn modelId="{5B47FD1F-C934-4FC0-A0AE-20DEA875B2C0}" type="presParOf" srcId="{79DBA164-D09E-4669-8970-6712A62D4DB1}" destId="{E722BC7C-F2E2-4FEC-8511-AE19DD13F7EE}" srcOrd="12" destOrd="0" presId="urn:microsoft.com/office/officeart/2005/8/layout/hList9"/>
    <dgm:cxn modelId="{E73E1CB6-831E-4763-89DE-B6EEC82D9557}" type="presParOf" srcId="{79DBA164-D09E-4669-8970-6712A62D4DB1}" destId="{CBEB8E49-1B2E-4CF2-99B9-200ACC746D26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C4C192-1BB6-4E6E-882D-2548C7F13774}" type="doc">
      <dgm:prSet loTypeId="urn:microsoft.com/office/officeart/2005/8/layout/hList9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AE47C8F-23F3-461C-9354-60027B06BA43}">
      <dgm:prSet phldrT="[Text]"/>
      <dgm:spPr/>
      <dgm:t>
        <a:bodyPr/>
        <a:lstStyle/>
        <a:p>
          <a:r>
            <a:rPr lang="en-US" dirty="0"/>
            <a:t>Factory</a:t>
          </a:r>
        </a:p>
      </dgm:t>
    </dgm:pt>
    <dgm:pt modelId="{8C6566F1-91FC-474F-BFFF-75C87F8BDF13}" type="parTrans" cxnId="{153C540B-E129-4EEC-A146-06006162CDDE}">
      <dgm:prSet/>
      <dgm:spPr/>
      <dgm:t>
        <a:bodyPr/>
        <a:lstStyle/>
        <a:p>
          <a:endParaRPr lang="en-US"/>
        </a:p>
      </dgm:t>
    </dgm:pt>
    <dgm:pt modelId="{9B462BC7-0747-4D2A-B924-510437B58EE5}" type="sibTrans" cxnId="{153C540B-E129-4EEC-A146-06006162CDDE}">
      <dgm:prSet/>
      <dgm:spPr/>
      <dgm:t>
        <a:bodyPr/>
        <a:lstStyle/>
        <a:p>
          <a:endParaRPr lang="en-US"/>
        </a:p>
      </dgm:t>
    </dgm:pt>
    <dgm:pt modelId="{172EC584-3AAE-4E37-858C-28723AABDB65}">
      <dgm:prSet phldrT="[Text]"/>
      <dgm:spPr/>
      <dgm:t>
        <a:bodyPr/>
        <a:lstStyle/>
        <a:p>
          <a:r>
            <a:rPr lang="en-US" dirty="0"/>
            <a:t>Receives Pre Orders and delivers SKU’s</a:t>
          </a:r>
        </a:p>
      </dgm:t>
    </dgm:pt>
    <dgm:pt modelId="{3171FDA8-2B93-4618-BA11-BF7127ACC2DC}" type="parTrans" cxnId="{63935BC0-8615-44F4-8823-43C5030CE2F8}">
      <dgm:prSet/>
      <dgm:spPr/>
      <dgm:t>
        <a:bodyPr/>
        <a:lstStyle/>
        <a:p>
          <a:endParaRPr lang="en-US"/>
        </a:p>
      </dgm:t>
    </dgm:pt>
    <dgm:pt modelId="{406926B6-E2DC-4BA4-B183-469663414E87}" type="sibTrans" cxnId="{63935BC0-8615-44F4-8823-43C5030CE2F8}">
      <dgm:prSet/>
      <dgm:spPr/>
      <dgm:t>
        <a:bodyPr/>
        <a:lstStyle/>
        <a:p>
          <a:endParaRPr lang="en-US"/>
        </a:p>
      </dgm:t>
    </dgm:pt>
    <dgm:pt modelId="{C0113220-177A-41F0-BFB3-E67FAC56E78D}">
      <dgm:prSet phldrT="[Text]"/>
      <dgm:spPr/>
      <dgm:t>
        <a:bodyPr/>
        <a:lstStyle/>
        <a:p>
          <a:r>
            <a:rPr lang="en-US" dirty="0"/>
            <a:t>Produced goods are shipped at once to the warehouses</a:t>
          </a:r>
        </a:p>
      </dgm:t>
    </dgm:pt>
    <dgm:pt modelId="{B469A182-FF8F-4E95-930C-28C6CC485C58}" type="parTrans" cxnId="{D49DB00C-0D34-4837-932C-28BC81DA3937}">
      <dgm:prSet/>
      <dgm:spPr/>
      <dgm:t>
        <a:bodyPr/>
        <a:lstStyle/>
        <a:p>
          <a:endParaRPr lang="en-US"/>
        </a:p>
      </dgm:t>
    </dgm:pt>
    <dgm:pt modelId="{9D8F0324-EE11-4E67-BF9E-04B4D7C298BE}" type="sibTrans" cxnId="{D49DB00C-0D34-4837-932C-28BC81DA3937}">
      <dgm:prSet/>
      <dgm:spPr/>
      <dgm:t>
        <a:bodyPr/>
        <a:lstStyle/>
        <a:p>
          <a:endParaRPr lang="en-US"/>
        </a:p>
      </dgm:t>
    </dgm:pt>
    <dgm:pt modelId="{01D21FF9-EDBD-46A8-8F5D-41352017A270}">
      <dgm:prSet phldrT="[Text]"/>
      <dgm:spPr/>
      <dgm:t>
        <a:bodyPr/>
        <a:lstStyle/>
        <a:p>
          <a:r>
            <a:rPr lang="en-US" dirty="0"/>
            <a:t>Warehouse</a:t>
          </a:r>
        </a:p>
      </dgm:t>
    </dgm:pt>
    <dgm:pt modelId="{9652F4F0-2446-408E-88DB-1AA888C082D8}" type="parTrans" cxnId="{F057CE79-6C0D-4F48-B495-880A9A82BFEF}">
      <dgm:prSet/>
      <dgm:spPr/>
      <dgm:t>
        <a:bodyPr/>
        <a:lstStyle/>
        <a:p>
          <a:endParaRPr lang="en-US"/>
        </a:p>
      </dgm:t>
    </dgm:pt>
    <dgm:pt modelId="{408F1211-EAA3-4150-B63F-1C5CC03B19D2}" type="sibTrans" cxnId="{F057CE79-6C0D-4F48-B495-880A9A82BFEF}">
      <dgm:prSet/>
      <dgm:spPr/>
      <dgm:t>
        <a:bodyPr/>
        <a:lstStyle/>
        <a:p>
          <a:endParaRPr lang="en-US"/>
        </a:p>
      </dgm:t>
    </dgm:pt>
    <dgm:pt modelId="{E0ED7B37-ED57-4DEA-9768-5EC467683E15}">
      <dgm:prSet phldrT="[Text]"/>
      <dgm:spPr/>
      <dgm:t>
        <a:bodyPr/>
        <a:lstStyle/>
        <a:p>
          <a:r>
            <a:rPr lang="en-US" dirty="0"/>
            <a:t>Stock zero policy</a:t>
          </a:r>
        </a:p>
      </dgm:t>
    </dgm:pt>
    <dgm:pt modelId="{5584A34D-072E-43B7-B3F7-831D6C078A97}" type="parTrans" cxnId="{BC37FBD5-A9AD-43B8-A370-D3841EEA0B22}">
      <dgm:prSet/>
      <dgm:spPr/>
      <dgm:t>
        <a:bodyPr/>
        <a:lstStyle/>
        <a:p>
          <a:endParaRPr lang="en-US"/>
        </a:p>
      </dgm:t>
    </dgm:pt>
    <dgm:pt modelId="{B508A088-65F9-4133-8195-FC5D5732E376}" type="sibTrans" cxnId="{BC37FBD5-A9AD-43B8-A370-D3841EEA0B22}">
      <dgm:prSet/>
      <dgm:spPr/>
      <dgm:t>
        <a:bodyPr/>
        <a:lstStyle/>
        <a:p>
          <a:endParaRPr lang="en-US"/>
        </a:p>
      </dgm:t>
    </dgm:pt>
    <dgm:pt modelId="{906F4E33-5CDA-44BA-9E50-0B3C42633352}">
      <dgm:prSet phldrT="[Text]"/>
      <dgm:spPr/>
      <dgm:t>
        <a:bodyPr/>
        <a:lstStyle/>
        <a:p>
          <a:r>
            <a:rPr lang="en-US" dirty="0"/>
            <a:t>Individual SKU storage capacity</a:t>
          </a:r>
        </a:p>
      </dgm:t>
    </dgm:pt>
    <dgm:pt modelId="{8C110EF6-8091-4561-AF62-726C80BEC68B}" type="parTrans" cxnId="{B52F86A7-B530-44FD-BD36-9277B4BB46E1}">
      <dgm:prSet/>
      <dgm:spPr/>
      <dgm:t>
        <a:bodyPr/>
        <a:lstStyle/>
        <a:p>
          <a:endParaRPr lang="en-US"/>
        </a:p>
      </dgm:t>
    </dgm:pt>
    <dgm:pt modelId="{BAB35081-1A85-418C-B5C1-3C3EF98B58EC}" type="sibTrans" cxnId="{B52F86A7-B530-44FD-BD36-9277B4BB46E1}">
      <dgm:prSet/>
      <dgm:spPr/>
      <dgm:t>
        <a:bodyPr/>
        <a:lstStyle/>
        <a:p>
          <a:endParaRPr lang="en-US"/>
        </a:p>
      </dgm:t>
    </dgm:pt>
    <dgm:pt modelId="{2A7EF31A-F9D5-4281-BFF4-FE45388B05EA}">
      <dgm:prSet phldrT="[Text]"/>
      <dgm:spPr/>
      <dgm:t>
        <a:bodyPr/>
        <a:lstStyle/>
        <a:p>
          <a:r>
            <a:rPr lang="en-US" dirty="0"/>
            <a:t>General</a:t>
          </a:r>
        </a:p>
      </dgm:t>
    </dgm:pt>
    <dgm:pt modelId="{29B97ED0-B96F-4F6C-A384-628EAC255908}" type="parTrans" cxnId="{78BA9B3D-2FDE-49B7-8D94-0E5CBF4A59F2}">
      <dgm:prSet/>
      <dgm:spPr/>
      <dgm:t>
        <a:bodyPr/>
        <a:lstStyle/>
        <a:p>
          <a:endParaRPr lang="en-US"/>
        </a:p>
      </dgm:t>
    </dgm:pt>
    <dgm:pt modelId="{854C6A0F-E913-42FB-A10D-D12F1ACD6D2E}" type="sibTrans" cxnId="{78BA9B3D-2FDE-49B7-8D94-0E5CBF4A59F2}">
      <dgm:prSet/>
      <dgm:spPr/>
      <dgm:t>
        <a:bodyPr/>
        <a:lstStyle/>
        <a:p>
          <a:endParaRPr lang="en-US"/>
        </a:p>
      </dgm:t>
    </dgm:pt>
    <dgm:pt modelId="{60B77AE3-7CFB-46C7-B53F-4DA45C5CC9B1}">
      <dgm:prSet phldrT="[Text]"/>
      <dgm:spPr/>
      <dgm:t>
        <a:bodyPr/>
        <a:lstStyle/>
        <a:p>
          <a:r>
            <a:rPr lang="en-US" dirty="0"/>
            <a:t>The parameters are constant over time</a:t>
          </a:r>
        </a:p>
      </dgm:t>
    </dgm:pt>
    <dgm:pt modelId="{2B07C158-3283-479B-ABE6-101D39784F2A}" type="parTrans" cxnId="{300DCD5C-7D8A-46AE-A358-E24D6B946F03}">
      <dgm:prSet/>
      <dgm:spPr/>
      <dgm:t>
        <a:bodyPr/>
        <a:lstStyle/>
        <a:p>
          <a:endParaRPr lang="en-US"/>
        </a:p>
      </dgm:t>
    </dgm:pt>
    <dgm:pt modelId="{3A3AD082-4E79-4EFE-9B48-34440EC1CD5E}" type="sibTrans" cxnId="{300DCD5C-7D8A-46AE-A358-E24D6B946F03}">
      <dgm:prSet/>
      <dgm:spPr/>
      <dgm:t>
        <a:bodyPr/>
        <a:lstStyle/>
        <a:p>
          <a:endParaRPr lang="en-US"/>
        </a:p>
      </dgm:t>
    </dgm:pt>
    <dgm:pt modelId="{034EA28B-BBC4-49A2-A37E-15291A1C535B}">
      <dgm:prSet phldrT="[Text]"/>
      <dgm:spPr/>
      <dgm:t>
        <a:bodyPr/>
        <a:lstStyle/>
        <a:p>
          <a:r>
            <a:rPr lang="en-US" dirty="0"/>
            <a:t>The customer demand must be satisfied at the same time interval</a:t>
          </a:r>
        </a:p>
      </dgm:t>
    </dgm:pt>
    <dgm:pt modelId="{BE1E15AC-71F1-4C42-8901-45C6D7F75D4F}" type="parTrans" cxnId="{441A1058-40DE-4586-AB28-892EDCF6F3DB}">
      <dgm:prSet/>
      <dgm:spPr/>
      <dgm:t>
        <a:bodyPr/>
        <a:lstStyle/>
        <a:p>
          <a:endParaRPr lang="en-US"/>
        </a:p>
      </dgm:t>
    </dgm:pt>
    <dgm:pt modelId="{4A6294F5-C2A2-4C3F-9977-0068C4EBF969}" type="sibTrans" cxnId="{441A1058-40DE-4586-AB28-892EDCF6F3DB}">
      <dgm:prSet/>
      <dgm:spPr/>
      <dgm:t>
        <a:bodyPr/>
        <a:lstStyle/>
        <a:p>
          <a:endParaRPr lang="en-US"/>
        </a:p>
      </dgm:t>
    </dgm:pt>
    <dgm:pt modelId="{13808032-4127-47DD-AF8B-3CCA0CD37868}">
      <dgm:prSet phldrT="[Text]"/>
      <dgm:spPr/>
      <dgm:t>
        <a:bodyPr/>
        <a:lstStyle/>
        <a:p>
          <a:r>
            <a:rPr lang="en-US" dirty="0"/>
            <a:t>Individual SKU production capacity</a:t>
          </a:r>
        </a:p>
      </dgm:t>
    </dgm:pt>
    <dgm:pt modelId="{8CDB84B6-28E3-49D0-B950-C29C564EB281}" type="parTrans" cxnId="{20E5351F-D13F-415D-A59A-D8B51A022645}">
      <dgm:prSet/>
      <dgm:spPr/>
      <dgm:t>
        <a:bodyPr/>
        <a:lstStyle/>
        <a:p>
          <a:endParaRPr lang="en-US"/>
        </a:p>
      </dgm:t>
    </dgm:pt>
    <dgm:pt modelId="{A61324FF-4D3B-4A08-AB05-721FECA1F766}" type="sibTrans" cxnId="{20E5351F-D13F-415D-A59A-D8B51A022645}">
      <dgm:prSet/>
      <dgm:spPr/>
      <dgm:t>
        <a:bodyPr/>
        <a:lstStyle/>
        <a:p>
          <a:endParaRPr lang="en-US"/>
        </a:p>
      </dgm:t>
    </dgm:pt>
    <dgm:pt modelId="{B071D7FA-BAD8-41BF-AB19-AD4901184A8D}">
      <dgm:prSet phldrT="[Text]"/>
      <dgm:spPr/>
      <dgm:t>
        <a:bodyPr/>
        <a:lstStyle/>
        <a:p>
          <a:r>
            <a:rPr lang="en-US" dirty="0"/>
            <a:t>The customer does not stock (just-in time)</a:t>
          </a:r>
        </a:p>
      </dgm:t>
    </dgm:pt>
    <dgm:pt modelId="{7166E163-81FE-4AFF-8316-4B04EA198F88}" type="parTrans" cxnId="{598A8A43-EDEA-4976-A044-D245178C7870}">
      <dgm:prSet/>
      <dgm:spPr/>
      <dgm:t>
        <a:bodyPr/>
        <a:lstStyle/>
        <a:p>
          <a:endParaRPr lang="en-US"/>
        </a:p>
      </dgm:t>
    </dgm:pt>
    <dgm:pt modelId="{609E18BF-15FF-4F3B-87A2-C5ECD61839FF}" type="sibTrans" cxnId="{598A8A43-EDEA-4976-A044-D245178C7870}">
      <dgm:prSet/>
      <dgm:spPr/>
      <dgm:t>
        <a:bodyPr/>
        <a:lstStyle/>
        <a:p>
          <a:endParaRPr lang="en-US"/>
        </a:p>
      </dgm:t>
    </dgm:pt>
    <dgm:pt modelId="{79DBA164-D09E-4669-8970-6712A62D4DB1}" type="pres">
      <dgm:prSet presAssocID="{C3C4C192-1BB6-4E6E-882D-2548C7F13774}" presName="list" presStyleCnt="0">
        <dgm:presLayoutVars>
          <dgm:dir/>
          <dgm:animLvl val="lvl"/>
        </dgm:presLayoutVars>
      </dgm:prSet>
      <dgm:spPr/>
    </dgm:pt>
    <dgm:pt modelId="{36863A51-3F96-4C4D-8522-EFEBACD57881}" type="pres">
      <dgm:prSet presAssocID="{7AE47C8F-23F3-461C-9354-60027B06BA43}" presName="posSpace" presStyleCnt="0"/>
      <dgm:spPr/>
    </dgm:pt>
    <dgm:pt modelId="{DBDA5BA9-4629-4DEC-882F-FF4791F9971E}" type="pres">
      <dgm:prSet presAssocID="{7AE47C8F-23F3-461C-9354-60027B06BA43}" presName="vertFlow" presStyleCnt="0"/>
      <dgm:spPr/>
    </dgm:pt>
    <dgm:pt modelId="{E794D4B9-2A75-48A8-849E-CB63892654F3}" type="pres">
      <dgm:prSet presAssocID="{7AE47C8F-23F3-461C-9354-60027B06BA43}" presName="topSpace" presStyleCnt="0"/>
      <dgm:spPr/>
    </dgm:pt>
    <dgm:pt modelId="{330C1DB8-E4B9-4EF8-9C7C-F87E530F7B5F}" type="pres">
      <dgm:prSet presAssocID="{7AE47C8F-23F3-461C-9354-60027B06BA43}" presName="firstComp" presStyleCnt="0"/>
      <dgm:spPr/>
    </dgm:pt>
    <dgm:pt modelId="{94DCE82C-3BE2-4B6A-97AA-365A541E593F}" type="pres">
      <dgm:prSet presAssocID="{7AE47C8F-23F3-461C-9354-60027B06BA43}" presName="firstChild" presStyleLbl="bgAccFollowNode1" presStyleIdx="0" presStyleCnt="8"/>
      <dgm:spPr/>
    </dgm:pt>
    <dgm:pt modelId="{922E7019-F235-400A-8E7D-456262C9A7B9}" type="pres">
      <dgm:prSet presAssocID="{7AE47C8F-23F3-461C-9354-60027B06BA43}" presName="firstChildTx" presStyleLbl="bgAccFollowNode1" presStyleIdx="0" presStyleCnt="8">
        <dgm:presLayoutVars>
          <dgm:bulletEnabled val="1"/>
        </dgm:presLayoutVars>
      </dgm:prSet>
      <dgm:spPr/>
    </dgm:pt>
    <dgm:pt modelId="{0B04BC10-4F71-4D50-9541-93878572CF7A}" type="pres">
      <dgm:prSet presAssocID="{C0113220-177A-41F0-BFB3-E67FAC56E78D}" presName="comp" presStyleCnt="0"/>
      <dgm:spPr/>
    </dgm:pt>
    <dgm:pt modelId="{06AC7612-8EB6-4F94-AFE9-F34B71CCFF19}" type="pres">
      <dgm:prSet presAssocID="{C0113220-177A-41F0-BFB3-E67FAC56E78D}" presName="child" presStyleLbl="bgAccFollowNode1" presStyleIdx="1" presStyleCnt="8"/>
      <dgm:spPr/>
    </dgm:pt>
    <dgm:pt modelId="{51355CCB-4E06-478B-80D0-0B77CE67891A}" type="pres">
      <dgm:prSet presAssocID="{C0113220-177A-41F0-BFB3-E67FAC56E78D}" presName="childTx" presStyleLbl="bgAccFollowNode1" presStyleIdx="1" presStyleCnt="8">
        <dgm:presLayoutVars>
          <dgm:bulletEnabled val="1"/>
        </dgm:presLayoutVars>
      </dgm:prSet>
      <dgm:spPr/>
    </dgm:pt>
    <dgm:pt modelId="{2B6F1C4D-4BD1-45C0-AAF5-F27336840DB2}" type="pres">
      <dgm:prSet presAssocID="{13808032-4127-47DD-AF8B-3CCA0CD37868}" presName="comp" presStyleCnt="0"/>
      <dgm:spPr/>
    </dgm:pt>
    <dgm:pt modelId="{EB4F6B48-BD97-4175-B8FC-CAB5E08A90CB}" type="pres">
      <dgm:prSet presAssocID="{13808032-4127-47DD-AF8B-3CCA0CD37868}" presName="child" presStyleLbl="bgAccFollowNode1" presStyleIdx="2" presStyleCnt="8"/>
      <dgm:spPr/>
    </dgm:pt>
    <dgm:pt modelId="{F5D3FD15-09B7-407F-AA53-FB4AF00C6F33}" type="pres">
      <dgm:prSet presAssocID="{13808032-4127-47DD-AF8B-3CCA0CD37868}" presName="childTx" presStyleLbl="bgAccFollowNode1" presStyleIdx="2" presStyleCnt="8">
        <dgm:presLayoutVars>
          <dgm:bulletEnabled val="1"/>
        </dgm:presLayoutVars>
      </dgm:prSet>
      <dgm:spPr/>
    </dgm:pt>
    <dgm:pt modelId="{69A80D15-41CB-44FE-B45F-449DBA98EEA8}" type="pres">
      <dgm:prSet presAssocID="{7AE47C8F-23F3-461C-9354-60027B06BA43}" presName="negSpace" presStyleCnt="0"/>
      <dgm:spPr/>
    </dgm:pt>
    <dgm:pt modelId="{922F346B-5EAB-4513-B2DC-A7DC300C0A2E}" type="pres">
      <dgm:prSet presAssocID="{7AE47C8F-23F3-461C-9354-60027B06BA43}" presName="circle" presStyleLbl="node1" presStyleIdx="0" presStyleCnt="3"/>
      <dgm:spPr/>
    </dgm:pt>
    <dgm:pt modelId="{DB7E4322-7753-4BCE-93C9-6D6783AB9016}" type="pres">
      <dgm:prSet presAssocID="{9B462BC7-0747-4D2A-B924-510437B58EE5}" presName="transSpace" presStyleCnt="0"/>
      <dgm:spPr/>
    </dgm:pt>
    <dgm:pt modelId="{29FDEACB-0A92-4D42-925C-8CDEDD6B6B74}" type="pres">
      <dgm:prSet presAssocID="{01D21FF9-EDBD-46A8-8F5D-41352017A270}" presName="posSpace" presStyleCnt="0"/>
      <dgm:spPr/>
    </dgm:pt>
    <dgm:pt modelId="{6C4457ED-45A9-4E9E-82B5-A58C83046B00}" type="pres">
      <dgm:prSet presAssocID="{01D21FF9-EDBD-46A8-8F5D-41352017A270}" presName="vertFlow" presStyleCnt="0"/>
      <dgm:spPr/>
    </dgm:pt>
    <dgm:pt modelId="{9F42B19A-F9B6-4857-92F0-4273A864BC00}" type="pres">
      <dgm:prSet presAssocID="{01D21FF9-EDBD-46A8-8F5D-41352017A270}" presName="topSpace" presStyleCnt="0"/>
      <dgm:spPr/>
    </dgm:pt>
    <dgm:pt modelId="{DDA16FF4-1F5C-4C89-B117-A4C63919F3F4}" type="pres">
      <dgm:prSet presAssocID="{01D21FF9-EDBD-46A8-8F5D-41352017A270}" presName="firstComp" presStyleCnt="0"/>
      <dgm:spPr/>
    </dgm:pt>
    <dgm:pt modelId="{4AF1CC47-1B89-444D-A9D9-1B8BC456878F}" type="pres">
      <dgm:prSet presAssocID="{01D21FF9-EDBD-46A8-8F5D-41352017A270}" presName="firstChild" presStyleLbl="bgAccFollowNode1" presStyleIdx="3" presStyleCnt="8"/>
      <dgm:spPr/>
    </dgm:pt>
    <dgm:pt modelId="{F8FC0112-D08C-4813-B616-4F33F8850C8C}" type="pres">
      <dgm:prSet presAssocID="{01D21FF9-EDBD-46A8-8F5D-41352017A270}" presName="firstChildTx" presStyleLbl="bgAccFollowNode1" presStyleIdx="3" presStyleCnt="8">
        <dgm:presLayoutVars>
          <dgm:bulletEnabled val="1"/>
        </dgm:presLayoutVars>
      </dgm:prSet>
      <dgm:spPr/>
    </dgm:pt>
    <dgm:pt modelId="{E254A2BC-9D30-4E7C-8B8D-3194AB021B77}" type="pres">
      <dgm:prSet presAssocID="{906F4E33-5CDA-44BA-9E50-0B3C42633352}" presName="comp" presStyleCnt="0"/>
      <dgm:spPr/>
    </dgm:pt>
    <dgm:pt modelId="{D53C05C9-9C97-42E7-8D7E-2858BE2E8F15}" type="pres">
      <dgm:prSet presAssocID="{906F4E33-5CDA-44BA-9E50-0B3C42633352}" presName="child" presStyleLbl="bgAccFollowNode1" presStyleIdx="4" presStyleCnt="8"/>
      <dgm:spPr/>
    </dgm:pt>
    <dgm:pt modelId="{F78A93BD-E317-469E-939A-E51722949BBE}" type="pres">
      <dgm:prSet presAssocID="{906F4E33-5CDA-44BA-9E50-0B3C42633352}" presName="childTx" presStyleLbl="bgAccFollowNode1" presStyleIdx="4" presStyleCnt="8">
        <dgm:presLayoutVars>
          <dgm:bulletEnabled val="1"/>
        </dgm:presLayoutVars>
      </dgm:prSet>
      <dgm:spPr/>
    </dgm:pt>
    <dgm:pt modelId="{79A28D4C-7172-494F-BEFB-84E0FD61DB58}" type="pres">
      <dgm:prSet presAssocID="{01D21FF9-EDBD-46A8-8F5D-41352017A270}" presName="negSpace" presStyleCnt="0"/>
      <dgm:spPr/>
    </dgm:pt>
    <dgm:pt modelId="{F26B98C8-6668-4D56-BF9B-05680BB1A0D4}" type="pres">
      <dgm:prSet presAssocID="{01D21FF9-EDBD-46A8-8F5D-41352017A270}" presName="circle" presStyleLbl="node1" presStyleIdx="1" presStyleCnt="3"/>
      <dgm:spPr/>
    </dgm:pt>
    <dgm:pt modelId="{C98F2F8B-9569-4C6D-8117-B90679DF2C14}" type="pres">
      <dgm:prSet presAssocID="{408F1211-EAA3-4150-B63F-1C5CC03B19D2}" presName="transSpace" presStyleCnt="0"/>
      <dgm:spPr/>
    </dgm:pt>
    <dgm:pt modelId="{ECDB3A00-3577-4BCC-8ACD-76576FF893B7}" type="pres">
      <dgm:prSet presAssocID="{2A7EF31A-F9D5-4281-BFF4-FE45388B05EA}" presName="posSpace" presStyleCnt="0"/>
      <dgm:spPr/>
    </dgm:pt>
    <dgm:pt modelId="{DAE99D58-932B-4103-9175-A33F1823A2A9}" type="pres">
      <dgm:prSet presAssocID="{2A7EF31A-F9D5-4281-BFF4-FE45388B05EA}" presName="vertFlow" presStyleCnt="0"/>
      <dgm:spPr/>
    </dgm:pt>
    <dgm:pt modelId="{F48E6F8B-A2B3-48C2-AD7F-A193ED51A281}" type="pres">
      <dgm:prSet presAssocID="{2A7EF31A-F9D5-4281-BFF4-FE45388B05EA}" presName="topSpace" presStyleCnt="0"/>
      <dgm:spPr/>
    </dgm:pt>
    <dgm:pt modelId="{EDE25ABA-00C6-4C30-B982-5315CA5EBC41}" type="pres">
      <dgm:prSet presAssocID="{2A7EF31A-F9D5-4281-BFF4-FE45388B05EA}" presName="firstComp" presStyleCnt="0"/>
      <dgm:spPr/>
    </dgm:pt>
    <dgm:pt modelId="{6600063B-DE0B-43DC-9EC4-6A1B5CC384A3}" type="pres">
      <dgm:prSet presAssocID="{2A7EF31A-F9D5-4281-BFF4-FE45388B05EA}" presName="firstChild" presStyleLbl="bgAccFollowNode1" presStyleIdx="5" presStyleCnt="8"/>
      <dgm:spPr/>
    </dgm:pt>
    <dgm:pt modelId="{A6330950-D1E0-40EF-B554-60BAD40D9474}" type="pres">
      <dgm:prSet presAssocID="{2A7EF31A-F9D5-4281-BFF4-FE45388B05EA}" presName="firstChildTx" presStyleLbl="bgAccFollowNode1" presStyleIdx="5" presStyleCnt="8">
        <dgm:presLayoutVars>
          <dgm:bulletEnabled val="1"/>
        </dgm:presLayoutVars>
      </dgm:prSet>
      <dgm:spPr/>
    </dgm:pt>
    <dgm:pt modelId="{EDF27FD1-DDE8-4BCD-97A0-DCE62056A03E}" type="pres">
      <dgm:prSet presAssocID="{034EA28B-BBC4-49A2-A37E-15291A1C535B}" presName="comp" presStyleCnt="0"/>
      <dgm:spPr/>
    </dgm:pt>
    <dgm:pt modelId="{1A4E1C1D-9B9F-47FA-B22A-15ADB74C6252}" type="pres">
      <dgm:prSet presAssocID="{034EA28B-BBC4-49A2-A37E-15291A1C535B}" presName="child" presStyleLbl="bgAccFollowNode1" presStyleIdx="6" presStyleCnt="8"/>
      <dgm:spPr/>
    </dgm:pt>
    <dgm:pt modelId="{010D1984-AE17-4ABC-BB1B-F5C3D19CC2D2}" type="pres">
      <dgm:prSet presAssocID="{034EA28B-BBC4-49A2-A37E-15291A1C535B}" presName="childTx" presStyleLbl="bgAccFollowNode1" presStyleIdx="6" presStyleCnt="8">
        <dgm:presLayoutVars>
          <dgm:bulletEnabled val="1"/>
        </dgm:presLayoutVars>
      </dgm:prSet>
      <dgm:spPr/>
    </dgm:pt>
    <dgm:pt modelId="{C9DEC923-419E-46CF-833B-7066D7D61036}" type="pres">
      <dgm:prSet presAssocID="{B071D7FA-BAD8-41BF-AB19-AD4901184A8D}" presName="comp" presStyleCnt="0"/>
      <dgm:spPr/>
    </dgm:pt>
    <dgm:pt modelId="{7ED78749-95F2-4971-848B-F809E1EA2EC2}" type="pres">
      <dgm:prSet presAssocID="{B071D7FA-BAD8-41BF-AB19-AD4901184A8D}" presName="child" presStyleLbl="bgAccFollowNode1" presStyleIdx="7" presStyleCnt="8"/>
      <dgm:spPr/>
    </dgm:pt>
    <dgm:pt modelId="{06C5836B-9F84-4A0A-ACA4-4F9B90DC046C}" type="pres">
      <dgm:prSet presAssocID="{B071D7FA-BAD8-41BF-AB19-AD4901184A8D}" presName="childTx" presStyleLbl="bgAccFollowNode1" presStyleIdx="7" presStyleCnt="8">
        <dgm:presLayoutVars>
          <dgm:bulletEnabled val="1"/>
        </dgm:presLayoutVars>
      </dgm:prSet>
      <dgm:spPr/>
    </dgm:pt>
    <dgm:pt modelId="{E722BC7C-F2E2-4FEC-8511-AE19DD13F7EE}" type="pres">
      <dgm:prSet presAssocID="{2A7EF31A-F9D5-4281-BFF4-FE45388B05EA}" presName="negSpace" presStyleCnt="0"/>
      <dgm:spPr/>
    </dgm:pt>
    <dgm:pt modelId="{CBEB8E49-1B2E-4CF2-99B9-200ACC746D26}" type="pres">
      <dgm:prSet presAssocID="{2A7EF31A-F9D5-4281-BFF4-FE45388B05EA}" presName="circle" presStyleLbl="node1" presStyleIdx="2" presStyleCnt="3"/>
      <dgm:spPr/>
    </dgm:pt>
  </dgm:ptLst>
  <dgm:cxnLst>
    <dgm:cxn modelId="{153C540B-E129-4EEC-A146-06006162CDDE}" srcId="{C3C4C192-1BB6-4E6E-882D-2548C7F13774}" destId="{7AE47C8F-23F3-461C-9354-60027B06BA43}" srcOrd="0" destOrd="0" parTransId="{8C6566F1-91FC-474F-BFFF-75C87F8BDF13}" sibTransId="{9B462BC7-0747-4D2A-B924-510437B58EE5}"/>
    <dgm:cxn modelId="{D49DB00C-0D34-4837-932C-28BC81DA3937}" srcId="{7AE47C8F-23F3-461C-9354-60027B06BA43}" destId="{C0113220-177A-41F0-BFB3-E67FAC56E78D}" srcOrd="1" destOrd="0" parTransId="{B469A182-FF8F-4E95-930C-28C6CC485C58}" sibTransId="{9D8F0324-EE11-4E67-BF9E-04B4D7C298BE}"/>
    <dgm:cxn modelId="{7B150315-AAFC-4D50-B41E-4F5FE20A458D}" type="presOf" srcId="{E0ED7B37-ED57-4DEA-9768-5EC467683E15}" destId="{F8FC0112-D08C-4813-B616-4F33F8850C8C}" srcOrd="1" destOrd="0" presId="urn:microsoft.com/office/officeart/2005/8/layout/hList9"/>
    <dgm:cxn modelId="{9E16DD1B-D4B1-4237-963D-B9FAB1AAFEC3}" type="presOf" srcId="{034EA28B-BBC4-49A2-A37E-15291A1C535B}" destId="{1A4E1C1D-9B9F-47FA-B22A-15ADB74C6252}" srcOrd="0" destOrd="0" presId="urn:microsoft.com/office/officeart/2005/8/layout/hList9"/>
    <dgm:cxn modelId="{20E5351F-D13F-415D-A59A-D8B51A022645}" srcId="{7AE47C8F-23F3-461C-9354-60027B06BA43}" destId="{13808032-4127-47DD-AF8B-3CCA0CD37868}" srcOrd="2" destOrd="0" parTransId="{8CDB84B6-28E3-49D0-B950-C29C564EB281}" sibTransId="{A61324FF-4D3B-4A08-AB05-721FECA1F766}"/>
    <dgm:cxn modelId="{BEE87B2A-34F5-419D-8CAD-906A974B6B3E}" type="presOf" srcId="{172EC584-3AAE-4E37-858C-28723AABDB65}" destId="{94DCE82C-3BE2-4B6A-97AA-365A541E593F}" srcOrd="0" destOrd="0" presId="urn:microsoft.com/office/officeart/2005/8/layout/hList9"/>
    <dgm:cxn modelId="{6F680B2C-0CE8-4EF9-A1E9-6DE7DD82AB00}" type="presOf" srcId="{034EA28B-BBC4-49A2-A37E-15291A1C535B}" destId="{010D1984-AE17-4ABC-BB1B-F5C3D19CC2D2}" srcOrd="1" destOrd="0" presId="urn:microsoft.com/office/officeart/2005/8/layout/hList9"/>
    <dgm:cxn modelId="{ED79F933-9B8D-41B9-B88F-3C954B01E1F5}" type="presOf" srcId="{13808032-4127-47DD-AF8B-3CCA0CD37868}" destId="{EB4F6B48-BD97-4175-B8FC-CAB5E08A90CB}" srcOrd="0" destOrd="0" presId="urn:microsoft.com/office/officeart/2005/8/layout/hList9"/>
    <dgm:cxn modelId="{78BA9B3D-2FDE-49B7-8D94-0E5CBF4A59F2}" srcId="{C3C4C192-1BB6-4E6E-882D-2548C7F13774}" destId="{2A7EF31A-F9D5-4281-BFF4-FE45388B05EA}" srcOrd="2" destOrd="0" parTransId="{29B97ED0-B96F-4F6C-A384-628EAC255908}" sibTransId="{854C6A0F-E913-42FB-A10D-D12F1ACD6D2E}"/>
    <dgm:cxn modelId="{300DCD5C-7D8A-46AE-A358-E24D6B946F03}" srcId="{2A7EF31A-F9D5-4281-BFF4-FE45388B05EA}" destId="{60B77AE3-7CFB-46C7-B53F-4DA45C5CC9B1}" srcOrd="0" destOrd="0" parTransId="{2B07C158-3283-479B-ABE6-101D39784F2A}" sibTransId="{3A3AD082-4E79-4EFE-9B48-34440EC1CD5E}"/>
    <dgm:cxn modelId="{598A8A43-EDEA-4976-A044-D245178C7870}" srcId="{2A7EF31A-F9D5-4281-BFF4-FE45388B05EA}" destId="{B071D7FA-BAD8-41BF-AB19-AD4901184A8D}" srcOrd="2" destOrd="0" parTransId="{7166E163-81FE-4AFF-8316-4B04EA198F88}" sibTransId="{609E18BF-15FF-4F3B-87A2-C5ECD61839FF}"/>
    <dgm:cxn modelId="{4B902B4D-6FD5-4587-9BE5-F4691B272DE3}" type="presOf" srcId="{B071D7FA-BAD8-41BF-AB19-AD4901184A8D}" destId="{06C5836B-9F84-4A0A-ACA4-4F9B90DC046C}" srcOrd="1" destOrd="0" presId="urn:microsoft.com/office/officeart/2005/8/layout/hList9"/>
    <dgm:cxn modelId="{20E34273-EAC6-4656-9BEE-04B4746BB045}" type="presOf" srcId="{C3C4C192-1BB6-4E6E-882D-2548C7F13774}" destId="{79DBA164-D09E-4669-8970-6712A62D4DB1}" srcOrd="0" destOrd="0" presId="urn:microsoft.com/office/officeart/2005/8/layout/hList9"/>
    <dgm:cxn modelId="{13144B53-D23B-4802-A4D8-B816EE646465}" type="presOf" srcId="{01D21FF9-EDBD-46A8-8F5D-41352017A270}" destId="{F26B98C8-6668-4D56-BF9B-05680BB1A0D4}" srcOrd="0" destOrd="0" presId="urn:microsoft.com/office/officeart/2005/8/layout/hList9"/>
    <dgm:cxn modelId="{A7D3F656-3590-4904-BF1F-5472DCBE689A}" type="presOf" srcId="{C0113220-177A-41F0-BFB3-E67FAC56E78D}" destId="{06AC7612-8EB6-4F94-AFE9-F34B71CCFF19}" srcOrd="0" destOrd="0" presId="urn:microsoft.com/office/officeart/2005/8/layout/hList9"/>
    <dgm:cxn modelId="{441A1058-40DE-4586-AB28-892EDCF6F3DB}" srcId="{2A7EF31A-F9D5-4281-BFF4-FE45388B05EA}" destId="{034EA28B-BBC4-49A2-A37E-15291A1C535B}" srcOrd="1" destOrd="0" parTransId="{BE1E15AC-71F1-4C42-8901-45C6D7F75D4F}" sibTransId="{4A6294F5-C2A2-4C3F-9977-0068C4EBF969}"/>
    <dgm:cxn modelId="{8063CD78-019C-4B2F-89AE-BA5A460EE99D}" type="presOf" srcId="{60B77AE3-7CFB-46C7-B53F-4DA45C5CC9B1}" destId="{6600063B-DE0B-43DC-9EC4-6A1B5CC384A3}" srcOrd="0" destOrd="0" presId="urn:microsoft.com/office/officeart/2005/8/layout/hList9"/>
    <dgm:cxn modelId="{F057CE79-6C0D-4F48-B495-880A9A82BFEF}" srcId="{C3C4C192-1BB6-4E6E-882D-2548C7F13774}" destId="{01D21FF9-EDBD-46A8-8F5D-41352017A270}" srcOrd="1" destOrd="0" parTransId="{9652F4F0-2446-408E-88DB-1AA888C082D8}" sibTransId="{408F1211-EAA3-4150-B63F-1C5CC03B19D2}"/>
    <dgm:cxn modelId="{25BA8686-FE1F-4068-9A50-516DC3B3457A}" type="presOf" srcId="{906F4E33-5CDA-44BA-9E50-0B3C42633352}" destId="{F78A93BD-E317-469E-939A-E51722949BBE}" srcOrd="1" destOrd="0" presId="urn:microsoft.com/office/officeart/2005/8/layout/hList9"/>
    <dgm:cxn modelId="{CBAF429E-4A61-4770-A35B-54A2780C3D4F}" type="presOf" srcId="{B071D7FA-BAD8-41BF-AB19-AD4901184A8D}" destId="{7ED78749-95F2-4971-848B-F809E1EA2EC2}" srcOrd="0" destOrd="0" presId="urn:microsoft.com/office/officeart/2005/8/layout/hList9"/>
    <dgm:cxn modelId="{B52F86A7-B530-44FD-BD36-9277B4BB46E1}" srcId="{01D21FF9-EDBD-46A8-8F5D-41352017A270}" destId="{906F4E33-5CDA-44BA-9E50-0B3C42633352}" srcOrd="1" destOrd="0" parTransId="{8C110EF6-8091-4561-AF62-726C80BEC68B}" sibTransId="{BAB35081-1A85-418C-B5C1-3C3EF98B58EC}"/>
    <dgm:cxn modelId="{D12880B2-7589-4EC6-A1C1-03CC125D6703}" type="presOf" srcId="{C0113220-177A-41F0-BFB3-E67FAC56E78D}" destId="{51355CCB-4E06-478B-80D0-0B77CE67891A}" srcOrd="1" destOrd="0" presId="urn:microsoft.com/office/officeart/2005/8/layout/hList9"/>
    <dgm:cxn modelId="{D3B1F6B3-7F9C-4616-8879-F6D28E8F7BDA}" type="presOf" srcId="{13808032-4127-47DD-AF8B-3CCA0CD37868}" destId="{F5D3FD15-09B7-407F-AA53-FB4AF00C6F33}" srcOrd="1" destOrd="0" presId="urn:microsoft.com/office/officeart/2005/8/layout/hList9"/>
    <dgm:cxn modelId="{E27EF6BE-18D9-4792-9D85-EF725B779A5B}" type="presOf" srcId="{906F4E33-5CDA-44BA-9E50-0B3C42633352}" destId="{D53C05C9-9C97-42E7-8D7E-2858BE2E8F15}" srcOrd="0" destOrd="0" presId="urn:microsoft.com/office/officeart/2005/8/layout/hList9"/>
    <dgm:cxn modelId="{63935BC0-8615-44F4-8823-43C5030CE2F8}" srcId="{7AE47C8F-23F3-461C-9354-60027B06BA43}" destId="{172EC584-3AAE-4E37-858C-28723AABDB65}" srcOrd="0" destOrd="0" parTransId="{3171FDA8-2B93-4618-BA11-BF7127ACC2DC}" sibTransId="{406926B6-E2DC-4BA4-B183-469663414E87}"/>
    <dgm:cxn modelId="{632481C4-3448-4B39-AE21-9F8C09700646}" type="presOf" srcId="{60B77AE3-7CFB-46C7-B53F-4DA45C5CC9B1}" destId="{A6330950-D1E0-40EF-B554-60BAD40D9474}" srcOrd="1" destOrd="0" presId="urn:microsoft.com/office/officeart/2005/8/layout/hList9"/>
    <dgm:cxn modelId="{7EB7BBCA-0A45-4745-AE9D-C53BBF24BA17}" type="presOf" srcId="{7AE47C8F-23F3-461C-9354-60027B06BA43}" destId="{922F346B-5EAB-4513-B2DC-A7DC300C0A2E}" srcOrd="0" destOrd="0" presId="urn:microsoft.com/office/officeart/2005/8/layout/hList9"/>
    <dgm:cxn modelId="{368D6DCF-93D1-4161-84BC-F8E00796C205}" type="presOf" srcId="{E0ED7B37-ED57-4DEA-9768-5EC467683E15}" destId="{4AF1CC47-1B89-444D-A9D9-1B8BC456878F}" srcOrd="0" destOrd="0" presId="urn:microsoft.com/office/officeart/2005/8/layout/hList9"/>
    <dgm:cxn modelId="{BC37FBD5-A9AD-43B8-A370-D3841EEA0B22}" srcId="{01D21FF9-EDBD-46A8-8F5D-41352017A270}" destId="{E0ED7B37-ED57-4DEA-9768-5EC467683E15}" srcOrd="0" destOrd="0" parTransId="{5584A34D-072E-43B7-B3F7-831D6C078A97}" sibTransId="{B508A088-65F9-4133-8195-FC5D5732E376}"/>
    <dgm:cxn modelId="{9A4A0CEF-2C87-4A96-AADA-DB1407B58BC5}" type="presOf" srcId="{172EC584-3AAE-4E37-858C-28723AABDB65}" destId="{922E7019-F235-400A-8E7D-456262C9A7B9}" srcOrd="1" destOrd="0" presId="urn:microsoft.com/office/officeart/2005/8/layout/hList9"/>
    <dgm:cxn modelId="{FEE0EAFD-6EAD-4FFB-A746-B6EB5457EEBC}" type="presOf" srcId="{2A7EF31A-F9D5-4281-BFF4-FE45388B05EA}" destId="{CBEB8E49-1B2E-4CF2-99B9-200ACC746D26}" srcOrd="0" destOrd="0" presId="urn:microsoft.com/office/officeart/2005/8/layout/hList9"/>
    <dgm:cxn modelId="{79B70F56-BF13-459A-80D4-A3E17D89BEDE}" type="presParOf" srcId="{79DBA164-D09E-4669-8970-6712A62D4DB1}" destId="{36863A51-3F96-4C4D-8522-EFEBACD57881}" srcOrd="0" destOrd="0" presId="urn:microsoft.com/office/officeart/2005/8/layout/hList9"/>
    <dgm:cxn modelId="{F17E4E7B-C874-4CE7-8A7F-1DBE15A980E7}" type="presParOf" srcId="{79DBA164-D09E-4669-8970-6712A62D4DB1}" destId="{DBDA5BA9-4629-4DEC-882F-FF4791F9971E}" srcOrd="1" destOrd="0" presId="urn:microsoft.com/office/officeart/2005/8/layout/hList9"/>
    <dgm:cxn modelId="{AEFB9DF6-B732-4CAF-8CF2-8F9B8A82FD8D}" type="presParOf" srcId="{DBDA5BA9-4629-4DEC-882F-FF4791F9971E}" destId="{E794D4B9-2A75-48A8-849E-CB63892654F3}" srcOrd="0" destOrd="0" presId="urn:microsoft.com/office/officeart/2005/8/layout/hList9"/>
    <dgm:cxn modelId="{D9753DBA-51BE-4EFE-BC35-EFEB03B36F4A}" type="presParOf" srcId="{DBDA5BA9-4629-4DEC-882F-FF4791F9971E}" destId="{330C1DB8-E4B9-4EF8-9C7C-F87E530F7B5F}" srcOrd="1" destOrd="0" presId="urn:microsoft.com/office/officeart/2005/8/layout/hList9"/>
    <dgm:cxn modelId="{BF6A7B18-4467-4138-A3DF-BB62392CDFE6}" type="presParOf" srcId="{330C1DB8-E4B9-4EF8-9C7C-F87E530F7B5F}" destId="{94DCE82C-3BE2-4B6A-97AA-365A541E593F}" srcOrd="0" destOrd="0" presId="urn:microsoft.com/office/officeart/2005/8/layout/hList9"/>
    <dgm:cxn modelId="{BC40A11A-83EF-4B25-A515-7C77EB3880F0}" type="presParOf" srcId="{330C1DB8-E4B9-4EF8-9C7C-F87E530F7B5F}" destId="{922E7019-F235-400A-8E7D-456262C9A7B9}" srcOrd="1" destOrd="0" presId="urn:microsoft.com/office/officeart/2005/8/layout/hList9"/>
    <dgm:cxn modelId="{1F9ABD7F-177D-4745-937C-AFF5D332DC60}" type="presParOf" srcId="{DBDA5BA9-4629-4DEC-882F-FF4791F9971E}" destId="{0B04BC10-4F71-4D50-9541-93878572CF7A}" srcOrd="2" destOrd="0" presId="urn:microsoft.com/office/officeart/2005/8/layout/hList9"/>
    <dgm:cxn modelId="{D092267E-BD3F-402C-B473-FD358C6E342C}" type="presParOf" srcId="{0B04BC10-4F71-4D50-9541-93878572CF7A}" destId="{06AC7612-8EB6-4F94-AFE9-F34B71CCFF19}" srcOrd="0" destOrd="0" presId="urn:microsoft.com/office/officeart/2005/8/layout/hList9"/>
    <dgm:cxn modelId="{1BEFAADA-42EB-42FE-B603-E34609C3CE94}" type="presParOf" srcId="{0B04BC10-4F71-4D50-9541-93878572CF7A}" destId="{51355CCB-4E06-478B-80D0-0B77CE67891A}" srcOrd="1" destOrd="0" presId="urn:microsoft.com/office/officeart/2005/8/layout/hList9"/>
    <dgm:cxn modelId="{6B175937-B42C-41F5-AD89-81A41CA1DE78}" type="presParOf" srcId="{DBDA5BA9-4629-4DEC-882F-FF4791F9971E}" destId="{2B6F1C4D-4BD1-45C0-AAF5-F27336840DB2}" srcOrd="3" destOrd="0" presId="urn:microsoft.com/office/officeart/2005/8/layout/hList9"/>
    <dgm:cxn modelId="{A30A9E5F-461C-46CB-8905-9A48816ED4FF}" type="presParOf" srcId="{2B6F1C4D-4BD1-45C0-AAF5-F27336840DB2}" destId="{EB4F6B48-BD97-4175-B8FC-CAB5E08A90CB}" srcOrd="0" destOrd="0" presId="urn:microsoft.com/office/officeart/2005/8/layout/hList9"/>
    <dgm:cxn modelId="{EFA1C097-5DD8-464C-B476-3957145B735E}" type="presParOf" srcId="{2B6F1C4D-4BD1-45C0-AAF5-F27336840DB2}" destId="{F5D3FD15-09B7-407F-AA53-FB4AF00C6F33}" srcOrd="1" destOrd="0" presId="urn:microsoft.com/office/officeart/2005/8/layout/hList9"/>
    <dgm:cxn modelId="{79C60DEB-E02A-4494-8273-4297171F8392}" type="presParOf" srcId="{79DBA164-D09E-4669-8970-6712A62D4DB1}" destId="{69A80D15-41CB-44FE-B45F-449DBA98EEA8}" srcOrd="2" destOrd="0" presId="urn:microsoft.com/office/officeart/2005/8/layout/hList9"/>
    <dgm:cxn modelId="{0E1C43B2-7994-4213-87A2-F570B86E2617}" type="presParOf" srcId="{79DBA164-D09E-4669-8970-6712A62D4DB1}" destId="{922F346B-5EAB-4513-B2DC-A7DC300C0A2E}" srcOrd="3" destOrd="0" presId="urn:microsoft.com/office/officeart/2005/8/layout/hList9"/>
    <dgm:cxn modelId="{5CF6BC72-F0D4-4B60-8FA1-F4CD17D37F30}" type="presParOf" srcId="{79DBA164-D09E-4669-8970-6712A62D4DB1}" destId="{DB7E4322-7753-4BCE-93C9-6D6783AB9016}" srcOrd="4" destOrd="0" presId="urn:microsoft.com/office/officeart/2005/8/layout/hList9"/>
    <dgm:cxn modelId="{2265440F-96BF-4774-A46D-4FE5C915D483}" type="presParOf" srcId="{79DBA164-D09E-4669-8970-6712A62D4DB1}" destId="{29FDEACB-0A92-4D42-925C-8CDEDD6B6B74}" srcOrd="5" destOrd="0" presId="urn:microsoft.com/office/officeart/2005/8/layout/hList9"/>
    <dgm:cxn modelId="{D86D2585-A4E4-49FA-8AE2-7D1A016A9468}" type="presParOf" srcId="{79DBA164-D09E-4669-8970-6712A62D4DB1}" destId="{6C4457ED-45A9-4E9E-82B5-A58C83046B00}" srcOrd="6" destOrd="0" presId="urn:microsoft.com/office/officeart/2005/8/layout/hList9"/>
    <dgm:cxn modelId="{21F8D7FE-DE48-4EFD-B425-1A4B4D19E0BF}" type="presParOf" srcId="{6C4457ED-45A9-4E9E-82B5-A58C83046B00}" destId="{9F42B19A-F9B6-4857-92F0-4273A864BC00}" srcOrd="0" destOrd="0" presId="urn:microsoft.com/office/officeart/2005/8/layout/hList9"/>
    <dgm:cxn modelId="{8D5EEFC5-43E5-4392-B751-883C59330660}" type="presParOf" srcId="{6C4457ED-45A9-4E9E-82B5-A58C83046B00}" destId="{DDA16FF4-1F5C-4C89-B117-A4C63919F3F4}" srcOrd="1" destOrd="0" presId="urn:microsoft.com/office/officeart/2005/8/layout/hList9"/>
    <dgm:cxn modelId="{3801853C-A68B-46D4-BEC3-B8FFD7BE374B}" type="presParOf" srcId="{DDA16FF4-1F5C-4C89-B117-A4C63919F3F4}" destId="{4AF1CC47-1B89-444D-A9D9-1B8BC456878F}" srcOrd="0" destOrd="0" presId="urn:microsoft.com/office/officeart/2005/8/layout/hList9"/>
    <dgm:cxn modelId="{0815D5FC-7611-464D-9549-F80045A7E114}" type="presParOf" srcId="{DDA16FF4-1F5C-4C89-B117-A4C63919F3F4}" destId="{F8FC0112-D08C-4813-B616-4F33F8850C8C}" srcOrd="1" destOrd="0" presId="urn:microsoft.com/office/officeart/2005/8/layout/hList9"/>
    <dgm:cxn modelId="{A4833ADA-2384-4530-B32C-E2DF0A4F8D30}" type="presParOf" srcId="{6C4457ED-45A9-4E9E-82B5-A58C83046B00}" destId="{E254A2BC-9D30-4E7C-8B8D-3194AB021B77}" srcOrd="2" destOrd="0" presId="urn:microsoft.com/office/officeart/2005/8/layout/hList9"/>
    <dgm:cxn modelId="{0C56108E-0FD1-4E6E-A2EF-8F23266956D3}" type="presParOf" srcId="{E254A2BC-9D30-4E7C-8B8D-3194AB021B77}" destId="{D53C05C9-9C97-42E7-8D7E-2858BE2E8F15}" srcOrd="0" destOrd="0" presId="urn:microsoft.com/office/officeart/2005/8/layout/hList9"/>
    <dgm:cxn modelId="{9550B0BB-2C40-40A0-9947-6BC9D6ED6EBB}" type="presParOf" srcId="{E254A2BC-9D30-4E7C-8B8D-3194AB021B77}" destId="{F78A93BD-E317-469E-939A-E51722949BBE}" srcOrd="1" destOrd="0" presId="urn:microsoft.com/office/officeart/2005/8/layout/hList9"/>
    <dgm:cxn modelId="{6DC026AE-BB38-4E23-97C6-805D28A0F039}" type="presParOf" srcId="{79DBA164-D09E-4669-8970-6712A62D4DB1}" destId="{79A28D4C-7172-494F-BEFB-84E0FD61DB58}" srcOrd="7" destOrd="0" presId="urn:microsoft.com/office/officeart/2005/8/layout/hList9"/>
    <dgm:cxn modelId="{B0F59FB7-C0CA-4BF1-85FC-42F8A2D71E89}" type="presParOf" srcId="{79DBA164-D09E-4669-8970-6712A62D4DB1}" destId="{F26B98C8-6668-4D56-BF9B-05680BB1A0D4}" srcOrd="8" destOrd="0" presId="urn:microsoft.com/office/officeart/2005/8/layout/hList9"/>
    <dgm:cxn modelId="{35FEDEA3-05B5-435C-B788-7F18BE127662}" type="presParOf" srcId="{79DBA164-D09E-4669-8970-6712A62D4DB1}" destId="{C98F2F8B-9569-4C6D-8117-B90679DF2C14}" srcOrd="9" destOrd="0" presId="urn:microsoft.com/office/officeart/2005/8/layout/hList9"/>
    <dgm:cxn modelId="{18BE8782-6B5E-47C6-8F30-CA4BDC8A0C1E}" type="presParOf" srcId="{79DBA164-D09E-4669-8970-6712A62D4DB1}" destId="{ECDB3A00-3577-4BCC-8ACD-76576FF893B7}" srcOrd="10" destOrd="0" presId="urn:microsoft.com/office/officeart/2005/8/layout/hList9"/>
    <dgm:cxn modelId="{499FEB91-63B6-4F69-A8D4-E4372552E983}" type="presParOf" srcId="{79DBA164-D09E-4669-8970-6712A62D4DB1}" destId="{DAE99D58-932B-4103-9175-A33F1823A2A9}" srcOrd="11" destOrd="0" presId="urn:microsoft.com/office/officeart/2005/8/layout/hList9"/>
    <dgm:cxn modelId="{B894439E-08F1-4B06-820C-DBC89D325533}" type="presParOf" srcId="{DAE99D58-932B-4103-9175-A33F1823A2A9}" destId="{F48E6F8B-A2B3-48C2-AD7F-A193ED51A281}" srcOrd="0" destOrd="0" presId="urn:microsoft.com/office/officeart/2005/8/layout/hList9"/>
    <dgm:cxn modelId="{0BB66538-27E1-48A9-B10F-192B82CE04F7}" type="presParOf" srcId="{DAE99D58-932B-4103-9175-A33F1823A2A9}" destId="{EDE25ABA-00C6-4C30-B982-5315CA5EBC41}" srcOrd="1" destOrd="0" presId="urn:microsoft.com/office/officeart/2005/8/layout/hList9"/>
    <dgm:cxn modelId="{944F304D-3CAF-45C3-9FB1-991DF34FD328}" type="presParOf" srcId="{EDE25ABA-00C6-4C30-B982-5315CA5EBC41}" destId="{6600063B-DE0B-43DC-9EC4-6A1B5CC384A3}" srcOrd="0" destOrd="0" presId="urn:microsoft.com/office/officeart/2005/8/layout/hList9"/>
    <dgm:cxn modelId="{D7ACBB1B-CA38-41A2-B675-C122C99B5D6B}" type="presParOf" srcId="{EDE25ABA-00C6-4C30-B982-5315CA5EBC41}" destId="{A6330950-D1E0-40EF-B554-60BAD40D9474}" srcOrd="1" destOrd="0" presId="urn:microsoft.com/office/officeart/2005/8/layout/hList9"/>
    <dgm:cxn modelId="{9D306712-7DA6-4B8F-A9C7-EB69869BCBAE}" type="presParOf" srcId="{DAE99D58-932B-4103-9175-A33F1823A2A9}" destId="{EDF27FD1-DDE8-4BCD-97A0-DCE62056A03E}" srcOrd="2" destOrd="0" presId="urn:microsoft.com/office/officeart/2005/8/layout/hList9"/>
    <dgm:cxn modelId="{FB09870E-98C2-4DF1-9ECC-D4024F80B966}" type="presParOf" srcId="{EDF27FD1-DDE8-4BCD-97A0-DCE62056A03E}" destId="{1A4E1C1D-9B9F-47FA-B22A-15ADB74C6252}" srcOrd="0" destOrd="0" presId="urn:microsoft.com/office/officeart/2005/8/layout/hList9"/>
    <dgm:cxn modelId="{02FBE9AF-2876-4576-9740-AA8B4A830207}" type="presParOf" srcId="{EDF27FD1-DDE8-4BCD-97A0-DCE62056A03E}" destId="{010D1984-AE17-4ABC-BB1B-F5C3D19CC2D2}" srcOrd="1" destOrd="0" presId="urn:microsoft.com/office/officeart/2005/8/layout/hList9"/>
    <dgm:cxn modelId="{D8FAB2A0-F048-42FC-A842-8A800B1BD210}" type="presParOf" srcId="{DAE99D58-932B-4103-9175-A33F1823A2A9}" destId="{C9DEC923-419E-46CF-833B-7066D7D61036}" srcOrd="3" destOrd="0" presId="urn:microsoft.com/office/officeart/2005/8/layout/hList9"/>
    <dgm:cxn modelId="{103CD69B-712E-433B-9173-A61AAD50C984}" type="presParOf" srcId="{C9DEC923-419E-46CF-833B-7066D7D61036}" destId="{7ED78749-95F2-4971-848B-F809E1EA2EC2}" srcOrd="0" destOrd="0" presId="urn:microsoft.com/office/officeart/2005/8/layout/hList9"/>
    <dgm:cxn modelId="{317AC891-FAED-4B1F-9DBD-7CFB849B8C66}" type="presParOf" srcId="{C9DEC923-419E-46CF-833B-7066D7D61036}" destId="{06C5836B-9F84-4A0A-ACA4-4F9B90DC046C}" srcOrd="1" destOrd="0" presId="urn:microsoft.com/office/officeart/2005/8/layout/hList9"/>
    <dgm:cxn modelId="{5B47FD1F-C934-4FC0-A0AE-20DEA875B2C0}" type="presParOf" srcId="{79DBA164-D09E-4669-8970-6712A62D4DB1}" destId="{E722BC7C-F2E2-4FEC-8511-AE19DD13F7EE}" srcOrd="12" destOrd="0" presId="urn:microsoft.com/office/officeart/2005/8/layout/hList9"/>
    <dgm:cxn modelId="{E73E1CB6-831E-4763-89DE-B6EEC82D9557}" type="presParOf" srcId="{79DBA164-D09E-4669-8970-6712A62D4DB1}" destId="{CBEB8E49-1B2E-4CF2-99B9-200ACC746D26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D2C2EF-0512-42CE-8FDF-D05E873D87C7}">
      <dsp:nvSpPr>
        <dsp:cNvPr id="0" name=""/>
        <dsp:cNvSpPr/>
      </dsp:nvSpPr>
      <dsp:spPr>
        <a:xfrm>
          <a:off x="5517" y="224049"/>
          <a:ext cx="1640085" cy="5230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2"/>
              </a:solidFill>
            </a:rPr>
            <a:t>Controlled Variables</a:t>
          </a:r>
        </a:p>
      </dsp:txBody>
      <dsp:txXfrm>
        <a:off x="5517" y="224049"/>
        <a:ext cx="1640085" cy="523013"/>
      </dsp:txXfrm>
    </dsp:sp>
    <dsp:sp modelId="{B8928ADB-3C84-4255-BD4C-C839CE1E4EF5}">
      <dsp:nvSpPr>
        <dsp:cNvPr id="0" name=""/>
        <dsp:cNvSpPr/>
      </dsp:nvSpPr>
      <dsp:spPr>
        <a:xfrm>
          <a:off x="5517" y="747063"/>
          <a:ext cx="1640085" cy="30928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Pre Order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Shipping</a:t>
          </a:r>
        </a:p>
      </dsp:txBody>
      <dsp:txXfrm>
        <a:off x="5517" y="747063"/>
        <a:ext cx="1640085" cy="3092887"/>
      </dsp:txXfrm>
    </dsp:sp>
    <dsp:sp modelId="{7E421943-7B36-48D7-9361-540BB11A18CB}">
      <dsp:nvSpPr>
        <dsp:cNvPr id="0" name=""/>
        <dsp:cNvSpPr/>
      </dsp:nvSpPr>
      <dsp:spPr>
        <a:xfrm>
          <a:off x="1875215" y="224049"/>
          <a:ext cx="1640085" cy="5230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2"/>
              </a:solidFill>
            </a:rPr>
            <a:t>Defined Variables</a:t>
          </a:r>
        </a:p>
      </dsp:txBody>
      <dsp:txXfrm>
        <a:off x="1875215" y="224049"/>
        <a:ext cx="1640085" cy="523013"/>
      </dsp:txXfrm>
    </dsp:sp>
    <dsp:sp modelId="{119F4A53-BB6C-4BCD-8F17-16F8EBDF081E}">
      <dsp:nvSpPr>
        <dsp:cNvPr id="0" name=""/>
        <dsp:cNvSpPr/>
      </dsp:nvSpPr>
      <dsp:spPr>
        <a:xfrm>
          <a:off x="1875215" y="747063"/>
          <a:ext cx="1640085" cy="30928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Stock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Predicted Demand</a:t>
          </a:r>
        </a:p>
      </dsp:txBody>
      <dsp:txXfrm>
        <a:off x="1875215" y="747063"/>
        <a:ext cx="1640085" cy="3092887"/>
      </dsp:txXfrm>
    </dsp:sp>
    <dsp:sp modelId="{AC0C4830-0292-4EA7-9487-15A4FD7ADAA9}">
      <dsp:nvSpPr>
        <dsp:cNvPr id="0" name=""/>
        <dsp:cNvSpPr/>
      </dsp:nvSpPr>
      <dsp:spPr>
        <a:xfrm>
          <a:off x="3744913" y="224049"/>
          <a:ext cx="2345568" cy="5230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2"/>
              </a:solidFill>
            </a:rPr>
            <a:t>Constants</a:t>
          </a:r>
        </a:p>
      </dsp:txBody>
      <dsp:txXfrm>
        <a:off x="3744913" y="224049"/>
        <a:ext cx="2345568" cy="523013"/>
      </dsp:txXfrm>
    </dsp:sp>
    <dsp:sp modelId="{75C960EF-B896-459E-97A5-611C78E3D372}">
      <dsp:nvSpPr>
        <dsp:cNvPr id="0" name=""/>
        <dsp:cNvSpPr/>
      </dsp:nvSpPr>
      <dsp:spPr>
        <a:xfrm>
          <a:off x="3748054" y="747063"/>
          <a:ext cx="2339287" cy="30928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Factory Lead Time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Factory Production Time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Warehouse Capacity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Warehouse Lead Time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Pre Order Cost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Extra Products Cost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Discount Rate</a:t>
          </a:r>
        </a:p>
      </dsp:txBody>
      <dsp:txXfrm>
        <a:off x="3748054" y="747063"/>
        <a:ext cx="2339287" cy="30928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DCE82C-3BE2-4B6A-97AA-365A541E593F}">
      <dsp:nvSpPr>
        <dsp:cNvPr id="0" name=""/>
        <dsp:cNvSpPr/>
      </dsp:nvSpPr>
      <dsp:spPr>
        <a:xfrm>
          <a:off x="668461" y="945970"/>
          <a:ext cx="1252388" cy="83534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Limits the number of SKU’s produced per time unit</a:t>
          </a:r>
        </a:p>
      </dsp:txBody>
      <dsp:txXfrm>
        <a:off x="868843" y="945970"/>
        <a:ext cx="1052006" cy="835343"/>
      </dsp:txXfrm>
    </dsp:sp>
    <dsp:sp modelId="{06AC7612-8EB6-4F94-AFE9-F34B71CCFF19}">
      <dsp:nvSpPr>
        <dsp:cNvPr id="0" name=""/>
        <dsp:cNvSpPr/>
      </dsp:nvSpPr>
      <dsp:spPr>
        <a:xfrm>
          <a:off x="668461" y="1781313"/>
          <a:ext cx="1252388" cy="83534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Each warehouse has its own lead time</a:t>
          </a:r>
        </a:p>
      </dsp:txBody>
      <dsp:txXfrm>
        <a:off x="868843" y="1781313"/>
        <a:ext cx="1052006" cy="835343"/>
      </dsp:txXfrm>
    </dsp:sp>
    <dsp:sp modelId="{A196D4DB-A3B1-4D59-A521-F422D2E0EF1C}">
      <dsp:nvSpPr>
        <dsp:cNvPr id="0" name=""/>
        <dsp:cNvSpPr/>
      </dsp:nvSpPr>
      <dsp:spPr>
        <a:xfrm>
          <a:off x="668461" y="2616656"/>
          <a:ext cx="1252388" cy="83534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The factory takes a limited time units to produce the goods</a:t>
          </a:r>
        </a:p>
      </dsp:txBody>
      <dsp:txXfrm>
        <a:off x="868843" y="2616656"/>
        <a:ext cx="1052006" cy="835343"/>
      </dsp:txXfrm>
    </dsp:sp>
    <dsp:sp modelId="{922F346B-5EAB-4513-B2DC-A7DC300C0A2E}">
      <dsp:nvSpPr>
        <dsp:cNvPr id="0" name=""/>
        <dsp:cNvSpPr/>
      </dsp:nvSpPr>
      <dsp:spPr>
        <a:xfrm>
          <a:off x="520" y="611999"/>
          <a:ext cx="834925" cy="8349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Factory</a:t>
          </a:r>
        </a:p>
      </dsp:txBody>
      <dsp:txXfrm>
        <a:off x="122792" y="734271"/>
        <a:ext cx="590381" cy="590381"/>
      </dsp:txXfrm>
    </dsp:sp>
    <dsp:sp modelId="{4AF1CC47-1B89-444D-A9D9-1B8BC456878F}">
      <dsp:nvSpPr>
        <dsp:cNvPr id="0" name=""/>
        <dsp:cNvSpPr/>
      </dsp:nvSpPr>
      <dsp:spPr>
        <a:xfrm>
          <a:off x="2755775" y="945970"/>
          <a:ext cx="1252388" cy="83534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The capacity to stock each SKU is constant over time</a:t>
          </a:r>
        </a:p>
      </dsp:txBody>
      <dsp:txXfrm>
        <a:off x="2956158" y="945970"/>
        <a:ext cx="1052006" cy="835343"/>
      </dsp:txXfrm>
    </dsp:sp>
    <dsp:sp modelId="{D53C05C9-9C97-42E7-8D7E-2858BE2E8F15}">
      <dsp:nvSpPr>
        <dsp:cNvPr id="0" name=""/>
        <dsp:cNvSpPr/>
      </dsp:nvSpPr>
      <dsp:spPr>
        <a:xfrm>
          <a:off x="2755775" y="1781313"/>
          <a:ext cx="1252388" cy="83534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The lead time depends on the customer</a:t>
          </a:r>
        </a:p>
      </dsp:txBody>
      <dsp:txXfrm>
        <a:off x="2956158" y="1781313"/>
        <a:ext cx="1052006" cy="835343"/>
      </dsp:txXfrm>
    </dsp:sp>
    <dsp:sp modelId="{F26B98C8-6668-4D56-BF9B-05680BB1A0D4}">
      <dsp:nvSpPr>
        <dsp:cNvPr id="0" name=""/>
        <dsp:cNvSpPr/>
      </dsp:nvSpPr>
      <dsp:spPr>
        <a:xfrm>
          <a:off x="2087835" y="611999"/>
          <a:ext cx="834925" cy="8349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Warehouse</a:t>
          </a:r>
        </a:p>
      </dsp:txBody>
      <dsp:txXfrm>
        <a:off x="2210107" y="734271"/>
        <a:ext cx="590381" cy="590381"/>
      </dsp:txXfrm>
    </dsp:sp>
    <dsp:sp modelId="{6600063B-DE0B-43DC-9EC4-6A1B5CC384A3}">
      <dsp:nvSpPr>
        <dsp:cNvPr id="0" name=""/>
        <dsp:cNvSpPr/>
      </dsp:nvSpPr>
      <dsp:spPr>
        <a:xfrm>
          <a:off x="4843090" y="945970"/>
          <a:ext cx="1252388" cy="83534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Goods purchased from the factories cost less than extra products</a:t>
          </a:r>
        </a:p>
      </dsp:txBody>
      <dsp:txXfrm>
        <a:off x="5043472" y="945970"/>
        <a:ext cx="1052006" cy="835343"/>
      </dsp:txXfrm>
    </dsp:sp>
    <dsp:sp modelId="{8D0749E4-C145-4A57-A060-6C77ABB2D9E1}">
      <dsp:nvSpPr>
        <dsp:cNvPr id="0" name=""/>
        <dsp:cNvSpPr/>
      </dsp:nvSpPr>
      <dsp:spPr>
        <a:xfrm>
          <a:off x="4843090" y="1781313"/>
          <a:ext cx="1252388" cy="83534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Extra products make the solution feasible</a:t>
          </a:r>
        </a:p>
      </dsp:txBody>
      <dsp:txXfrm>
        <a:off x="5043472" y="1781313"/>
        <a:ext cx="1052006" cy="835343"/>
      </dsp:txXfrm>
    </dsp:sp>
    <dsp:sp modelId="{1A4E1C1D-9B9F-47FA-B22A-15ADB74C6252}">
      <dsp:nvSpPr>
        <dsp:cNvPr id="0" name=""/>
        <dsp:cNvSpPr/>
      </dsp:nvSpPr>
      <dsp:spPr>
        <a:xfrm>
          <a:off x="4843090" y="2616656"/>
          <a:ext cx="1252388" cy="83534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The discount rate can be modelled per factory/SKU</a:t>
          </a:r>
        </a:p>
      </dsp:txBody>
      <dsp:txXfrm>
        <a:off x="5043472" y="2616656"/>
        <a:ext cx="1052006" cy="835343"/>
      </dsp:txXfrm>
    </dsp:sp>
    <dsp:sp modelId="{CBEB8E49-1B2E-4CF2-99B9-200ACC746D26}">
      <dsp:nvSpPr>
        <dsp:cNvPr id="0" name=""/>
        <dsp:cNvSpPr/>
      </dsp:nvSpPr>
      <dsp:spPr>
        <a:xfrm>
          <a:off x="4175149" y="611999"/>
          <a:ext cx="834925" cy="8349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Costs</a:t>
          </a:r>
        </a:p>
      </dsp:txBody>
      <dsp:txXfrm>
        <a:off x="4297421" y="734271"/>
        <a:ext cx="590381" cy="5903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DCE82C-3BE2-4B6A-97AA-365A541E593F}">
      <dsp:nvSpPr>
        <dsp:cNvPr id="0" name=""/>
        <dsp:cNvSpPr/>
      </dsp:nvSpPr>
      <dsp:spPr>
        <a:xfrm>
          <a:off x="668461" y="945970"/>
          <a:ext cx="1252388" cy="83534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Receives Pre Orders and delivers SKU’s</a:t>
          </a:r>
        </a:p>
      </dsp:txBody>
      <dsp:txXfrm>
        <a:off x="868843" y="945970"/>
        <a:ext cx="1052006" cy="835343"/>
      </dsp:txXfrm>
    </dsp:sp>
    <dsp:sp modelId="{06AC7612-8EB6-4F94-AFE9-F34B71CCFF19}">
      <dsp:nvSpPr>
        <dsp:cNvPr id="0" name=""/>
        <dsp:cNvSpPr/>
      </dsp:nvSpPr>
      <dsp:spPr>
        <a:xfrm>
          <a:off x="668461" y="1781313"/>
          <a:ext cx="1252388" cy="83534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Produced goods are shipped at once to the warehouses</a:t>
          </a:r>
        </a:p>
      </dsp:txBody>
      <dsp:txXfrm>
        <a:off x="868843" y="1781313"/>
        <a:ext cx="1052006" cy="835343"/>
      </dsp:txXfrm>
    </dsp:sp>
    <dsp:sp modelId="{EB4F6B48-BD97-4175-B8FC-CAB5E08A90CB}">
      <dsp:nvSpPr>
        <dsp:cNvPr id="0" name=""/>
        <dsp:cNvSpPr/>
      </dsp:nvSpPr>
      <dsp:spPr>
        <a:xfrm>
          <a:off x="668461" y="2616656"/>
          <a:ext cx="1252388" cy="83534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Individual SKU production capacity</a:t>
          </a:r>
        </a:p>
      </dsp:txBody>
      <dsp:txXfrm>
        <a:off x="868843" y="2616656"/>
        <a:ext cx="1052006" cy="835343"/>
      </dsp:txXfrm>
    </dsp:sp>
    <dsp:sp modelId="{922F346B-5EAB-4513-B2DC-A7DC300C0A2E}">
      <dsp:nvSpPr>
        <dsp:cNvPr id="0" name=""/>
        <dsp:cNvSpPr/>
      </dsp:nvSpPr>
      <dsp:spPr>
        <a:xfrm>
          <a:off x="520" y="611999"/>
          <a:ext cx="834925" cy="8349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Factory</a:t>
          </a:r>
        </a:p>
      </dsp:txBody>
      <dsp:txXfrm>
        <a:off x="122792" y="734271"/>
        <a:ext cx="590381" cy="590381"/>
      </dsp:txXfrm>
    </dsp:sp>
    <dsp:sp modelId="{4AF1CC47-1B89-444D-A9D9-1B8BC456878F}">
      <dsp:nvSpPr>
        <dsp:cNvPr id="0" name=""/>
        <dsp:cNvSpPr/>
      </dsp:nvSpPr>
      <dsp:spPr>
        <a:xfrm>
          <a:off x="2755775" y="945970"/>
          <a:ext cx="1252388" cy="83534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Stock zero policy</a:t>
          </a:r>
        </a:p>
      </dsp:txBody>
      <dsp:txXfrm>
        <a:off x="2956158" y="945970"/>
        <a:ext cx="1052006" cy="835343"/>
      </dsp:txXfrm>
    </dsp:sp>
    <dsp:sp modelId="{D53C05C9-9C97-42E7-8D7E-2858BE2E8F15}">
      <dsp:nvSpPr>
        <dsp:cNvPr id="0" name=""/>
        <dsp:cNvSpPr/>
      </dsp:nvSpPr>
      <dsp:spPr>
        <a:xfrm>
          <a:off x="2755775" y="1781313"/>
          <a:ext cx="1252388" cy="83534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Individual SKU storage capacity</a:t>
          </a:r>
        </a:p>
      </dsp:txBody>
      <dsp:txXfrm>
        <a:off x="2956158" y="1781313"/>
        <a:ext cx="1052006" cy="835343"/>
      </dsp:txXfrm>
    </dsp:sp>
    <dsp:sp modelId="{F26B98C8-6668-4D56-BF9B-05680BB1A0D4}">
      <dsp:nvSpPr>
        <dsp:cNvPr id="0" name=""/>
        <dsp:cNvSpPr/>
      </dsp:nvSpPr>
      <dsp:spPr>
        <a:xfrm>
          <a:off x="2087835" y="611999"/>
          <a:ext cx="834925" cy="8349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Warehouse</a:t>
          </a:r>
        </a:p>
      </dsp:txBody>
      <dsp:txXfrm>
        <a:off x="2210107" y="734271"/>
        <a:ext cx="590381" cy="590381"/>
      </dsp:txXfrm>
    </dsp:sp>
    <dsp:sp modelId="{6600063B-DE0B-43DC-9EC4-6A1B5CC384A3}">
      <dsp:nvSpPr>
        <dsp:cNvPr id="0" name=""/>
        <dsp:cNvSpPr/>
      </dsp:nvSpPr>
      <dsp:spPr>
        <a:xfrm>
          <a:off x="4843090" y="945970"/>
          <a:ext cx="1252388" cy="83534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The parameters are constant over time</a:t>
          </a:r>
        </a:p>
      </dsp:txBody>
      <dsp:txXfrm>
        <a:off x="5043472" y="945970"/>
        <a:ext cx="1052006" cy="835343"/>
      </dsp:txXfrm>
    </dsp:sp>
    <dsp:sp modelId="{1A4E1C1D-9B9F-47FA-B22A-15ADB74C6252}">
      <dsp:nvSpPr>
        <dsp:cNvPr id="0" name=""/>
        <dsp:cNvSpPr/>
      </dsp:nvSpPr>
      <dsp:spPr>
        <a:xfrm>
          <a:off x="4843090" y="1781313"/>
          <a:ext cx="1252388" cy="83534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The customer demand must be satisfied at the same time interval</a:t>
          </a:r>
        </a:p>
      </dsp:txBody>
      <dsp:txXfrm>
        <a:off x="5043472" y="1781313"/>
        <a:ext cx="1052006" cy="835343"/>
      </dsp:txXfrm>
    </dsp:sp>
    <dsp:sp modelId="{7ED78749-95F2-4971-848B-F809E1EA2EC2}">
      <dsp:nvSpPr>
        <dsp:cNvPr id="0" name=""/>
        <dsp:cNvSpPr/>
      </dsp:nvSpPr>
      <dsp:spPr>
        <a:xfrm>
          <a:off x="4843090" y="2616656"/>
          <a:ext cx="1252388" cy="83534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The customer does not stock (just-in time)</a:t>
          </a:r>
        </a:p>
      </dsp:txBody>
      <dsp:txXfrm>
        <a:off x="5043472" y="2616656"/>
        <a:ext cx="1052006" cy="835343"/>
      </dsp:txXfrm>
    </dsp:sp>
    <dsp:sp modelId="{CBEB8E49-1B2E-4CF2-99B9-200ACC746D26}">
      <dsp:nvSpPr>
        <dsp:cNvPr id="0" name=""/>
        <dsp:cNvSpPr/>
      </dsp:nvSpPr>
      <dsp:spPr>
        <a:xfrm>
          <a:off x="4175149" y="611999"/>
          <a:ext cx="834925" cy="8349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General</a:t>
          </a:r>
        </a:p>
      </dsp:txBody>
      <dsp:txXfrm>
        <a:off x="4297421" y="734271"/>
        <a:ext cx="590381" cy="5903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5A85089-C692-4DEA-AC49-04CF34D4FE14}" type="datetimeFigureOut">
              <a:rPr lang="en-GB" smtClean="0">
                <a:latin typeface="Arial" pitchFamily="34" charset="0"/>
              </a:rPr>
              <a:pPr/>
              <a:t>24/07/2019</a:t>
            </a:fld>
            <a:endParaRPr lang="en-GB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3A5C721-4BB5-4DB6-AD65-4BA2A62B05B6}" type="slidenum">
              <a:rPr lang="en-GB" smtClean="0">
                <a:latin typeface="Arial" pitchFamily="34" charset="0"/>
              </a:rPr>
              <a:pPr/>
              <a:t>‹#›</a:t>
            </a:fld>
            <a:endParaRPr lang="en-GB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632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pitchFamily="34" charset="0"/>
              </a:defRPr>
            </a:lvl1pPr>
          </a:lstStyle>
          <a:p>
            <a:fld id="{8045EBA9-A28D-4849-BFEA-AA04F6A21B63}" type="datetimeFigureOut">
              <a:rPr lang="en-GB" smtClean="0"/>
              <a:pPr/>
              <a:t>24/07/2019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720725"/>
            <a:ext cx="575945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latin typeface="Arial" pitchFamily="34" charset="0"/>
              </a:defRPr>
            </a:lvl1pPr>
          </a:lstStyle>
          <a:p>
            <a:fld id="{5B43D19E-BFDB-4C92-8EDD-32EDDA8F41D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6270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84" y="247673"/>
            <a:ext cx="814004" cy="953648"/>
          </a:xfrm>
          <a:prstGeom prst="rect">
            <a:avLst/>
          </a:prstGeom>
        </p:spPr>
      </p:pic>
      <p:sp>
        <p:nvSpPr>
          <p:cNvPr id="21" name="Rectangle 1"/>
          <p:cNvSpPr>
            <a:spLocks noChangeAspect="1"/>
          </p:cNvSpPr>
          <p:nvPr userDrawn="1"/>
        </p:nvSpPr>
        <p:spPr>
          <a:xfrm>
            <a:off x="2059781" y="650240"/>
            <a:ext cx="6755607" cy="3400425"/>
          </a:xfrm>
          <a:custGeom>
            <a:avLst/>
            <a:gdLst>
              <a:gd name="connsiteX0" fmla="*/ 0 w 6753225"/>
              <a:gd name="connsiteY0" fmla="*/ 0 h 3400425"/>
              <a:gd name="connsiteX1" fmla="*/ 6753225 w 6753225"/>
              <a:gd name="connsiteY1" fmla="*/ 0 h 3400425"/>
              <a:gd name="connsiteX2" fmla="*/ 6753225 w 6753225"/>
              <a:gd name="connsiteY2" fmla="*/ 3400425 h 3400425"/>
              <a:gd name="connsiteX3" fmla="*/ 0 w 6753225"/>
              <a:gd name="connsiteY3" fmla="*/ 3400425 h 3400425"/>
              <a:gd name="connsiteX4" fmla="*/ 0 w 6753225"/>
              <a:gd name="connsiteY4" fmla="*/ 0 h 3400425"/>
              <a:gd name="connsiteX0" fmla="*/ 0 w 6755607"/>
              <a:gd name="connsiteY0" fmla="*/ 1197768 h 3400425"/>
              <a:gd name="connsiteX1" fmla="*/ 6755607 w 6755607"/>
              <a:gd name="connsiteY1" fmla="*/ 0 h 3400425"/>
              <a:gd name="connsiteX2" fmla="*/ 6755607 w 6755607"/>
              <a:gd name="connsiteY2" fmla="*/ 3400425 h 3400425"/>
              <a:gd name="connsiteX3" fmla="*/ 2382 w 6755607"/>
              <a:gd name="connsiteY3" fmla="*/ 3400425 h 3400425"/>
              <a:gd name="connsiteX4" fmla="*/ 0 w 6755607"/>
              <a:gd name="connsiteY4" fmla="*/ 1197768 h 340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5607" h="3400425">
                <a:moveTo>
                  <a:pt x="0" y="1197768"/>
                </a:moveTo>
                <a:lnTo>
                  <a:pt x="6755607" y="0"/>
                </a:lnTo>
                <a:lnTo>
                  <a:pt x="6755607" y="3400425"/>
                </a:lnTo>
                <a:lnTo>
                  <a:pt x="2382" y="3400425"/>
                </a:lnTo>
                <a:lnTo>
                  <a:pt x="0" y="1197768"/>
                </a:lnTo>
                <a:close/>
              </a:path>
            </a:pathLst>
          </a:custGeom>
          <a:solidFill>
            <a:srgbClr val="FFE6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ctrTitle"/>
          </p:nvPr>
        </p:nvSpPr>
        <p:spPr>
          <a:xfrm>
            <a:off x="2339847" y="2113280"/>
            <a:ext cx="6217920" cy="860400"/>
          </a:xfrm>
        </p:spPr>
        <p:txBody>
          <a:bodyPr/>
          <a:lstStyle>
            <a:lvl1pPr>
              <a:defRPr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Subtitle 2"/>
          <p:cNvSpPr>
            <a:spLocks noGrp="1"/>
          </p:cNvSpPr>
          <p:nvPr>
            <p:ph type="subTitle" idx="1"/>
          </p:nvPr>
        </p:nvSpPr>
        <p:spPr>
          <a:xfrm>
            <a:off x="2339848" y="3093754"/>
            <a:ext cx="6217920" cy="645742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0" indent="0" algn="l">
              <a:buNone/>
              <a:defRPr sz="1600">
                <a:solidFill>
                  <a:srgbClr val="404040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41581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800" userDrawn="1">
          <p15:clr>
            <a:srgbClr val="FBAE40"/>
          </p15:clr>
        </p15:guide>
        <p15:guide id="2" pos="209" userDrawn="1">
          <p15:clr>
            <a:srgbClr val="FBAE40"/>
          </p15:clr>
        </p15:guide>
        <p15:guide id="3" pos="555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167640"/>
            <a:ext cx="8229600" cy="67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 dirty="0"/>
              <a:t>Click to edit Master title style</a:t>
            </a:r>
          </a:p>
        </p:txBody>
      </p:sp>
      <p:sp>
        <p:nvSpPr>
          <p:cNvPr id="6" name="Freeform 5"/>
          <p:cNvSpPr>
            <a:spLocks/>
          </p:cNvSpPr>
          <p:nvPr userDrawn="1"/>
        </p:nvSpPr>
        <p:spPr bwMode="gray">
          <a:xfrm>
            <a:off x="457200" y="868681"/>
            <a:ext cx="8229600" cy="432064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66"/>
              </a:cxn>
              <a:cxn ang="0">
                <a:pos x="5184" y="2352"/>
              </a:cxn>
              <a:cxn ang="0">
                <a:pos x="5184" y="0"/>
              </a:cxn>
              <a:cxn ang="0">
                <a:pos x="0" y="0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>
              <a:solidFill>
                <a:schemeClr val="bg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 January 2014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4832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167640"/>
            <a:ext cx="8229600" cy="67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 dirty="0"/>
              <a:t>Click to edit Master title style</a:t>
            </a:r>
          </a:p>
        </p:txBody>
      </p:sp>
      <p:sp>
        <p:nvSpPr>
          <p:cNvPr id="6" name="Freeform 5"/>
          <p:cNvSpPr>
            <a:spLocks/>
          </p:cNvSpPr>
          <p:nvPr userDrawn="1"/>
        </p:nvSpPr>
        <p:spPr bwMode="gray">
          <a:xfrm>
            <a:off x="457200" y="868681"/>
            <a:ext cx="8229600" cy="432064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66"/>
              </a:cxn>
              <a:cxn ang="0">
                <a:pos x="5184" y="2352"/>
              </a:cxn>
              <a:cxn ang="0">
                <a:pos x="5184" y="0"/>
              </a:cxn>
              <a:cxn ang="0">
                <a:pos x="0" y="0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>
              <a:solidFill>
                <a:schemeClr val="bg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 January 2014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0806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167640"/>
            <a:ext cx="8229600" cy="67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 dirty="0"/>
              <a:t>Click to edit Master title style</a:t>
            </a:r>
          </a:p>
        </p:txBody>
      </p:sp>
      <p:sp>
        <p:nvSpPr>
          <p:cNvPr id="5" name="Freeform 5"/>
          <p:cNvSpPr>
            <a:spLocks/>
          </p:cNvSpPr>
          <p:nvPr userDrawn="1"/>
        </p:nvSpPr>
        <p:spPr bwMode="gray">
          <a:xfrm>
            <a:off x="457200" y="861063"/>
            <a:ext cx="8229600" cy="432064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66"/>
              </a:cxn>
              <a:cxn ang="0">
                <a:pos x="5184" y="2352"/>
              </a:cxn>
              <a:cxn ang="0">
                <a:pos x="5184" y="0"/>
              </a:cxn>
              <a:cxn ang="0">
                <a:pos x="0" y="0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>
              <a:solidFill>
                <a:schemeClr val="bg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 January 2014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0806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1"/>
          <p:cNvSpPr>
            <a:spLocks noChangeShapeType="1"/>
          </p:cNvSpPr>
          <p:nvPr userDrawn="1"/>
        </p:nvSpPr>
        <p:spPr bwMode="auto">
          <a:xfrm>
            <a:off x="455613" y="5203032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 January 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1126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5612" y="599283"/>
            <a:ext cx="3506400" cy="4341718"/>
          </a:xfrm>
          <a:prstGeom prst="rect">
            <a:avLst/>
          </a:prstGeom>
        </p:spPr>
        <p:txBody>
          <a:bodyPr/>
          <a:lstStyle>
            <a:lvl1pPr marL="0" indent="0" algn="l" defTabSz="995363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200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76213" indent="-1762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188913" indent="-1889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9397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803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8000"/>
            <a:ext cx="8229600" cy="717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8003"/>
            <a:ext cx="8229600" cy="39158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457200" y="870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noProof="0" dirty="0">
              <a:solidFill>
                <a:schemeClr val="bg1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457200" y="5202000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noProof="0" dirty="0">
              <a:solidFill>
                <a:schemeClr val="bg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 January 2014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8748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8000"/>
            <a:ext cx="8229600" cy="717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8001"/>
            <a:ext cx="8229600" cy="39158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457200" y="870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457200" y="5202000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 January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9109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_first_level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8000"/>
            <a:ext cx="8229600" cy="717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8001"/>
            <a:ext cx="8229600" cy="39158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356616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 marL="713232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 marL="1069848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 marL="1426464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457200" y="870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457200" y="5202000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 January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1901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8000"/>
            <a:ext cx="8229600" cy="717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457200" y="870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noProof="0" dirty="0">
              <a:solidFill>
                <a:schemeClr val="bg1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457200" y="5202000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noProof="0" dirty="0">
              <a:solidFill>
                <a:schemeClr val="bg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 January 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93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8000"/>
            <a:ext cx="8229600" cy="717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457200" y="5202000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noProof="0" dirty="0">
              <a:solidFill>
                <a:schemeClr val="bg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 January 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4553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8000"/>
            <a:ext cx="8229600" cy="717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88721"/>
            <a:ext cx="4038600" cy="390921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8721"/>
            <a:ext cx="4038600" cy="390921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457200" y="870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noProof="0" dirty="0">
              <a:solidFill>
                <a:schemeClr val="bg1"/>
              </a:solidFill>
            </a:endParaRPr>
          </a:p>
        </p:txBody>
      </p:sp>
      <p:sp>
        <p:nvSpPr>
          <p:cNvPr id="12" name="Line 11"/>
          <p:cNvSpPr>
            <a:spLocks noChangeShapeType="1"/>
          </p:cNvSpPr>
          <p:nvPr userDrawn="1"/>
        </p:nvSpPr>
        <p:spPr bwMode="auto">
          <a:xfrm>
            <a:off x="457200" y="5202000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noProof="0" dirty="0">
              <a:solidFill>
                <a:schemeClr val="bg1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 January 2014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4642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8000"/>
            <a:ext cx="8229600" cy="717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67597"/>
            <a:ext cx="4042800" cy="3329136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200" y="1767597"/>
            <a:ext cx="4042800" cy="3329136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457200" y="870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noProof="0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1188720"/>
            <a:ext cx="4042800" cy="534000"/>
          </a:xfrm>
          <a:prstGeom prst="rect">
            <a:avLst/>
          </a:prstGeo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51200" y="1188720"/>
            <a:ext cx="4042800" cy="534000"/>
          </a:xfrm>
          <a:prstGeom prst="rect">
            <a:avLst/>
          </a:prstGeo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457200" y="5202000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noProof="0" dirty="0">
              <a:solidFill>
                <a:schemeClr val="bg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 January 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Presentation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5879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5614" y="853443"/>
            <a:ext cx="8229600" cy="136921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5000" b="1">
                <a:solidFill>
                  <a:schemeClr val="bg2"/>
                </a:solidFill>
                <a:latin typeface="+mn-lt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457200" y="5202000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1 January 2014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Presentation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5625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57200" y="168000"/>
            <a:ext cx="8229600" cy="717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88003"/>
            <a:ext cx="8229600" cy="391581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8400" y="5410200"/>
            <a:ext cx="3434400" cy="16764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200" y="5410200"/>
            <a:ext cx="720000" cy="16764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+mn-lt"/>
              </a:rPr>
              <a:t>Page </a:t>
            </a:r>
            <a:fld id="{9AE4D82F-B047-469B-AC52-A46321747EAF}" type="slidenum">
              <a:rPr lang="en-GB" sz="1100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GB" sz="11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Date Placeholder 2"/>
          <p:cNvSpPr>
            <a:spLocks noGrp="1"/>
          </p:cNvSpPr>
          <p:nvPr>
            <p:ph type="dt" sz="half" idx="2"/>
          </p:nvPr>
        </p:nvSpPr>
        <p:spPr>
          <a:xfrm>
            <a:off x="1217792" y="5410200"/>
            <a:ext cx="1188720" cy="167640"/>
          </a:xfrm>
          <a:prstGeom prst="rect">
            <a:avLst/>
          </a:prstGeom>
        </p:spPr>
        <p:txBody>
          <a:bodyPr vert="horz" wrap="square" lIns="0" tIns="0" rIns="0" bIns="0" anchor="t" anchorCtr="0"/>
          <a:lstStyle>
            <a:lvl1pPr>
              <a:defRPr sz="110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1 January 2014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152" y="5236786"/>
            <a:ext cx="332648" cy="34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91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50" r:id="rId3"/>
    <p:sldLayoutId id="2147483751" r:id="rId4"/>
    <p:sldLayoutId id="2147483711" r:id="rId5"/>
    <p:sldLayoutId id="2147483783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27" r:id="rId12"/>
    <p:sldLayoutId id="2147483719" r:id="rId13"/>
    <p:sldLayoutId id="2147483720" r:id="rId14"/>
    <p:sldLayoutId id="2147483721" r:id="rId15"/>
  </p:sldLayoutIdLst>
  <p:hf sldNum="0"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000" b="1" kern="1200">
          <a:solidFill>
            <a:schemeClr val="bg1"/>
          </a:solidFill>
          <a:latin typeface="+mn-lt"/>
          <a:ea typeface="+mj-ea"/>
          <a:cs typeface="Arial" pitchFamily="34" charset="0"/>
        </a:defRPr>
      </a:lvl1pPr>
    </p:titleStyle>
    <p:bodyStyle>
      <a:lvl1pPr marL="356616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13232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069848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426464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783080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340863" y="2098980"/>
            <a:ext cx="6207235" cy="860400"/>
          </a:xfrm>
        </p:spPr>
        <p:txBody>
          <a:bodyPr/>
          <a:lstStyle/>
          <a:p>
            <a:r>
              <a:rPr lang="pt-BR" dirty="0" err="1"/>
              <a:t>Supply</a:t>
            </a:r>
            <a:r>
              <a:rPr lang="pt-BR" dirty="0"/>
              <a:t> Chain </a:t>
            </a:r>
            <a:r>
              <a:rPr lang="pt-BR" dirty="0" err="1"/>
              <a:t>Distribution</a:t>
            </a:r>
            <a:r>
              <a:rPr lang="pt-BR" dirty="0"/>
              <a:t> </a:t>
            </a:r>
            <a:r>
              <a:rPr lang="pt-BR" dirty="0" err="1"/>
              <a:t>Problem</a:t>
            </a:r>
            <a:endParaRPr lang="pt-BR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4294967295"/>
          </p:nvPr>
        </p:nvSpPr>
        <p:spPr>
          <a:xfrm>
            <a:off x="2340864" y="3079454"/>
            <a:ext cx="6207235" cy="645742"/>
          </a:xfrm>
        </p:spPr>
        <p:txBody>
          <a:bodyPr/>
          <a:lstStyle/>
          <a:p>
            <a:pPr marL="0" indent="0">
              <a:buClr>
                <a:srgbClr val="404040"/>
              </a:buClr>
              <a:buNone/>
            </a:pPr>
            <a:r>
              <a:rPr lang="pt-BR" sz="1800" dirty="0" err="1"/>
              <a:t>Simple</a:t>
            </a:r>
            <a:r>
              <a:rPr lang="pt-BR" sz="1800" dirty="0"/>
              <a:t> MPV </a:t>
            </a:r>
            <a:r>
              <a:rPr lang="pt-BR" sz="1800" dirty="0" err="1"/>
              <a:t>version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719438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Problem</a:t>
            </a:r>
            <a:r>
              <a:rPr lang="pt-BR" dirty="0"/>
              <a:t> </a:t>
            </a:r>
            <a:r>
              <a:rPr lang="pt-BR" dirty="0" err="1"/>
              <a:t>Definition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88003"/>
            <a:ext cx="3921512" cy="3915813"/>
          </a:xfrm>
        </p:spPr>
        <p:txBody>
          <a:bodyPr/>
          <a:lstStyle/>
          <a:p>
            <a:r>
              <a:rPr lang="pt-BR" sz="1800" dirty="0" err="1"/>
              <a:t>Simple</a:t>
            </a:r>
            <a:r>
              <a:rPr lang="pt-BR" sz="1800" dirty="0"/>
              <a:t> </a:t>
            </a:r>
            <a:r>
              <a:rPr lang="pt-BR" sz="1800" dirty="0" err="1"/>
              <a:t>basic</a:t>
            </a:r>
            <a:r>
              <a:rPr lang="pt-BR" sz="1800" dirty="0"/>
              <a:t> delivery </a:t>
            </a:r>
            <a:r>
              <a:rPr lang="pt-BR" sz="1800" dirty="0" err="1"/>
              <a:t>problem</a:t>
            </a:r>
            <a:endParaRPr lang="pt-BR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D85359-4376-48C1-BF98-72F79527F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039" y="2251389"/>
            <a:ext cx="5229922" cy="2779080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D4684034-C189-4202-A7BB-3E37EBCB4885}"/>
              </a:ext>
            </a:extLst>
          </p:cNvPr>
          <p:cNvSpPr/>
          <p:nvPr/>
        </p:nvSpPr>
        <p:spPr>
          <a:xfrm>
            <a:off x="327102" y="1917847"/>
            <a:ext cx="1326996" cy="1234231"/>
          </a:xfrm>
          <a:prstGeom prst="borderCallout1">
            <a:avLst>
              <a:gd name="adj1" fmla="val 5847"/>
              <a:gd name="adj2" fmla="val 104710"/>
              <a:gd name="adj3" fmla="val 40160"/>
              <a:gd name="adj4" fmla="val 136677"/>
            </a:avLst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sz="1200" dirty="0" err="1">
                <a:solidFill>
                  <a:schemeClr val="tx2"/>
                </a:solidFill>
              </a:rPr>
              <a:t>Client</a:t>
            </a:r>
            <a:r>
              <a:rPr lang="pt-BR" sz="1200" dirty="0">
                <a:solidFill>
                  <a:schemeClr val="tx2"/>
                </a:solidFill>
              </a:rPr>
              <a:t> must decide </a:t>
            </a:r>
            <a:r>
              <a:rPr lang="pt-BR" sz="1200" dirty="0" err="1">
                <a:solidFill>
                  <a:schemeClr val="tx2"/>
                </a:solidFill>
              </a:rPr>
              <a:t>when</a:t>
            </a:r>
            <a:r>
              <a:rPr lang="pt-BR" sz="1200" dirty="0">
                <a:solidFill>
                  <a:schemeClr val="tx2"/>
                </a:solidFill>
              </a:rPr>
              <a:t> </a:t>
            </a:r>
            <a:r>
              <a:rPr lang="pt-BR" sz="1200" dirty="0" err="1">
                <a:solidFill>
                  <a:schemeClr val="tx2"/>
                </a:solidFill>
              </a:rPr>
              <a:t>and</a:t>
            </a:r>
            <a:r>
              <a:rPr lang="pt-BR" sz="1200" dirty="0">
                <a:solidFill>
                  <a:schemeClr val="tx2"/>
                </a:solidFill>
              </a:rPr>
              <a:t> </a:t>
            </a:r>
            <a:r>
              <a:rPr lang="pt-BR" sz="1200" dirty="0" err="1">
                <a:solidFill>
                  <a:schemeClr val="tx2"/>
                </a:solidFill>
              </a:rPr>
              <a:t>the</a:t>
            </a:r>
            <a:r>
              <a:rPr lang="pt-BR" sz="1200" dirty="0">
                <a:solidFill>
                  <a:schemeClr val="tx2"/>
                </a:solidFill>
              </a:rPr>
              <a:t> total </a:t>
            </a:r>
            <a:r>
              <a:rPr lang="pt-BR" sz="1200" dirty="0" err="1">
                <a:solidFill>
                  <a:schemeClr val="tx2"/>
                </a:solidFill>
              </a:rPr>
              <a:t>goods</a:t>
            </a:r>
            <a:r>
              <a:rPr lang="pt-BR" sz="1200" dirty="0">
                <a:solidFill>
                  <a:schemeClr val="tx2"/>
                </a:solidFill>
              </a:rPr>
              <a:t> </a:t>
            </a:r>
            <a:r>
              <a:rPr lang="pt-BR" sz="1200" dirty="0" err="1">
                <a:solidFill>
                  <a:schemeClr val="tx2"/>
                </a:solidFill>
              </a:rPr>
              <a:t>requested</a:t>
            </a:r>
            <a:r>
              <a:rPr lang="pt-BR" sz="1200" dirty="0">
                <a:solidFill>
                  <a:schemeClr val="tx2"/>
                </a:solidFill>
              </a:rPr>
              <a:t> </a:t>
            </a:r>
            <a:r>
              <a:rPr lang="pt-BR" sz="1200" dirty="0" err="1">
                <a:solidFill>
                  <a:schemeClr val="tx2"/>
                </a:solidFill>
              </a:rPr>
              <a:t>to</a:t>
            </a:r>
            <a:r>
              <a:rPr lang="pt-BR" sz="1200" dirty="0">
                <a:solidFill>
                  <a:schemeClr val="tx2"/>
                </a:solidFill>
              </a:rPr>
              <a:t> </a:t>
            </a:r>
            <a:r>
              <a:rPr lang="pt-BR" sz="1200" dirty="0" err="1">
                <a:solidFill>
                  <a:schemeClr val="tx2"/>
                </a:solidFill>
              </a:rPr>
              <a:t>the</a:t>
            </a:r>
            <a:r>
              <a:rPr lang="pt-BR" sz="1200" dirty="0">
                <a:solidFill>
                  <a:schemeClr val="tx2"/>
                </a:solidFill>
              </a:rPr>
              <a:t> </a:t>
            </a:r>
            <a:r>
              <a:rPr lang="pt-BR" sz="1200" dirty="0" err="1">
                <a:solidFill>
                  <a:schemeClr val="tx2"/>
                </a:solidFill>
              </a:rPr>
              <a:t>avaiable</a:t>
            </a:r>
            <a:r>
              <a:rPr lang="pt-BR" sz="1200" dirty="0">
                <a:solidFill>
                  <a:schemeClr val="tx2"/>
                </a:solidFill>
              </a:rPr>
              <a:t> </a:t>
            </a:r>
            <a:r>
              <a:rPr lang="pt-BR" sz="1200" dirty="0" err="1">
                <a:solidFill>
                  <a:schemeClr val="tx2"/>
                </a:solidFill>
              </a:rPr>
              <a:t>factories</a:t>
            </a:r>
            <a:endParaRPr lang="pt-BR" sz="1200" dirty="0">
              <a:solidFill>
                <a:schemeClr val="tx2"/>
              </a:solidFill>
            </a:endParaRP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925DBAB2-B111-432C-BE11-91DF31217E6C}"/>
              </a:ext>
            </a:extLst>
          </p:cNvPr>
          <p:cNvSpPr/>
          <p:nvPr/>
        </p:nvSpPr>
        <p:spPr>
          <a:xfrm>
            <a:off x="7649736" y="3908558"/>
            <a:ext cx="1326996" cy="826993"/>
          </a:xfrm>
          <a:prstGeom prst="borderCallout1">
            <a:avLst>
              <a:gd name="adj1" fmla="val 426"/>
              <a:gd name="adj2" fmla="val -8455"/>
              <a:gd name="adj3" fmla="val 50400"/>
              <a:gd name="adj4" fmla="val -54359"/>
            </a:avLst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sz="1200" dirty="0" err="1">
                <a:solidFill>
                  <a:schemeClr val="tx2"/>
                </a:solidFill>
              </a:rPr>
              <a:t>Predicted</a:t>
            </a:r>
            <a:r>
              <a:rPr lang="pt-BR" sz="1200" dirty="0">
                <a:solidFill>
                  <a:schemeClr val="tx2"/>
                </a:solidFill>
              </a:rPr>
              <a:t> </a:t>
            </a:r>
            <a:r>
              <a:rPr lang="pt-BR" sz="1200" dirty="0" err="1">
                <a:solidFill>
                  <a:schemeClr val="tx2"/>
                </a:solidFill>
              </a:rPr>
              <a:t>customer</a:t>
            </a:r>
            <a:r>
              <a:rPr lang="pt-BR" sz="1200" dirty="0">
                <a:solidFill>
                  <a:schemeClr val="tx2"/>
                </a:solidFill>
              </a:rPr>
              <a:t> </a:t>
            </a:r>
            <a:r>
              <a:rPr lang="pt-BR" sz="1200" dirty="0" err="1">
                <a:solidFill>
                  <a:schemeClr val="tx2"/>
                </a:solidFill>
              </a:rPr>
              <a:t>demand</a:t>
            </a:r>
            <a:r>
              <a:rPr lang="pt-BR" sz="1200" dirty="0">
                <a:solidFill>
                  <a:schemeClr val="tx2"/>
                </a:solidFill>
              </a:rPr>
              <a:t> over time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2D6ACBA5-C3E3-4F5B-BF21-41F25DFF7A6F}"/>
              </a:ext>
            </a:extLst>
          </p:cNvPr>
          <p:cNvSpPr/>
          <p:nvPr/>
        </p:nvSpPr>
        <p:spPr>
          <a:xfrm>
            <a:off x="7649736" y="2448649"/>
            <a:ext cx="1326996" cy="1052834"/>
          </a:xfrm>
          <a:prstGeom prst="borderCallout1">
            <a:avLst>
              <a:gd name="adj1" fmla="val 426"/>
              <a:gd name="adj2" fmla="val -8455"/>
              <a:gd name="adj3" fmla="val 72995"/>
              <a:gd name="adj4" fmla="val -52678"/>
            </a:avLst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sz="1200" dirty="0">
                <a:solidFill>
                  <a:schemeClr val="tx2"/>
                </a:solidFill>
              </a:rPr>
              <a:t>Stock management </a:t>
            </a:r>
            <a:r>
              <a:rPr lang="pt-BR" sz="1200" dirty="0" err="1">
                <a:solidFill>
                  <a:schemeClr val="tx2"/>
                </a:solidFill>
              </a:rPr>
              <a:t>to</a:t>
            </a:r>
            <a:r>
              <a:rPr lang="pt-BR" sz="1200" dirty="0">
                <a:solidFill>
                  <a:schemeClr val="tx2"/>
                </a:solidFill>
              </a:rPr>
              <a:t> </a:t>
            </a:r>
            <a:r>
              <a:rPr lang="pt-BR" sz="1200" dirty="0" err="1">
                <a:solidFill>
                  <a:schemeClr val="tx2"/>
                </a:solidFill>
              </a:rPr>
              <a:t>guarantee</a:t>
            </a:r>
            <a:r>
              <a:rPr lang="pt-BR" sz="1200" dirty="0">
                <a:solidFill>
                  <a:schemeClr val="tx2"/>
                </a:solidFill>
              </a:rPr>
              <a:t> </a:t>
            </a:r>
            <a:r>
              <a:rPr lang="pt-BR" sz="1200" dirty="0" err="1">
                <a:solidFill>
                  <a:schemeClr val="tx2"/>
                </a:solidFill>
              </a:rPr>
              <a:t>the</a:t>
            </a:r>
            <a:r>
              <a:rPr lang="pt-BR" sz="1200" dirty="0">
                <a:solidFill>
                  <a:schemeClr val="tx2"/>
                </a:solidFill>
              </a:rPr>
              <a:t> delivery </a:t>
            </a:r>
            <a:r>
              <a:rPr lang="pt-BR" sz="1200" dirty="0" err="1">
                <a:solidFill>
                  <a:schemeClr val="tx2"/>
                </a:solidFill>
              </a:rPr>
              <a:t>to</a:t>
            </a:r>
            <a:r>
              <a:rPr lang="pt-BR" sz="1200" dirty="0">
                <a:solidFill>
                  <a:schemeClr val="tx2"/>
                </a:solidFill>
              </a:rPr>
              <a:t> </a:t>
            </a:r>
            <a:r>
              <a:rPr lang="pt-BR" sz="1200" dirty="0" err="1">
                <a:solidFill>
                  <a:schemeClr val="tx2"/>
                </a:solidFill>
              </a:rPr>
              <a:t>the</a:t>
            </a:r>
            <a:r>
              <a:rPr lang="pt-BR" sz="1200" dirty="0">
                <a:solidFill>
                  <a:schemeClr val="tx2"/>
                </a:solidFill>
              </a:rPr>
              <a:t> </a:t>
            </a:r>
            <a:r>
              <a:rPr lang="pt-BR" sz="1200" dirty="0" err="1">
                <a:solidFill>
                  <a:schemeClr val="tx2"/>
                </a:solidFill>
              </a:rPr>
              <a:t>customers</a:t>
            </a:r>
            <a:endParaRPr lang="pt-BR" sz="1200" dirty="0">
              <a:solidFill>
                <a:schemeClr val="tx2"/>
              </a:solidFill>
            </a:endParaRP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3CB0D89A-E23F-4C0D-AEE6-3B3A1FA00CB9}"/>
              </a:ext>
            </a:extLst>
          </p:cNvPr>
          <p:cNvSpPr/>
          <p:nvPr/>
        </p:nvSpPr>
        <p:spPr>
          <a:xfrm>
            <a:off x="914400" y="4050982"/>
            <a:ext cx="1544445" cy="1052834"/>
          </a:xfrm>
          <a:prstGeom prst="borderCallout1">
            <a:avLst>
              <a:gd name="adj1" fmla="val -9460"/>
              <a:gd name="adj2" fmla="val 99668"/>
              <a:gd name="adj3" fmla="val -30097"/>
              <a:gd name="adj4" fmla="val 117630"/>
            </a:avLst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sz="1200" dirty="0" err="1">
                <a:solidFill>
                  <a:schemeClr val="tx2"/>
                </a:solidFill>
              </a:rPr>
              <a:t>Client</a:t>
            </a:r>
            <a:r>
              <a:rPr lang="pt-BR" sz="1200" dirty="0">
                <a:solidFill>
                  <a:schemeClr val="tx2"/>
                </a:solidFill>
              </a:rPr>
              <a:t> must decide </a:t>
            </a:r>
            <a:r>
              <a:rPr lang="pt-BR" sz="1200" dirty="0" err="1">
                <a:solidFill>
                  <a:schemeClr val="tx2"/>
                </a:solidFill>
              </a:rPr>
              <a:t>when</a:t>
            </a:r>
            <a:r>
              <a:rPr lang="pt-BR" sz="1200" dirty="0">
                <a:solidFill>
                  <a:schemeClr val="tx2"/>
                </a:solidFill>
              </a:rPr>
              <a:t> </a:t>
            </a:r>
            <a:r>
              <a:rPr lang="pt-BR" sz="1200" dirty="0" err="1">
                <a:solidFill>
                  <a:schemeClr val="tx2"/>
                </a:solidFill>
              </a:rPr>
              <a:t>to</a:t>
            </a:r>
            <a:r>
              <a:rPr lang="pt-BR" sz="1200" dirty="0">
                <a:solidFill>
                  <a:schemeClr val="tx2"/>
                </a:solidFill>
              </a:rPr>
              <a:t> </a:t>
            </a:r>
            <a:r>
              <a:rPr lang="pt-BR" sz="1200" dirty="0" err="1">
                <a:solidFill>
                  <a:schemeClr val="tx2"/>
                </a:solidFill>
              </a:rPr>
              <a:t>ship</a:t>
            </a:r>
            <a:r>
              <a:rPr lang="pt-BR" sz="1200" dirty="0">
                <a:solidFill>
                  <a:schemeClr val="tx2"/>
                </a:solidFill>
              </a:rPr>
              <a:t> </a:t>
            </a:r>
            <a:r>
              <a:rPr lang="pt-BR" sz="1200" dirty="0" err="1">
                <a:solidFill>
                  <a:schemeClr val="tx2"/>
                </a:solidFill>
              </a:rPr>
              <a:t>the</a:t>
            </a:r>
            <a:r>
              <a:rPr lang="pt-BR" sz="1200" dirty="0">
                <a:solidFill>
                  <a:schemeClr val="tx2"/>
                </a:solidFill>
              </a:rPr>
              <a:t> </a:t>
            </a:r>
            <a:r>
              <a:rPr lang="pt-BR" sz="1200" dirty="0" err="1">
                <a:solidFill>
                  <a:schemeClr val="tx2"/>
                </a:solidFill>
              </a:rPr>
              <a:t>goods</a:t>
            </a:r>
            <a:r>
              <a:rPr lang="pt-BR" sz="1200" dirty="0">
                <a:solidFill>
                  <a:schemeClr val="tx2"/>
                </a:solidFill>
              </a:rPr>
              <a:t> </a:t>
            </a:r>
            <a:r>
              <a:rPr lang="pt-BR" sz="1200" dirty="0" err="1">
                <a:solidFill>
                  <a:schemeClr val="tx2"/>
                </a:solidFill>
              </a:rPr>
              <a:t>from</a:t>
            </a:r>
            <a:r>
              <a:rPr lang="pt-BR" sz="1200" dirty="0">
                <a:solidFill>
                  <a:schemeClr val="tx2"/>
                </a:solidFill>
              </a:rPr>
              <a:t> </a:t>
            </a:r>
            <a:r>
              <a:rPr lang="pt-BR" sz="1200" dirty="0" err="1">
                <a:solidFill>
                  <a:schemeClr val="tx2"/>
                </a:solidFill>
              </a:rPr>
              <a:t>the</a:t>
            </a:r>
            <a:r>
              <a:rPr lang="pt-BR" sz="1200" dirty="0">
                <a:solidFill>
                  <a:schemeClr val="tx2"/>
                </a:solidFill>
              </a:rPr>
              <a:t> </a:t>
            </a:r>
            <a:r>
              <a:rPr lang="pt-BR" sz="1200" dirty="0" err="1">
                <a:solidFill>
                  <a:schemeClr val="tx2"/>
                </a:solidFill>
              </a:rPr>
              <a:t>warehouses</a:t>
            </a:r>
            <a:r>
              <a:rPr lang="pt-BR" sz="1200" dirty="0">
                <a:solidFill>
                  <a:schemeClr val="tx2"/>
                </a:solidFill>
              </a:rPr>
              <a:t> </a:t>
            </a:r>
            <a:r>
              <a:rPr lang="pt-BR" sz="1200" dirty="0" err="1">
                <a:solidFill>
                  <a:schemeClr val="tx2"/>
                </a:solidFill>
              </a:rPr>
              <a:t>to</a:t>
            </a:r>
            <a:r>
              <a:rPr lang="pt-BR" sz="1200" dirty="0">
                <a:solidFill>
                  <a:schemeClr val="tx2"/>
                </a:solidFill>
              </a:rPr>
              <a:t> </a:t>
            </a:r>
            <a:r>
              <a:rPr lang="pt-BR" sz="1200" dirty="0" err="1">
                <a:solidFill>
                  <a:schemeClr val="tx2"/>
                </a:solidFill>
              </a:rPr>
              <a:t>the</a:t>
            </a:r>
            <a:r>
              <a:rPr lang="pt-BR" sz="1200" dirty="0">
                <a:solidFill>
                  <a:schemeClr val="tx2"/>
                </a:solidFill>
              </a:rPr>
              <a:t> </a:t>
            </a:r>
            <a:r>
              <a:rPr lang="pt-BR" sz="1200" dirty="0" err="1">
                <a:solidFill>
                  <a:schemeClr val="tx2"/>
                </a:solidFill>
              </a:rPr>
              <a:t>customers</a:t>
            </a:r>
            <a:endParaRPr lang="pt-B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436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Problem</a:t>
            </a:r>
            <a:r>
              <a:rPr lang="pt-BR" dirty="0"/>
              <a:t> </a:t>
            </a:r>
            <a:r>
              <a:rPr lang="pt-BR" dirty="0" err="1"/>
              <a:t>Definition</a:t>
            </a:r>
            <a:endParaRPr lang="pt-BR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F4EC833-FF07-4300-9D55-4DDCC9A797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3568818"/>
              </p:ext>
            </p:extLst>
          </p:nvPr>
        </p:nvGraphicFramePr>
        <p:xfrm>
          <a:off x="1524000" y="8255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4757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Problem</a:t>
            </a:r>
            <a:r>
              <a:rPr lang="pt-BR" dirty="0"/>
              <a:t> </a:t>
            </a:r>
            <a:r>
              <a:rPr lang="pt-BR" dirty="0" err="1"/>
              <a:t>Constraints</a:t>
            </a:r>
            <a:endParaRPr lang="pt-BR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6BA56CC-C9EB-42FE-83D1-A3B4C110CA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9877175"/>
              </p:ext>
            </p:extLst>
          </p:nvPr>
        </p:nvGraphicFramePr>
        <p:xfrm>
          <a:off x="1524000" y="8255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7441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Problem</a:t>
            </a:r>
            <a:r>
              <a:rPr lang="pt-BR" dirty="0"/>
              <a:t> </a:t>
            </a:r>
            <a:r>
              <a:rPr lang="pt-BR" dirty="0" err="1"/>
              <a:t>Limitations</a:t>
            </a:r>
            <a:endParaRPr lang="pt-BR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6BA56CC-C9EB-42FE-83D1-A3B4C110CA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7859157"/>
              </p:ext>
            </p:extLst>
          </p:nvPr>
        </p:nvGraphicFramePr>
        <p:xfrm>
          <a:off x="1524000" y="8255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3692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B9C0D-AE6D-4D6F-981E-84FD786C4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Proposal</a:t>
            </a:r>
            <a:r>
              <a:rPr lang="pt-BR" dirty="0"/>
              <a:t> </a:t>
            </a:r>
            <a:r>
              <a:rPr lang="pt-BR" dirty="0" err="1"/>
              <a:t>Solution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478A5-33C9-4CE4-B6DC-A04E0CC31A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sz="1800" dirty="0" err="1"/>
              <a:t>Models</a:t>
            </a:r>
            <a:r>
              <a:rPr lang="pt-BR" sz="1800" dirty="0"/>
              <a:t> </a:t>
            </a:r>
            <a:r>
              <a:rPr lang="pt-BR" sz="1800" dirty="0" err="1"/>
              <a:t>the</a:t>
            </a:r>
            <a:r>
              <a:rPr lang="pt-BR" sz="1800" dirty="0"/>
              <a:t> system dynamics</a:t>
            </a:r>
          </a:p>
          <a:p>
            <a:endParaRPr lang="pt-BR" sz="1800" dirty="0"/>
          </a:p>
          <a:p>
            <a:r>
              <a:rPr lang="pt-BR" sz="1800" dirty="0" err="1"/>
              <a:t>Optimizer</a:t>
            </a:r>
            <a:r>
              <a:rPr lang="pt-BR" sz="1800" dirty="0"/>
              <a:t> </a:t>
            </a:r>
            <a:r>
              <a:rPr lang="pt-BR" sz="1800" dirty="0" err="1"/>
              <a:t>to</a:t>
            </a:r>
            <a:r>
              <a:rPr lang="pt-BR" sz="1800" dirty="0"/>
              <a:t> </a:t>
            </a:r>
            <a:r>
              <a:rPr lang="pt-BR" sz="1800" dirty="0" err="1"/>
              <a:t>find</a:t>
            </a:r>
            <a:r>
              <a:rPr lang="pt-BR" sz="1800" dirty="0"/>
              <a:t> </a:t>
            </a:r>
            <a:r>
              <a:rPr lang="pt-BR" sz="1800" dirty="0" err="1"/>
              <a:t>the</a:t>
            </a:r>
            <a:r>
              <a:rPr lang="pt-BR" sz="1800" dirty="0"/>
              <a:t> </a:t>
            </a:r>
            <a:r>
              <a:rPr lang="pt-BR" sz="1800" dirty="0" err="1"/>
              <a:t>variables</a:t>
            </a:r>
            <a:r>
              <a:rPr lang="pt-BR" sz="1800" dirty="0"/>
              <a:t> </a:t>
            </a:r>
            <a:r>
              <a:rPr lang="pt-BR" sz="1800" dirty="0" err="1"/>
              <a:t>that</a:t>
            </a:r>
            <a:r>
              <a:rPr lang="pt-BR" sz="1800" dirty="0"/>
              <a:t> minimizes </a:t>
            </a:r>
            <a:r>
              <a:rPr lang="pt-BR" sz="1800" dirty="0" err="1"/>
              <a:t>the</a:t>
            </a:r>
            <a:r>
              <a:rPr lang="pt-BR" sz="1800" dirty="0"/>
              <a:t> </a:t>
            </a:r>
            <a:r>
              <a:rPr lang="pt-BR" sz="1800" dirty="0" err="1"/>
              <a:t>objective</a:t>
            </a:r>
            <a:r>
              <a:rPr lang="pt-BR" sz="1800" dirty="0"/>
              <a:t> </a:t>
            </a:r>
            <a:r>
              <a:rPr lang="pt-BR" sz="1800" dirty="0" err="1"/>
              <a:t>function</a:t>
            </a:r>
            <a:endParaRPr lang="pt-BR" sz="1800" dirty="0"/>
          </a:p>
          <a:p>
            <a:pPr lvl="1"/>
            <a:r>
              <a:rPr lang="pt-BR" sz="1800" dirty="0" err="1"/>
              <a:t>Considers</a:t>
            </a:r>
            <a:r>
              <a:rPr lang="pt-BR" sz="1800" dirty="0"/>
              <a:t> </a:t>
            </a:r>
            <a:r>
              <a:rPr lang="pt-BR" sz="1800" dirty="0" err="1"/>
              <a:t>the</a:t>
            </a:r>
            <a:r>
              <a:rPr lang="pt-BR" sz="1800" dirty="0"/>
              <a:t> total </a:t>
            </a:r>
            <a:r>
              <a:rPr lang="pt-BR" sz="1800" dirty="0" err="1"/>
              <a:t>cost</a:t>
            </a:r>
            <a:r>
              <a:rPr lang="pt-BR" sz="1800" dirty="0"/>
              <a:t> </a:t>
            </a:r>
            <a:r>
              <a:rPr lang="pt-BR" sz="1800" dirty="0" err="1"/>
              <a:t>of</a:t>
            </a:r>
            <a:r>
              <a:rPr lang="pt-BR" sz="1800" dirty="0"/>
              <a:t> </a:t>
            </a:r>
            <a:r>
              <a:rPr lang="pt-BR" sz="1800" dirty="0" err="1"/>
              <a:t>purchasing</a:t>
            </a:r>
            <a:r>
              <a:rPr lang="pt-BR" sz="1800" dirty="0"/>
              <a:t> </a:t>
            </a:r>
            <a:r>
              <a:rPr lang="pt-BR" sz="1800" dirty="0" err="1"/>
              <a:t>pre-orders</a:t>
            </a:r>
            <a:r>
              <a:rPr lang="pt-BR" sz="1800" dirty="0"/>
              <a:t> </a:t>
            </a:r>
            <a:r>
              <a:rPr lang="pt-BR" sz="1800" dirty="0" err="1"/>
              <a:t>and</a:t>
            </a:r>
            <a:r>
              <a:rPr lang="pt-BR" sz="1800" dirty="0"/>
              <a:t> extra </a:t>
            </a:r>
            <a:r>
              <a:rPr lang="pt-BR" sz="1800" dirty="0" err="1"/>
              <a:t>products</a:t>
            </a:r>
            <a:endParaRPr lang="pt-BR" sz="1800" dirty="0"/>
          </a:p>
          <a:p>
            <a:pPr lvl="1"/>
            <a:r>
              <a:rPr lang="pt-BR" sz="1800" dirty="0" err="1"/>
              <a:t>Discount</a:t>
            </a:r>
            <a:r>
              <a:rPr lang="pt-BR" sz="1800" dirty="0"/>
              <a:t> rate </a:t>
            </a:r>
            <a:r>
              <a:rPr lang="pt-BR" sz="1800" dirty="0" err="1"/>
              <a:t>to</a:t>
            </a:r>
            <a:r>
              <a:rPr lang="pt-BR" sz="1800" dirty="0"/>
              <a:t> </a:t>
            </a:r>
            <a:r>
              <a:rPr lang="pt-BR" sz="1800" dirty="0" err="1"/>
              <a:t>model</a:t>
            </a:r>
            <a:r>
              <a:rPr lang="pt-BR" sz="1800" dirty="0"/>
              <a:t> </a:t>
            </a:r>
            <a:r>
              <a:rPr lang="pt-BR" sz="1800" dirty="0" err="1"/>
              <a:t>the</a:t>
            </a:r>
            <a:r>
              <a:rPr lang="pt-BR" sz="1800" dirty="0"/>
              <a:t> </a:t>
            </a:r>
            <a:r>
              <a:rPr lang="pt-BR" sz="1800" dirty="0" err="1"/>
              <a:t>inflation</a:t>
            </a:r>
            <a:r>
              <a:rPr lang="pt-BR" sz="1800" dirty="0"/>
              <a:t> rate over time</a:t>
            </a:r>
          </a:p>
          <a:p>
            <a:endParaRPr lang="pt-BR" sz="1800" dirty="0"/>
          </a:p>
          <a:p>
            <a:endParaRPr lang="pt-BR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17804-CB61-493B-A4AB-CCF331210D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sz="1800" dirty="0" err="1"/>
              <a:t>Warehouse</a:t>
            </a:r>
            <a:r>
              <a:rPr lang="pt-BR" sz="1800" dirty="0"/>
              <a:t>: </a:t>
            </a:r>
            <a:r>
              <a:rPr lang="pt-BR" sz="1800" dirty="0" err="1"/>
              <a:t>models</a:t>
            </a:r>
            <a:r>
              <a:rPr lang="pt-BR" sz="1800" dirty="0"/>
              <a:t> </a:t>
            </a:r>
            <a:r>
              <a:rPr lang="pt-BR" sz="1800" dirty="0" err="1"/>
              <a:t>the</a:t>
            </a:r>
            <a:r>
              <a:rPr lang="pt-BR" sz="1800" dirty="0"/>
              <a:t> </a:t>
            </a:r>
            <a:r>
              <a:rPr lang="pt-BR" sz="1800" dirty="0" err="1"/>
              <a:t>leadtime</a:t>
            </a:r>
            <a:r>
              <a:rPr lang="pt-BR" sz="1800" dirty="0"/>
              <a:t> </a:t>
            </a:r>
            <a:r>
              <a:rPr lang="pt-BR" sz="1800" dirty="0" err="1"/>
              <a:t>to</a:t>
            </a:r>
            <a:r>
              <a:rPr lang="pt-BR" sz="1800" dirty="0"/>
              <a:t> </a:t>
            </a:r>
            <a:r>
              <a:rPr lang="pt-BR" sz="1800" dirty="0" err="1"/>
              <a:t>deliver</a:t>
            </a:r>
            <a:r>
              <a:rPr lang="pt-BR" sz="1800" dirty="0"/>
              <a:t> </a:t>
            </a:r>
            <a:r>
              <a:rPr lang="pt-BR" sz="1800" dirty="0" err="1"/>
              <a:t>the</a:t>
            </a:r>
            <a:r>
              <a:rPr lang="pt-BR" sz="1800" dirty="0"/>
              <a:t> </a:t>
            </a:r>
            <a:r>
              <a:rPr lang="pt-BR" sz="1800" dirty="0" err="1"/>
              <a:t>products</a:t>
            </a:r>
            <a:r>
              <a:rPr lang="pt-BR" sz="1800" dirty="0"/>
              <a:t> </a:t>
            </a:r>
            <a:r>
              <a:rPr lang="pt-BR" sz="1800" dirty="0" err="1"/>
              <a:t>to</a:t>
            </a:r>
            <a:r>
              <a:rPr lang="pt-BR" sz="1800" dirty="0"/>
              <a:t> </a:t>
            </a:r>
            <a:r>
              <a:rPr lang="pt-BR" sz="1800" dirty="0" err="1"/>
              <a:t>the</a:t>
            </a:r>
            <a:r>
              <a:rPr lang="pt-BR" sz="1800" dirty="0"/>
              <a:t> </a:t>
            </a:r>
            <a:r>
              <a:rPr lang="pt-BR" sz="1800" dirty="0" err="1"/>
              <a:t>customers</a:t>
            </a:r>
            <a:r>
              <a:rPr lang="pt-BR" sz="1800" dirty="0"/>
              <a:t> </a:t>
            </a:r>
            <a:r>
              <a:rPr lang="pt-BR" sz="1800" dirty="0" err="1"/>
              <a:t>and</a:t>
            </a:r>
            <a:r>
              <a:rPr lang="pt-BR" sz="1800" dirty="0"/>
              <a:t> </a:t>
            </a:r>
            <a:r>
              <a:rPr lang="pt-BR" sz="1800" dirty="0" err="1"/>
              <a:t>the</a:t>
            </a:r>
            <a:r>
              <a:rPr lang="pt-BR" sz="1800" dirty="0"/>
              <a:t> </a:t>
            </a:r>
            <a:r>
              <a:rPr lang="pt-BR" sz="1800" dirty="0" err="1"/>
              <a:t>warehouse</a:t>
            </a:r>
            <a:r>
              <a:rPr lang="pt-BR" sz="1800" dirty="0"/>
              <a:t> </a:t>
            </a:r>
            <a:r>
              <a:rPr lang="pt-BR" sz="1800" dirty="0" err="1"/>
              <a:t>capacity</a:t>
            </a:r>
            <a:endParaRPr lang="pt-BR" sz="1800" dirty="0"/>
          </a:p>
          <a:p>
            <a:endParaRPr lang="pt-BR" sz="1800" dirty="0"/>
          </a:p>
          <a:p>
            <a:r>
              <a:rPr lang="pt-BR" sz="1800" dirty="0" err="1"/>
              <a:t>Factory</a:t>
            </a:r>
            <a:r>
              <a:rPr lang="pt-BR" sz="1800" dirty="0"/>
              <a:t>: </a:t>
            </a:r>
            <a:r>
              <a:rPr lang="pt-BR" sz="1800" dirty="0" err="1"/>
              <a:t>models</a:t>
            </a:r>
            <a:r>
              <a:rPr lang="pt-BR" sz="1800" dirty="0"/>
              <a:t> </a:t>
            </a:r>
            <a:r>
              <a:rPr lang="pt-BR" sz="1800" dirty="0" err="1"/>
              <a:t>the</a:t>
            </a:r>
            <a:r>
              <a:rPr lang="pt-BR" sz="1800" dirty="0"/>
              <a:t> </a:t>
            </a:r>
            <a:r>
              <a:rPr lang="pt-BR" sz="1800" dirty="0" err="1"/>
              <a:t>product</a:t>
            </a:r>
            <a:r>
              <a:rPr lang="pt-BR" sz="1800" dirty="0"/>
              <a:t> </a:t>
            </a:r>
            <a:r>
              <a:rPr lang="pt-BR" sz="1800" dirty="0" err="1"/>
              <a:t>production</a:t>
            </a:r>
            <a:r>
              <a:rPr lang="pt-BR" sz="1800" dirty="0"/>
              <a:t> time, </a:t>
            </a:r>
            <a:r>
              <a:rPr lang="pt-BR" sz="1800" dirty="0" err="1"/>
              <a:t>the</a:t>
            </a:r>
            <a:r>
              <a:rPr lang="pt-BR" sz="1800" dirty="0"/>
              <a:t> </a:t>
            </a:r>
            <a:r>
              <a:rPr lang="pt-BR" sz="1800" dirty="0" err="1"/>
              <a:t>leadtime</a:t>
            </a:r>
            <a:r>
              <a:rPr lang="pt-BR" sz="1800" dirty="0"/>
              <a:t> </a:t>
            </a:r>
            <a:r>
              <a:rPr lang="pt-BR" sz="1800" dirty="0" err="1"/>
              <a:t>to</a:t>
            </a:r>
            <a:r>
              <a:rPr lang="pt-BR" sz="1800" dirty="0"/>
              <a:t> </a:t>
            </a:r>
            <a:r>
              <a:rPr lang="pt-BR" sz="1800" dirty="0" err="1"/>
              <a:t>deliver</a:t>
            </a:r>
            <a:r>
              <a:rPr lang="pt-BR" sz="1800" dirty="0"/>
              <a:t> it </a:t>
            </a:r>
            <a:r>
              <a:rPr lang="pt-BR" sz="1800" dirty="0" err="1"/>
              <a:t>to</a:t>
            </a:r>
            <a:r>
              <a:rPr lang="pt-BR" sz="1800" dirty="0"/>
              <a:t> </a:t>
            </a:r>
            <a:r>
              <a:rPr lang="pt-BR" sz="1800" dirty="0" err="1"/>
              <a:t>the</a:t>
            </a:r>
            <a:r>
              <a:rPr lang="pt-BR" sz="1800" dirty="0"/>
              <a:t> </a:t>
            </a:r>
            <a:r>
              <a:rPr lang="pt-BR" sz="1800" dirty="0" err="1"/>
              <a:t>warehouses</a:t>
            </a:r>
            <a:r>
              <a:rPr lang="pt-BR" sz="1800" dirty="0"/>
              <a:t> </a:t>
            </a:r>
            <a:r>
              <a:rPr lang="pt-BR" sz="1800" dirty="0" err="1"/>
              <a:t>and</a:t>
            </a:r>
            <a:r>
              <a:rPr lang="pt-BR" sz="1800" dirty="0"/>
              <a:t> </a:t>
            </a:r>
            <a:r>
              <a:rPr lang="pt-BR" sz="1800" dirty="0" err="1"/>
              <a:t>the</a:t>
            </a:r>
            <a:r>
              <a:rPr lang="pt-BR" sz="1800" dirty="0"/>
              <a:t> </a:t>
            </a:r>
            <a:r>
              <a:rPr lang="pt-BR" sz="1800" dirty="0" err="1"/>
              <a:t>production</a:t>
            </a:r>
            <a:r>
              <a:rPr lang="pt-BR" sz="1800" dirty="0"/>
              <a:t> </a:t>
            </a:r>
            <a:r>
              <a:rPr lang="pt-BR" sz="1800" dirty="0" err="1"/>
              <a:t>line</a:t>
            </a:r>
            <a:r>
              <a:rPr lang="pt-BR" sz="1800" dirty="0"/>
              <a:t> </a:t>
            </a:r>
            <a:r>
              <a:rPr lang="pt-BR" sz="1800" dirty="0" err="1"/>
              <a:t>capacity</a:t>
            </a:r>
            <a:endParaRPr lang="pt-BR" sz="1800" dirty="0"/>
          </a:p>
          <a:p>
            <a:endParaRPr lang="pt-BR" sz="1800" dirty="0"/>
          </a:p>
          <a:p>
            <a:r>
              <a:rPr lang="pt-BR" sz="1800" dirty="0" err="1"/>
              <a:t>Customer</a:t>
            </a:r>
            <a:r>
              <a:rPr lang="pt-BR" sz="1800" dirty="0"/>
              <a:t>: </a:t>
            </a:r>
            <a:r>
              <a:rPr lang="pt-BR" sz="1800" dirty="0" err="1"/>
              <a:t>models</a:t>
            </a:r>
            <a:r>
              <a:rPr lang="pt-BR" sz="1800" dirty="0"/>
              <a:t> </a:t>
            </a:r>
            <a:r>
              <a:rPr lang="pt-BR" sz="1800" dirty="0" err="1"/>
              <a:t>the</a:t>
            </a:r>
            <a:r>
              <a:rPr lang="pt-BR" sz="1800" dirty="0"/>
              <a:t> </a:t>
            </a:r>
            <a:r>
              <a:rPr lang="pt-BR" sz="1800" dirty="0" err="1"/>
              <a:t>customer</a:t>
            </a:r>
            <a:r>
              <a:rPr lang="pt-BR" sz="1800" dirty="0"/>
              <a:t> </a:t>
            </a:r>
            <a:r>
              <a:rPr lang="pt-BR" sz="1800" dirty="0" err="1"/>
              <a:t>product</a:t>
            </a:r>
            <a:r>
              <a:rPr lang="pt-BR" sz="1800" dirty="0"/>
              <a:t> </a:t>
            </a:r>
            <a:r>
              <a:rPr lang="pt-BR" sz="1800" dirty="0" err="1"/>
              <a:t>demand</a:t>
            </a:r>
            <a:endParaRPr lang="pt-BR" sz="1800" dirty="0"/>
          </a:p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494001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DCF9B-0434-4827-9892-482B9714A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Solution</a:t>
            </a:r>
            <a:r>
              <a:rPr lang="pt-BR" dirty="0"/>
              <a:t> </a:t>
            </a:r>
            <a:r>
              <a:rPr lang="pt-BR" dirty="0" err="1"/>
              <a:t>Limitations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724C4-8283-4C55-8E0C-041C3FC4DE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sz="1800" dirty="0" err="1"/>
              <a:t>Parameters</a:t>
            </a:r>
            <a:r>
              <a:rPr lang="pt-BR" sz="1800" dirty="0"/>
              <a:t> do </a:t>
            </a:r>
            <a:r>
              <a:rPr lang="pt-BR" sz="1800" dirty="0" err="1"/>
              <a:t>not</a:t>
            </a:r>
            <a:r>
              <a:rPr lang="pt-BR" sz="1800" dirty="0"/>
              <a:t> </a:t>
            </a:r>
            <a:r>
              <a:rPr lang="pt-BR" sz="1800" dirty="0" err="1"/>
              <a:t>change</a:t>
            </a:r>
            <a:r>
              <a:rPr lang="pt-BR" sz="1800" dirty="0"/>
              <a:t> </a:t>
            </a:r>
            <a:r>
              <a:rPr lang="pt-BR" sz="1800" dirty="0" err="1"/>
              <a:t>with</a:t>
            </a:r>
            <a:r>
              <a:rPr lang="pt-BR" sz="1800" dirty="0"/>
              <a:t> time</a:t>
            </a:r>
          </a:p>
          <a:p>
            <a:r>
              <a:rPr lang="pt-BR" sz="1800" dirty="0" err="1"/>
              <a:t>Capacity</a:t>
            </a:r>
            <a:r>
              <a:rPr lang="pt-BR" sz="1800" dirty="0"/>
              <a:t> </a:t>
            </a:r>
            <a:r>
              <a:rPr lang="pt-BR" sz="1800" dirty="0" err="1"/>
              <a:t>parameters</a:t>
            </a:r>
            <a:r>
              <a:rPr lang="pt-BR" sz="1800" dirty="0"/>
              <a:t> are </a:t>
            </a:r>
            <a:r>
              <a:rPr lang="pt-BR" sz="1800" dirty="0" err="1"/>
              <a:t>independent</a:t>
            </a:r>
            <a:endParaRPr lang="pt-BR" sz="1800" dirty="0"/>
          </a:p>
          <a:p>
            <a:r>
              <a:rPr lang="pt-BR" sz="1800" dirty="0" err="1"/>
              <a:t>Warehouse</a:t>
            </a:r>
            <a:r>
              <a:rPr lang="pt-BR" sz="1800" dirty="0"/>
              <a:t> stock </a:t>
            </a:r>
            <a:r>
              <a:rPr lang="pt-BR" sz="1800" dirty="0" err="1"/>
              <a:t>is</a:t>
            </a:r>
            <a:r>
              <a:rPr lang="pt-BR" sz="1800" dirty="0"/>
              <a:t> </a:t>
            </a:r>
            <a:r>
              <a:rPr lang="pt-BR" sz="1800" dirty="0" err="1"/>
              <a:t>used</a:t>
            </a:r>
            <a:r>
              <a:rPr lang="pt-BR" sz="1800" dirty="0"/>
              <a:t> </a:t>
            </a:r>
            <a:r>
              <a:rPr lang="pt-BR" sz="1800" dirty="0" err="1"/>
              <a:t>to</a:t>
            </a:r>
            <a:r>
              <a:rPr lang="pt-BR" sz="1800" dirty="0"/>
              <a:t> </a:t>
            </a:r>
            <a:r>
              <a:rPr lang="pt-BR" sz="1800" dirty="0" err="1"/>
              <a:t>handle</a:t>
            </a:r>
            <a:r>
              <a:rPr lang="pt-BR" sz="1800" dirty="0"/>
              <a:t> </a:t>
            </a:r>
            <a:r>
              <a:rPr lang="pt-BR" sz="1800" dirty="0" err="1"/>
              <a:t>demand</a:t>
            </a:r>
            <a:r>
              <a:rPr lang="pt-BR" sz="1800" dirty="0"/>
              <a:t> </a:t>
            </a:r>
            <a:r>
              <a:rPr lang="pt-BR" sz="1800" dirty="0" err="1"/>
              <a:t>peaks</a:t>
            </a:r>
            <a:endParaRPr lang="pt-BR" sz="1800" dirty="0"/>
          </a:p>
          <a:p>
            <a:r>
              <a:rPr lang="pt-BR" sz="1800" dirty="0" err="1"/>
              <a:t>Product</a:t>
            </a:r>
            <a:r>
              <a:rPr lang="pt-BR" sz="1800" dirty="0"/>
              <a:t> </a:t>
            </a:r>
            <a:r>
              <a:rPr lang="pt-BR" sz="1800" dirty="0" err="1"/>
              <a:t>demand</a:t>
            </a:r>
            <a:r>
              <a:rPr lang="pt-BR" sz="1800" dirty="0"/>
              <a:t> must </a:t>
            </a:r>
            <a:r>
              <a:rPr lang="pt-BR" sz="1800" dirty="0" err="1"/>
              <a:t>be</a:t>
            </a:r>
            <a:r>
              <a:rPr lang="pt-BR" sz="1800" dirty="0"/>
              <a:t> </a:t>
            </a:r>
            <a:r>
              <a:rPr lang="pt-BR" sz="1800" dirty="0" err="1"/>
              <a:t>satisfied</a:t>
            </a:r>
            <a:r>
              <a:rPr lang="pt-BR" sz="1800" dirty="0"/>
              <a:t> </a:t>
            </a:r>
            <a:r>
              <a:rPr lang="pt-BR" sz="1800" dirty="0" err="1"/>
              <a:t>just</a:t>
            </a:r>
            <a:r>
              <a:rPr lang="pt-BR" sz="1800" dirty="0"/>
              <a:t>-</a:t>
            </a:r>
            <a:r>
              <a:rPr lang="pt-BR" sz="1800" dirty="0" err="1"/>
              <a:t>in-time</a:t>
            </a:r>
            <a:endParaRPr lang="pt-BR" sz="1800" dirty="0"/>
          </a:p>
          <a:p>
            <a:pPr lvl="1"/>
            <a:r>
              <a:rPr lang="pt-BR" sz="1800" dirty="0" err="1"/>
              <a:t>Customer</a:t>
            </a:r>
            <a:r>
              <a:rPr lang="pt-BR" sz="1800" dirty="0"/>
              <a:t> does </a:t>
            </a:r>
            <a:r>
              <a:rPr lang="pt-BR" sz="1800" dirty="0" err="1"/>
              <a:t>not</a:t>
            </a:r>
            <a:r>
              <a:rPr lang="pt-BR" sz="1800" dirty="0"/>
              <a:t> </a:t>
            </a:r>
            <a:r>
              <a:rPr lang="pt-BR" sz="1800" dirty="0" err="1"/>
              <a:t>have</a:t>
            </a:r>
            <a:r>
              <a:rPr lang="pt-BR" sz="1800" dirty="0"/>
              <a:t> </a:t>
            </a:r>
            <a:r>
              <a:rPr lang="pt-BR" sz="1800" dirty="0" err="1"/>
              <a:t>warehouses</a:t>
            </a:r>
            <a:endParaRPr lang="pt-BR" sz="1800" dirty="0"/>
          </a:p>
          <a:p>
            <a:endParaRPr lang="pt-BR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BC537-131B-404E-B92E-F0DBCFE0AE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sz="1800" dirty="0" err="1"/>
              <a:t>Variables</a:t>
            </a:r>
            <a:r>
              <a:rPr lang="pt-BR" sz="1800" dirty="0"/>
              <a:t> </a:t>
            </a:r>
            <a:r>
              <a:rPr lang="pt-BR" sz="1800" dirty="0" err="1"/>
              <a:t>controlled</a:t>
            </a:r>
            <a:r>
              <a:rPr lang="pt-BR" sz="1800" dirty="0"/>
              <a:t> </a:t>
            </a:r>
            <a:r>
              <a:rPr lang="pt-BR" sz="1800" dirty="0" err="1"/>
              <a:t>by</a:t>
            </a:r>
            <a:r>
              <a:rPr lang="pt-BR" sz="1800" dirty="0"/>
              <a:t> </a:t>
            </a:r>
            <a:r>
              <a:rPr lang="pt-BR" sz="1800" dirty="0" err="1"/>
              <a:t>the</a:t>
            </a:r>
            <a:r>
              <a:rPr lang="pt-BR" sz="1800" dirty="0"/>
              <a:t> </a:t>
            </a:r>
            <a:r>
              <a:rPr lang="pt-BR" sz="1800" dirty="0" err="1"/>
              <a:t>model</a:t>
            </a:r>
            <a:endParaRPr lang="pt-BR" sz="1800" dirty="0"/>
          </a:p>
          <a:p>
            <a:pPr lvl="1"/>
            <a:r>
              <a:rPr lang="pt-BR" sz="1800" dirty="0" err="1"/>
              <a:t>Pre-order</a:t>
            </a:r>
            <a:r>
              <a:rPr lang="pt-BR" sz="1800" dirty="0"/>
              <a:t> </a:t>
            </a:r>
            <a:r>
              <a:rPr lang="pt-BR" sz="1800" dirty="0" err="1"/>
              <a:t>request</a:t>
            </a:r>
            <a:endParaRPr lang="pt-BR" sz="1800" dirty="0"/>
          </a:p>
          <a:p>
            <a:pPr lvl="1"/>
            <a:r>
              <a:rPr lang="pt-BR" sz="1800" dirty="0" err="1"/>
              <a:t>Product</a:t>
            </a:r>
            <a:r>
              <a:rPr lang="pt-BR" sz="1800" dirty="0"/>
              <a:t> </a:t>
            </a:r>
            <a:r>
              <a:rPr lang="pt-BR" sz="1800" dirty="0" err="1"/>
              <a:t>shipping</a:t>
            </a:r>
            <a:endParaRPr lang="pt-BR" sz="1800" dirty="0"/>
          </a:p>
          <a:p>
            <a:pPr lvl="1"/>
            <a:endParaRPr lang="pt-BR" sz="1800" dirty="0"/>
          </a:p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801645490"/>
      </p:ext>
    </p:extLst>
  </p:cSld>
  <p:clrMapOvr>
    <a:masterClrMapping/>
  </p:clrMapOvr>
</p:sld>
</file>

<file path=ppt/theme/theme1.xml><?xml version="1.0" encoding="utf-8"?>
<a:theme xmlns:a="http://schemas.openxmlformats.org/drawingml/2006/main" name="EY light projection">
  <a:themeElements>
    <a:clrScheme name="EY light projection">
      <a:dk1>
        <a:srgbClr val="000000"/>
      </a:dk1>
      <a:lt1>
        <a:srgbClr val="646464"/>
      </a:lt1>
      <a:dk2>
        <a:srgbClr val="FFFFFF"/>
      </a:dk2>
      <a:lt2>
        <a:srgbClr val="646464"/>
      </a:lt2>
      <a:accent1>
        <a:srgbClr val="808080"/>
      </a:accent1>
      <a:accent2>
        <a:srgbClr val="FFD2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EY regular presentation 2015 v1</Template>
  <TotalTime>0</TotalTime>
  <Words>337</Words>
  <Application>Microsoft Office PowerPoint</Application>
  <PresentationFormat>On-screen Show (16:10)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EY light projection</vt:lpstr>
      <vt:lpstr>Supply Chain Distribution Problem</vt:lpstr>
      <vt:lpstr>Problem Definition</vt:lpstr>
      <vt:lpstr>Problem Definition</vt:lpstr>
      <vt:lpstr>Problem Constraints</vt:lpstr>
      <vt:lpstr>Problem Limitations</vt:lpstr>
      <vt:lpstr>Proposal Solution</vt:lpstr>
      <vt:lpstr>Solution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2017-03-09T21:49:40Z</dcterms:created>
  <dcterms:modified xsi:type="dcterms:W3CDTF">2019-07-31T18:38:31Z</dcterms:modified>
  <cp:contentStatus/>
</cp:coreProperties>
</file>