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8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44C0D-B9BF-47FF-8AD1-AD928ACCF1CE}" v="20" dt="2020-09-09T00:26:30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Melo" userId="dfb9b990915f6edd" providerId="LiveId" clId="{94F44C0D-B9BF-47FF-8AD1-AD928ACCF1CE}"/>
    <pc:docChg chg="undo custSel mod addSld delSld modSld sldOrd">
      <pc:chgData name="Camilla Melo" userId="dfb9b990915f6edd" providerId="LiveId" clId="{94F44C0D-B9BF-47FF-8AD1-AD928ACCF1CE}" dt="2020-09-15T02:22:20.582" v="1078" actId="20577"/>
      <pc:docMkLst>
        <pc:docMk/>
      </pc:docMkLst>
      <pc:sldChg chg="addSp delSp modSp mod setBg setClrOvrMap">
        <pc:chgData name="Camilla Melo" userId="dfb9b990915f6edd" providerId="LiveId" clId="{94F44C0D-B9BF-47FF-8AD1-AD928ACCF1CE}" dt="2020-09-08T21:32:16.994" v="671" actId="26606"/>
        <pc:sldMkLst>
          <pc:docMk/>
          <pc:sldMk cId="1660200723" sldId="256"/>
        </pc:sldMkLst>
        <pc:spChg chg="mod">
          <ac:chgData name="Camilla Melo" userId="dfb9b990915f6edd" providerId="LiveId" clId="{94F44C0D-B9BF-47FF-8AD1-AD928ACCF1CE}" dt="2020-09-08T21:32:16.994" v="671" actId="26606"/>
          <ac:spMkLst>
            <pc:docMk/>
            <pc:sldMk cId="1660200723" sldId="256"/>
            <ac:spMk id="2" creationId="{59C9AE09-589E-440B-8591-8E24C95A7333}"/>
          </ac:spMkLst>
        </pc:spChg>
        <pc:spChg chg="mod">
          <ac:chgData name="Camilla Melo" userId="dfb9b990915f6edd" providerId="LiveId" clId="{94F44C0D-B9BF-47FF-8AD1-AD928ACCF1CE}" dt="2020-09-08T21:32:16.994" v="671" actId="26606"/>
          <ac:spMkLst>
            <pc:docMk/>
            <pc:sldMk cId="1660200723" sldId="256"/>
            <ac:spMk id="3" creationId="{C4FFD0F7-4A69-44FA-ACA1-F50CB57DB16C}"/>
          </ac:spMkLst>
        </pc:spChg>
        <pc:spChg chg="add del">
          <ac:chgData name="Camilla Melo" userId="dfb9b990915f6edd" providerId="LiveId" clId="{94F44C0D-B9BF-47FF-8AD1-AD928ACCF1CE}" dt="2020-09-08T21:32:14.945" v="668" actId="26606"/>
          <ac:spMkLst>
            <pc:docMk/>
            <pc:sldMk cId="1660200723" sldId="256"/>
            <ac:spMk id="8" creationId="{B5F9E98A-4FF4-43D6-9C48-6DF0E7F2D272}"/>
          </ac:spMkLst>
        </pc:spChg>
        <pc:spChg chg="add del">
          <ac:chgData name="Camilla Melo" userId="dfb9b990915f6edd" providerId="LiveId" clId="{94F44C0D-B9BF-47FF-8AD1-AD928ACCF1CE}" dt="2020-09-08T21:32:14.945" v="668" actId="26606"/>
          <ac:spMkLst>
            <pc:docMk/>
            <pc:sldMk cId="1660200723" sldId="256"/>
            <ac:spMk id="10" creationId="{D207A636-DC99-4588-80C4-9E069B97C3FD}"/>
          </ac:spMkLst>
        </pc:spChg>
        <pc:spChg chg="add del">
          <ac:chgData name="Camilla Melo" userId="dfb9b990915f6edd" providerId="LiveId" clId="{94F44C0D-B9BF-47FF-8AD1-AD928ACCF1CE}" dt="2020-09-08T21:32:16.936" v="670" actId="26606"/>
          <ac:spMkLst>
            <pc:docMk/>
            <pc:sldMk cId="1660200723" sldId="256"/>
            <ac:spMk id="19" creationId="{1C69834E-5EEE-4D61-833E-04928896454C}"/>
          </ac:spMkLst>
        </pc:spChg>
        <pc:spChg chg="add del">
          <ac:chgData name="Camilla Melo" userId="dfb9b990915f6edd" providerId="LiveId" clId="{94F44C0D-B9BF-47FF-8AD1-AD928ACCF1CE}" dt="2020-09-08T21:32:16.936" v="670" actId="26606"/>
          <ac:spMkLst>
            <pc:docMk/>
            <pc:sldMk cId="1660200723" sldId="256"/>
            <ac:spMk id="21" creationId="{58E5D9BA-46E7-4BFA-9C74-75495BF6F54D}"/>
          </ac:spMkLst>
        </pc:spChg>
        <pc:spChg chg="add del">
          <ac:chgData name="Camilla Melo" userId="dfb9b990915f6edd" providerId="LiveId" clId="{94F44C0D-B9BF-47FF-8AD1-AD928ACCF1CE}" dt="2020-09-08T21:32:16.936" v="670" actId="26606"/>
          <ac:spMkLst>
            <pc:docMk/>
            <pc:sldMk cId="1660200723" sldId="256"/>
            <ac:spMk id="22" creationId="{5B033D76-5800-44B6-AFE9-EE2106935115}"/>
          </ac:spMkLst>
        </pc:spChg>
        <pc:spChg chg="add del">
          <ac:chgData name="Camilla Melo" userId="dfb9b990915f6edd" providerId="LiveId" clId="{94F44C0D-B9BF-47FF-8AD1-AD928ACCF1CE}" dt="2020-09-08T21:32:16.936" v="670" actId="26606"/>
          <ac:spMkLst>
            <pc:docMk/>
            <pc:sldMk cId="1660200723" sldId="256"/>
            <ac:spMk id="23" creationId="{522D6F85-FFBA-4F81-AEE5-AAA17CB7AA98}"/>
          </ac:spMkLst>
        </pc:spChg>
        <pc:spChg chg="add del">
          <ac:chgData name="Camilla Melo" userId="dfb9b990915f6edd" providerId="LiveId" clId="{94F44C0D-B9BF-47FF-8AD1-AD928ACCF1CE}" dt="2020-09-08T21:32:16.936" v="670" actId="26606"/>
          <ac:spMkLst>
            <pc:docMk/>
            <pc:sldMk cId="1660200723" sldId="256"/>
            <ac:spMk id="24" creationId="{13B31514-E6DF-4357-9EEA-EFB7983080DA}"/>
          </ac:spMkLst>
        </pc:spChg>
        <pc:spChg chg="add">
          <ac:chgData name="Camilla Melo" userId="dfb9b990915f6edd" providerId="LiveId" clId="{94F44C0D-B9BF-47FF-8AD1-AD928ACCF1CE}" dt="2020-09-08T21:32:16.994" v="671" actId="26606"/>
          <ac:spMkLst>
            <pc:docMk/>
            <pc:sldMk cId="1660200723" sldId="256"/>
            <ac:spMk id="26" creationId="{B5F9E98A-4FF4-43D6-9C48-6DF0E7F2D272}"/>
          </ac:spMkLst>
        </pc:spChg>
        <pc:spChg chg="add">
          <ac:chgData name="Camilla Melo" userId="dfb9b990915f6edd" providerId="LiveId" clId="{94F44C0D-B9BF-47FF-8AD1-AD928ACCF1CE}" dt="2020-09-08T21:32:16.994" v="671" actId="26606"/>
          <ac:spMkLst>
            <pc:docMk/>
            <pc:sldMk cId="1660200723" sldId="256"/>
            <ac:spMk id="27" creationId="{D207A636-DC99-4588-80C4-9E069B97C3FD}"/>
          </ac:spMkLst>
        </pc:spChg>
        <pc:picChg chg="add del">
          <ac:chgData name="Camilla Melo" userId="dfb9b990915f6edd" providerId="LiveId" clId="{94F44C0D-B9BF-47FF-8AD1-AD928ACCF1CE}" dt="2020-09-08T21:32:14.945" v="668" actId="26606"/>
          <ac:picMkLst>
            <pc:docMk/>
            <pc:sldMk cId="1660200723" sldId="256"/>
            <ac:picMk id="14" creationId="{D4ED6A5F-3B06-48C5-850F-8045C4DF69AE}"/>
          </ac:picMkLst>
        </pc:picChg>
        <pc:picChg chg="add del">
          <ac:chgData name="Camilla Melo" userId="dfb9b990915f6edd" providerId="LiveId" clId="{94F44C0D-B9BF-47FF-8AD1-AD928ACCF1CE}" dt="2020-09-08T21:32:16.936" v="670" actId="26606"/>
          <ac:picMkLst>
            <pc:docMk/>
            <pc:sldMk cId="1660200723" sldId="256"/>
            <ac:picMk id="18" creationId="{4C401D57-600A-4C91-AC9A-14CA1ED6F7D8}"/>
          </ac:picMkLst>
        </pc:picChg>
        <pc:picChg chg="add">
          <ac:chgData name="Camilla Melo" userId="dfb9b990915f6edd" providerId="LiveId" clId="{94F44C0D-B9BF-47FF-8AD1-AD928ACCF1CE}" dt="2020-09-08T21:32:16.994" v="671" actId="26606"/>
          <ac:picMkLst>
            <pc:docMk/>
            <pc:sldMk cId="1660200723" sldId="256"/>
            <ac:picMk id="29" creationId="{D4ED6A5F-3B06-48C5-850F-8045C4DF69AE}"/>
          </ac:picMkLst>
        </pc:picChg>
        <pc:cxnChg chg="add del">
          <ac:chgData name="Camilla Melo" userId="dfb9b990915f6edd" providerId="LiveId" clId="{94F44C0D-B9BF-47FF-8AD1-AD928ACCF1CE}" dt="2020-09-08T21:32:14.945" v="668" actId="26606"/>
          <ac:cxnSpMkLst>
            <pc:docMk/>
            <pc:sldMk cId="1660200723" sldId="256"/>
            <ac:cxnSpMk id="12" creationId="{0F2BAA51-3181-4303-929A-FCD9C33F8900}"/>
          </ac:cxnSpMkLst>
        </pc:cxnChg>
        <pc:cxnChg chg="add del">
          <ac:chgData name="Camilla Melo" userId="dfb9b990915f6edd" providerId="LiveId" clId="{94F44C0D-B9BF-47FF-8AD1-AD928ACCF1CE}" dt="2020-09-08T21:32:14.945" v="668" actId="26606"/>
          <ac:cxnSpMkLst>
            <pc:docMk/>
            <pc:sldMk cId="1660200723" sldId="256"/>
            <ac:cxnSpMk id="16" creationId="{C9A60B9D-8DAC-4DA9-88DE-9911621A2B96}"/>
          </ac:cxnSpMkLst>
        </pc:cxnChg>
        <pc:cxnChg chg="add del">
          <ac:chgData name="Camilla Melo" userId="dfb9b990915f6edd" providerId="LiveId" clId="{94F44C0D-B9BF-47FF-8AD1-AD928ACCF1CE}" dt="2020-09-08T21:32:16.936" v="670" actId="26606"/>
          <ac:cxnSpMkLst>
            <pc:docMk/>
            <pc:sldMk cId="1660200723" sldId="256"/>
            <ac:cxnSpMk id="20" creationId="{412BDC66-00FA-4A3F-9BC7-BE05FF7705F8}"/>
          </ac:cxnSpMkLst>
        </pc:cxnChg>
        <pc:cxnChg chg="add">
          <ac:chgData name="Camilla Melo" userId="dfb9b990915f6edd" providerId="LiveId" clId="{94F44C0D-B9BF-47FF-8AD1-AD928ACCF1CE}" dt="2020-09-08T21:32:16.994" v="671" actId="26606"/>
          <ac:cxnSpMkLst>
            <pc:docMk/>
            <pc:sldMk cId="1660200723" sldId="256"/>
            <ac:cxnSpMk id="28" creationId="{0F2BAA51-3181-4303-929A-FCD9C33F8900}"/>
          </ac:cxnSpMkLst>
        </pc:cxnChg>
        <pc:cxnChg chg="add">
          <ac:chgData name="Camilla Melo" userId="dfb9b990915f6edd" providerId="LiveId" clId="{94F44C0D-B9BF-47FF-8AD1-AD928ACCF1CE}" dt="2020-09-08T21:32:16.994" v="671" actId="26606"/>
          <ac:cxnSpMkLst>
            <pc:docMk/>
            <pc:sldMk cId="1660200723" sldId="256"/>
            <ac:cxnSpMk id="30" creationId="{C9A60B9D-8DAC-4DA9-88DE-9911621A2B96}"/>
          </ac:cxnSpMkLst>
        </pc:cxnChg>
      </pc:sldChg>
      <pc:sldChg chg="addSp delSp modSp mod setBg setClrOvrMap">
        <pc:chgData name="Camilla Melo" userId="dfb9b990915f6edd" providerId="LiveId" clId="{94F44C0D-B9BF-47FF-8AD1-AD928ACCF1CE}" dt="2020-09-08T23:26:21.424" v="929" actId="20577"/>
        <pc:sldMkLst>
          <pc:docMk/>
          <pc:sldMk cId="3278872104" sldId="257"/>
        </pc:sldMkLst>
        <pc:spChg chg="mod">
          <ac:chgData name="Camilla Melo" userId="dfb9b990915f6edd" providerId="LiveId" clId="{94F44C0D-B9BF-47FF-8AD1-AD928ACCF1CE}" dt="2020-09-08T21:33:11.181" v="679" actId="26606"/>
          <ac:spMkLst>
            <pc:docMk/>
            <pc:sldMk cId="3278872104" sldId="257"/>
            <ac:spMk id="4" creationId="{AD3A0C72-2564-4906-9BF0-636F301E2C79}"/>
          </ac:spMkLst>
        </pc:spChg>
        <pc:spChg chg="mod">
          <ac:chgData name="Camilla Melo" userId="dfb9b990915f6edd" providerId="LiveId" clId="{94F44C0D-B9BF-47FF-8AD1-AD928ACCF1CE}" dt="2020-09-08T23:26:21.424" v="929" actId="20577"/>
          <ac:spMkLst>
            <pc:docMk/>
            <pc:sldMk cId="3278872104" sldId="257"/>
            <ac:spMk id="5" creationId="{22DF9E83-F95C-44CA-A012-83162A87C453}"/>
          </ac:spMkLst>
        </pc:spChg>
        <pc:spChg chg="add del">
          <ac:chgData name="Camilla Melo" userId="dfb9b990915f6edd" providerId="LiveId" clId="{94F44C0D-B9BF-47FF-8AD1-AD928ACCF1CE}" dt="2020-09-08T21:32:28.225" v="673" actId="26606"/>
          <ac:spMkLst>
            <pc:docMk/>
            <pc:sldMk cId="3278872104" sldId="257"/>
            <ac:spMk id="10" creationId="{54F891EB-ED45-44C3-95D6-FFB2EC07FA10}"/>
          </ac:spMkLst>
        </pc:spChg>
        <pc:spChg chg="add del">
          <ac:chgData name="Camilla Melo" userId="dfb9b990915f6edd" providerId="LiveId" clId="{94F44C0D-B9BF-47FF-8AD1-AD928ACCF1CE}" dt="2020-09-08T21:32:28.225" v="673" actId="26606"/>
          <ac:spMkLst>
            <pc:docMk/>
            <pc:sldMk cId="3278872104" sldId="257"/>
            <ac:spMk id="12" creationId="{2EA385B8-7C85-4CE0-AE3A-00EB627B3443}"/>
          </ac:spMkLst>
        </pc:spChg>
        <pc:spChg chg="add del">
          <ac:chgData name="Camilla Melo" userId="dfb9b990915f6edd" providerId="LiveId" clId="{94F44C0D-B9BF-47FF-8AD1-AD928ACCF1CE}" dt="2020-09-08T21:33:11.181" v="679" actId="26606"/>
          <ac:spMkLst>
            <pc:docMk/>
            <pc:sldMk cId="3278872104" sldId="257"/>
            <ac:spMk id="18" creationId="{0216D9FD-860F-4F5C-8D9B-CE7002071D21}"/>
          </ac:spMkLst>
        </pc:spChg>
        <pc:spChg chg="add del">
          <ac:chgData name="Camilla Melo" userId="dfb9b990915f6edd" providerId="LiveId" clId="{94F44C0D-B9BF-47FF-8AD1-AD928ACCF1CE}" dt="2020-09-08T21:33:11.181" v="679" actId="26606"/>
          <ac:spMkLst>
            <pc:docMk/>
            <pc:sldMk cId="3278872104" sldId="257"/>
            <ac:spMk id="19" creationId="{8D074069-7026-466C-B495-20FB9578CFBB}"/>
          </ac:spMkLst>
        </pc:spChg>
        <pc:spChg chg="add del">
          <ac:chgData name="Camilla Melo" userId="dfb9b990915f6edd" providerId="LiveId" clId="{94F44C0D-B9BF-47FF-8AD1-AD928ACCF1CE}" dt="2020-09-08T21:33:11.181" v="679" actId="26606"/>
          <ac:spMkLst>
            <pc:docMk/>
            <pc:sldMk cId="3278872104" sldId="257"/>
            <ac:spMk id="20" creationId="{C1685D80-4D5A-471F-9215-651424F47500}"/>
          </ac:spMkLst>
        </pc:spChg>
        <pc:picChg chg="add del">
          <ac:chgData name="Camilla Melo" userId="dfb9b990915f6edd" providerId="LiveId" clId="{94F44C0D-B9BF-47FF-8AD1-AD928ACCF1CE}" dt="2020-09-08T21:32:28.225" v="673" actId="26606"/>
          <ac:picMkLst>
            <pc:docMk/>
            <pc:sldMk cId="3278872104" sldId="257"/>
            <ac:picMk id="16" creationId="{DCC0100C-A457-45B1-8A8B-8740F43EC158}"/>
          </ac:picMkLst>
        </pc:picChg>
        <pc:cxnChg chg="add del">
          <ac:chgData name="Camilla Melo" userId="dfb9b990915f6edd" providerId="LiveId" clId="{94F44C0D-B9BF-47FF-8AD1-AD928ACCF1CE}" dt="2020-09-08T21:32:28.225" v="673" actId="26606"/>
          <ac:cxnSpMkLst>
            <pc:docMk/>
            <pc:sldMk cId="3278872104" sldId="257"/>
            <ac:cxnSpMk id="14" creationId="{19AF263B-E208-40DF-A182-5193478DCFA4}"/>
          </ac:cxnSpMkLst>
        </pc:cxnChg>
      </pc:sldChg>
      <pc:sldChg chg="modSp mod">
        <pc:chgData name="Camilla Melo" userId="dfb9b990915f6edd" providerId="LiveId" clId="{94F44C0D-B9BF-47FF-8AD1-AD928ACCF1CE}" dt="2020-09-08T23:27:01.449" v="944" actId="20577"/>
        <pc:sldMkLst>
          <pc:docMk/>
          <pc:sldMk cId="3348099677" sldId="259"/>
        </pc:sldMkLst>
        <pc:spChg chg="mod">
          <ac:chgData name="Camilla Melo" userId="dfb9b990915f6edd" providerId="LiveId" clId="{94F44C0D-B9BF-47FF-8AD1-AD928ACCF1CE}" dt="2020-09-08T23:27:01.449" v="944" actId="20577"/>
          <ac:spMkLst>
            <pc:docMk/>
            <pc:sldMk cId="3348099677" sldId="259"/>
            <ac:spMk id="3" creationId="{503638DD-6CA0-4ED1-BDB4-D445D74FC7C8}"/>
          </ac:spMkLst>
        </pc:spChg>
      </pc:sldChg>
      <pc:sldChg chg="del">
        <pc:chgData name="Camilla Melo" userId="dfb9b990915f6edd" providerId="LiveId" clId="{94F44C0D-B9BF-47FF-8AD1-AD928ACCF1CE}" dt="2020-09-08T21:20:17.838" v="523" actId="2696"/>
        <pc:sldMkLst>
          <pc:docMk/>
          <pc:sldMk cId="4204295884" sldId="260"/>
        </pc:sldMkLst>
      </pc:sldChg>
      <pc:sldChg chg="modSp mod">
        <pc:chgData name="Camilla Melo" userId="dfb9b990915f6edd" providerId="LiveId" clId="{94F44C0D-B9BF-47FF-8AD1-AD928ACCF1CE}" dt="2020-09-09T00:26:31.700" v="962" actId="20577"/>
        <pc:sldMkLst>
          <pc:docMk/>
          <pc:sldMk cId="1910730161" sldId="261"/>
        </pc:sldMkLst>
        <pc:spChg chg="mod">
          <ac:chgData name="Camilla Melo" userId="dfb9b990915f6edd" providerId="LiveId" clId="{94F44C0D-B9BF-47FF-8AD1-AD928ACCF1CE}" dt="2020-09-08T21:11:14.397" v="249" actId="20577"/>
          <ac:spMkLst>
            <pc:docMk/>
            <pc:sldMk cId="1910730161" sldId="261"/>
            <ac:spMk id="2" creationId="{30D2DD1C-0769-4A7E-99D5-6D6989DB0BB4}"/>
          </ac:spMkLst>
        </pc:spChg>
        <pc:spChg chg="mod">
          <ac:chgData name="Camilla Melo" userId="dfb9b990915f6edd" providerId="LiveId" clId="{94F44C0D-B9BF-47FF-8AD1-AD928ACCF1CE}" dt="2020-09-09T00:26:31.700" v="962" actId="20577"/>
          <ac:spMkLst>
            <pc:docMk/>
            <pc:sldMk cId="1910730161" sldId="261"/>
            <ac:spMk id="3" creationId="{CB444510-56E5-4C17-A80B-7C144F96CF17}"/>
          </ac:spMkLst>
        </pc:spChg>
      </pc:sldChg>
      <pc:sldChg chg="addSp modSp mod">
        <pc:chgData name="Camilla Melo" userId="dfb9b990915f6edd" providerId="LiveId" clId="{94F44C0D-B9BF-47FF-8AD1-AD928ACCF1CE}" dt="2020-09-08T21:21:04.266" v="526" actId="1076"/>
        <pc:sldMkLst>
          <pc:docMk/>
          <pc:sldMk cId="2318231147" sldId="262"/>
        </pc:sldMkLst>
        <pc:picChg chg="add mod">
          <ac:chgData name="Camilla Melo" userId="dfb9b990915f6edd" providerId="LiveId" clId="{94F44C0D-B9BF-47FF-8AD1-AD928ACCF1CE}" dt="2020-09-08T21:21:04.266" v="526" actId="1076"/>
          <ac:picMkLst>
            <pc:docMk/>
            <pc:sldMk cId="2318231147" sldId="262"/>
            <ac:picMk id="4" creationId="{9DED07AF-E347-4453-AEB2-B94C3CFB15F4}"/>
          </ac:picMkLst>
        </pc:picChg>
      </pc:sldChg>
      <pc:sldChg chg="addSp delSp modSp mod ord setBg">
        <pc:chgData name="Camilla Melo" userId="dfb9b990915f6edd" providerId="LiveId" clId="{94F44C0D-B9BF-47FF-8AD1-AD928ACCF1CE}" dt="2020-09-08T21:33:10.072" v="678" actId="26606"/>
        <pc:sldMkLst>
          <pc:docMk/>
          <pc:sldMk cId="1494543069" sldId="263"/>
        </pc:sldMkLst>
        <pc:spChg chg="mod">
          <ac:chgData name="Camilla Melo" userId="dfb9b990915f6edd" providerId="LiveId" clId="{94F44C0D-B9BF-47FF-8AD1-AD928ACCF1CE}" dt="2020-09-08T21:33:10.072" v="678" actId="26606"/>
          <ac:spMkLst>
            <pc:docMk/>
            <pc:sldMk cId="1494543069" sldId="263"/>
            <ac:spMk id="2" creationId="{D9833F50-7854-42F4-B9A3-CD4E5388EEF3}"/>
          </ac:spMkLst>
        </pc:spChg>
        <pc:spChg chg="mod">
          <ac:chgData name="Camilla Melo" userId="dfb9b990915f6edd" providerId="LiveId" clId="{94F44C0D-B9BF-47FF-8AD1-AD928ACCF1CE}" dt="2020-09-08T21:33:10.072" v="678" actId="26606"/>
          <ac:spMkLst>
            <pc:docMk/>
            <pc:sldMk cId="1494543069" sldId="263"/>
            <ac:spMk id="3" creationId="{D9F199F6-36EA-4DE9-9D06-6A66F971C00A}"/>
          </ac:spMkLst>
        </pc:spChg>
        <pc:spChg chg="add del">
          <ac:chgData name="Camilla Melo" userId="dfb9b990915f6edd" providerId="LiveId" clId="{94F44C0D-B9BF-47FF-8AD1-AD928ACCF1CE}" dt="2020-09-08T21:32:43.434" v="676" actId="26606"/>
          <ac:spMkLst>
            <pc:docMk/>
            <pc:sldMk cId="1494543069" sldId="263"/>
            <ac:spMk id="8" creationId="{0216D9FD-860F-4F5C-8D9B-CE7002071D21}"/>
          </ac:spMkLst>
        </pc:spChg>
        <pc:spChg chg="add del">
          <ac:chgData name="Camilla Melo" userId="dfb9b990915f6edd" providerId="LiveId" clId="{94F44C0D-B9BF-47FF-8AD1-AD928ACCF1CE}" dt="2020-09-08T21:32:43.434" v="676" actId="26606"/>
          <ac:spMkLst>
            <pc:docMk/>
            <pc:sldMk cId="1494543069" sldId="263"/>
            <ac:spMk id="10" creationId="{8D074069-7026-466C-B495-20FB9578CFBB}"/>
          </ac:spMkLst>
        </pc:spChg>
        <pc:spChg chg="add del">
          <ac:chgData name="Camilla Melo" userId="dfb9b990915f6edd" providerId="LiveId" clId="{94F44C0D-B9BF-47FF-8AD1-AD928ACCF1CE}" dt="2020-09-08T21:32:43.434" v="676" actId="26606"/>
          <ac:spMkLst>
            <pc:docMk/>
            <pc:sldMk cId="1494543069" sldId="263"/>
            <ac:spMk id="12" creationId="{C1685D80-4D5A-471F-9215-651424F47500}"/>
          </ac:spMkLst>
        </pc:spChg>
        <pc:spChg chg="add del">
          <ac:chgData name="Camilla Melo" userId="dfb9b990915f6edd" providerId="LiveId" clId="{94F44C0D-B9BF-47FF-8AD1-AD928ACCF1CE}" dt="2020-09-08T21:33:10.072" v="678" actId="26606"/>
          <ac:spMkLst>
            <pc:docMk/>
            <pc:sldMk cId="1494543069" sldId="263"/>
            <ac:spMk id="14" creationId="{29C51009-A09A-4689-8E6C-F8FC99E6A840}"/>
          </ac:spMkLst>
        </pc:spChg>
        <pc:cxnChg chg="add del">
          <ac:chgData name="Camilla Melo" userId="dfb9b990915f6edd" providerId="LiveId" clId="{94F44C0D-B9BF-47FF-8AD1-AD928ACCF1CE}" dt="2020-09-08T21:33:10.072" v="678" actId="26606"/>
          <ac:cxnSpMkLst>
            <pc:docMk/>
            <pc:sldMk cId="1494543069" sldId="263"/>
            <ac:cxnSpMk id="15" creationId="{9EC65442-F244-409C-BF44-C5D6472E810A}"/>
          </ac:cxnSpMkLst>
        </pc:cxnChg>
      </pc:sldChg>
      <pc:sldChg chg="addSp delSp modSp new mod">
        <pc:chgData name="Camilla Melo" userId="dfb9b990915f6edd" providerId="LiveId" clId="{94F44C0D-B9BF-47FF-8AD1-AD928ACCF1CE}" dt="2020-09-08T21:08:51.578" v="235" actId="1076"/>
        <pc:sldMkLst>
          <pc:docMk/>
          <pc:sldMk cId="2026316495" sldId="264"/>
        </pc:sldMkLst>
        <pc:spChg chg="mod">
          <ac:chgData name="Camilla Melo" userId="dfb9b990915f6edd" providerId="LiveId" clId="{94F44C0D-B9BF-47FF-8AD1-AD928ACCF1CE}" dt="2020-09-08T20:56:23.961" v="181" actId="20577"/>
          <ac:spMkLst>
            <pc:docMk/>
            <pc:sldMk cId="2026316495" sldId="264"/>
            <ac:spMk id="2" creationId="{72BE0A2E-805B-4AB3-97A9-97DC79A1CE37}"/>
          </ac:spMkLst>
        </pc:spChg>
        <pc:spChg chg="del">
          <ac:chgData name="Camilla Melo" userId="dfb9b990915f6edd" providerId="LiveId" clId="{94F44C0D-B9BF-47FF-8AD1-AD928ACCF1CE}" dt="2020-09-08T20:58:08.028" v="182"/>
          <ac:spMkLst>
            <pc:docMk/>
            <pc:sldMk cId="2026316495" sldId="264"/>
            <ac:spMk id="3" creationId="{709FC6E5-01F2-4BAA-9B5F-DF5384287E3F}"/>
          </ac:spMkLst>
        </pc:spChg>
        <pc:spChg chg="add mod">
          <ac:chgData name="Camilla Melo" userId="dfb9b990915f6edd" providerId="LiveId" clId="{94F44C0D-B9BF-47FF-8AD1-AD928ACCF1CE}" dt="2020-09-08T20:59:27.979" v="206" actId="1076"/>
          <ac:spMkLst>
            <pc:docMk/>
            <pc:sldMk cId="2026316495" sldId="264"/>
            <ac:spMk id="6" creationId="{EAB23FA1-91E8-45DB-AEC7-A8CB93258BC8}"/>
          </ac:spMkLst>
        </pc:spChg>
        <pc:picChg chg="add mod">
          <ac:chgData name="Camilla Melo" userId="dfb9b990915f6edd" providerId="LiveId" clId="{94F44C0D-B9BF-47FF-8AD1-AD928ACCF1CE}" dt="2020-09-08T20:58:55.452" v="189" actId="1076"/>
          <ac:picMkLst>
            <pc:docMk/>
            <pc:sldMk cId="2026316495" sldId="264"/>
            <ac:picMk id="4" creationId="{A642A5F8-75A7-49E1-90F1-753EC7D1ADDF}"/>
          </ac:picMkLst>
        </pc:picChg>
        <pc:picChg chg="add del mod">
          <ac:chgData name="Camilla Melo" userId="dfb9b990915f6edd" providerId="LiveId" clId="{94F44C0D-B9BF-47FF-8AD1-AD928ACCF1CE}" dt="2020-09-08T21:08:45.989" v="233" actId="478"/>
          <ac:picMkLst>
            <pc:docMk/>
            <pc:sldMk cId="2026316495" sldId="264"/>
            <ac:picMk id="5" creationId="{8716FB9F-A178-45F2-83F2-E006167F90EA}"/>
          </ac:picMkLst>
        </pc:picChg>
        <pc:picChg chg="add mod">
          <ac:chgData name="Camilla Melo" userId="dfb9b990915f6edd" providerId="LiveId" clId="{94F44C0D-B9BF-47FF-8AD1-AD928ACCF1CE}" dt="2020-09-08T21:08:51.578" v="235" actId="1076"/>
          <ac:picMkLst>
            <pc:docMk/>
            <pc:sldMk cId="2026316495" sldId="264"/>
            <ac:picMk id="7" creationId="{BCCF7E4E-FA7B-4B2A-9F65-5AB846581E22}"/>
          </ac:picMkLst>
        </pc:picChg>
      </pc:sldChg>
      <pc:sldChg chg="addSp delSp modSp new mod">
        <pc:chgData name="Camilla Melo" userId="dfb9b990915f6edd" providerId="LiveId" clId="{94F44C0D-B9BF-47FF-8AD1-AD928ACCF1CE}" dt="2020-09-08T23:25:07.538" v="856" actId="478"/>
        <pc:sldMkLst>
          <pc:docMk/>
          <pc:sldMk cId="1590603207" sldId="265"/>
        </pc:sldMkLst>
        <pc:spChg chg="mod">
          <ac:chgData name="Camilla Melo" userId="dfb9b990915f6edd" providerId="LiveId" clId="{94F44C0D-B9BF-47FF-8AD1-AD928ACCF1CE}" dt="2020-09-08T22:36:46.310" v="854" actId="20577"/>
          <ac:spMkLst>
            <pc:docMk/>
            <pc:sldMk cId="1590603207" sldId="265"/>
            <ac:spMk id="2" creationId="{41B10861-E6D1-4807-A973-996920671A9E}"/>
          </ac:spMkLst>
        </pc:spChg>
        <pc:spChg chg="del">
          <ac:chgData name="Camilla Melo" userId="dfb9b990915f6edd" providerId="LiveId" clId="{94F44C0D-B9BF-47FF-8AD1-AD928ACCF1CE}" dt="2020-09-08T23:25:07.538" v="856" actId="478"/>
          <ac:spMkLst>
            <pc:docMk/>
            <pc:sldMk cId="1590603207" sldId="265"/>
            <ac:spMk id="3" creationId="{A0194D44-DAE3-412E-A9F2-89C931AF02FA}"/>
          </ac:spMkLst>
        </pc:spChg>
        <pc:spChg chg="add mod">
          <ac:chgData name="Camilla Melo" userId="dfb9b990915f6edd" providerId="LiveId" clId="{94F44C0D-B9BF-47FF-8AD1-AD928ACCF1CE}" dt="2020-09-08T21:08:09.361" v="232" actId="1076"/>
          <ac:spMkLst>
            <pc:docMk/>
            <pc:sldMk cId="1590603207" sldId="265"/>
            <ac:spMk id="5" creationId="{C07A6809-D258-4F47-8175-678201F12CB3}"/>
          </ac:spMkLst>
        </pc:spChg>
        <pc:picChg chg="add mod">
          <ac:chgData name="Camilla Melo" userId="dfb9b990915f6edd" providerId="LiveId" clId="{94F44C0D-B9BF-47FF-8AD1-AD928ACCF1CE}" dt="2020-09-08T21:07:52.043" v="230" actId="1076"/>
          <ac:picMkLst>
            <pc:docMk/>
            <pc:sldMk cId="1590603207" sldId="265"/>
            <ac:picMk id="4" creationId="{1F8A0299-26C5-487B-97AA-EE854754C87F}"/>
          </ac:picMkLst>
        </pc:picChg>
        <pc:picChg chg="add del mod">
          <ac:chgData name="Camilla Melo" userId="dfb9b990915f6edd" providerId="LiveId" clId="{94F44C0D-B9BF-47FF-8AD1-AD928ACCF1CE}" dt="2020-09-08T21:06:04.617" v="226" actId="478"/>
          <ac:picMkLst>
            <pc:docMk/>
            <pc:sldMk cId="1590603207" sldId="265"/>
            <ac:picMk id="1026" creationId="{8B41040A-0F94-40FA-B25E-8E64E5984823}"/>
          </ac:picMkLst>
        </pc:picChg>
        <pc:picChg chg="add mod">
          <ac:chgData name="Camilla Melo" userId="dfb9b990915f6edd" providerId="LiveId" clId="{94F44C0D-B9BF-47FF-8AD1-AD928ACCF1CE}" dt="2020-09-08T22:36:52.154" v="855" actId="14100"/>
          <ac:picMkLst>
            <pc:docMk/>
            <pc:sldMk cId="1590603207" sldId="265"/>
            <ac:picMk id="1028" creationId="{543908E1-0F9C-421A-998F-C3B543DD0500}"/>
          </ac:picMkLst>
        </pc:picChg>
      </pc:sldChg>
      <pc:sldChg chg="addSp delSp modSp new mod setBg chgLayout">
        <pc:chgData name="Camilla Melo" userId="dfb9b990915f6edd" providerId="LiveId" clId="{94F44C0D-B9BF-47FF-8AD1-AD928ACCF1CE}" dt="2020-09-09T00:26:07.831" v="945" actId="478"/>
        <pc:sldMkLst>
          <pc:docMk/>
          <pc:sldMk cId="3340820558" sldId="266"/>
        </pc:sldMkLst>
        <pc:spChg chg="mod ord">
          <ac:chgData name="Camilla Melo" userId="dfb9b990915f6edd" providerId="LiveId" clId="{94F44C0D-B9BF-47FF-8AD1-AD928ACCF1CE}" dt="2020-09-08T21:31:19.397" v="542" actId="700"/>
          <ac:spMkLst>
            <pc:docMk/>
            <pc:sldMk cId="3340820558" sldId="266"/>
            <ac:spMk id="2" creationId="{EF58AAE0-84DD-4ED9-9AA0-6843026238EC}"/>
          </ac:spMkLst>
        </pc:spChg>
        <pc:spChg chg="add del">
          <ac:chgData name="Camilla Melo" userId="dfb9b990915f6edd" providerId="LiveId" clId="{94F44C0D-B9BF-47FF-8AD1-AD928ACCF1CE}" dt="2020-09-08T21:31:19.397" v="542" actId="700"/>
          <ac:spMkLst>
            <pc:docMk/>
            <pc:sldMk cId="3340820558" sldId="266"/>
            <ac:spMk id="3" creationId="{C236D6A1-42FE-4A4C-8A1E-A5FF38D52EBC}"/>
          </ac:spMkLst>
        </pc:spChg>
        <pc:spChg chg="add del mod ord">
          <ac:chgData name="Camilla Melo" userId="dfb9b990915f6edd" providerId="LiveId" clId="{94F44C0D-B9BF-47FF-8AD1-AD928ACCF1CE}" dt="2020-09-09T00:26:07.831" v="945" actId="478"/>
          <ac:spMkLst>
            <pc:docMk/>
            <pc:sldMk cId="3340820558" sldId="266"/>
            <ac:spMk id="5" creationId="{688AB12B-0B22-4D52-966F-324908F47104}"/>
          </ac:spMkLst>
        </pc:spChg>
        <pc:spChg chg="add del">
          <ac:chgData name="Camilla Melo" userId="dfb9b990915f6edd" providerId="LiveId" clId="{94F44C0D-B9BF-47FF-8AD1-AD928ACCF1CE}" dt="2020-09-08T21:22:36.514" v="541" actId="26606"/>
          <ac:spMkLst>
            <pc:docMk/>
            <pc:sldMk cId="3340820558" sldId="266"/>
            <ac:spMk id="9" creationId="{C63C853E-3842-4594-86A9-051FFAF4D343}"/>
          </ac:spMkLst>
        </pc:spChg>
        <pc:spChg chg="add del">
          <ac:chgData name="Camilla Melo" userId="dfb9b990915f6edd" providerId="LiveId" clId="{94F44C0D-B9BF-47FF-8AD1-AD928ACCF1CE}" dt="2020-09-08T21:22:36.514" v="541" actId="26606"/>
          <ac:spMkLst>
            <pc:docMk/>
            <pc:sldMk cId="3340820558" sldId="266"/>
            <ac:spMk id="17" creationId="{95633E59-CFCD-4CB3-AB4B-F13B8BA438DA}"/>
          </ac:spMkLst>
        </pc:spChg>
        <pc:picChg chg="add mod">
          <ac:chgData name="Camilla Melo" userId="dfb9b990915f6edd" providerId="LiveId" clId="{94F44C0D-B9BF-47FF-8AD1-AD928ACCF1CE}" dt="2020-09-08T21:22:36.514" v="541" actId="26606"/>
          <ac:picMkLst>
            <pc:docMk/>
            <pc:sldMk cId="3340820558" sldId="266"/>
            <ac:picMk id="4" creationId="{E2ED36B5-9479-434C-AB59-103100A305A1}"/>
          </ac:picMkLst>
        </pc:picChg>
        <pc:picChg chg="add del">
          <ac:chgData name="Camilla Melo" userId="dfb9b990915f6edd" providerId="LiveId" clId="{94F44C0D-B9BF-47FF-8AD1-AD928ACCF1CE}" dt="2020-09-08T21:22:36.514" v="541" actId="26606"/>
          <ac:picMkLst>
            <pc:docMk/>
            <pc:sldMk cId="3340820558" sldId="266"/>
            <ac:picMk id="11" creationId="{B591CDC5-6B61-4116-B3B5-0FF42B6E606D}"/>
          </ac:picMkLst>
        </pc:picChg>
        <pc:cxnChg chg="add del">
          <ac:chgData name="Camilla Melo" userId="dfb9b990915f6edd" providerId="LiveId" clId="{94F44C0D-B9BF-47FF-8AD1-AD928ACCF1CE}" dt="2020-09-08T21:22:36.514" v="541" actId="26606"/>
          <ac:cxnSpMkLst>
            <pc:docMk/>
            <pc:sldMk cId="3340820558" sldId="266"/>
            <ac:cxnSpMk id="13" creationId="{25B08984-5BEB-422F-A364-2B41E6A516EB}"/>
          </ac:cxnSpMkLst>
        </pc:cxnChg>
        <pc:cxnChg chg="add del">
          <ac:chgData name="Camilla Melo" userId="dfb9b990915f6edd" providerId="LiveId" clId="{94F44C0D-B9BF-47FF-8AD1-AD928ACCF1CE}" dt="2020-09-08T21:22:36.514" v="541" actId="26606"/>
          <ac:cxnSpMkLst>
            <pc:docMk/>
            <pc:sldMk cId="3340820558" sldId="266"/>
            <ac:cxnSpMk id="15" creationId="{A8F413B1-54E0-4B16-92AB-1CC5C7D645BC}"/>
          </ac:cxnSpMkLst>
        </pc:cxnChg>
        <pc:cxnChg chg="add del">
          <ac:chgData name="Camilla Melo" userId="dfb9b990915f6edd" providerId="LiveId" clId="{94F44C0D-B9BF-47FF-8AD1-AD928ACCF1CE}" dt="2020-09-08T21:22:36.514" v="541" actId="26606"/>
          <ac:cxnSpMkLst>
            <pc:docMk/>
            <pc:sldMk cId="3340820558" sldId="266"/>
            <ac:cxnSpMk id="19" creationId="{7FFB1710-F59A-4B72-91E4-53C2300B705D}"/>
          </ac:cxnSpMkLst>
        </pc:cxnChg>
      </pc:sldChg>
      <pc:sldChg chg="modSp new mod">
        <pc:chgData name="Camilla Melo" userId="dfb9b990915f6edd" providerId="LiveId" clId="{94F44C0D-B9BF-47FF-8AD1-AD928ACCF1CE}" dt="2020-09-15T02:22:20.582" v="1078" actId="20577"/>
        <pc:sldMkLst>
          <pc:docMk/>
          <pc:sldMk cId="2866831773" sldId="267"/>
        </pc:sldMkLst>
        <pc:spChg chg="mod">
          <ac:chgData name="Camilla Melo" userId="dfb9b990915f6edd" providerId="LiveId" clId="{94F44C0D-B9BF-47FF-8AD1-AD928ACCF1CE}" dt="2020-09-08T21:31:29.262" v="559" actId="20577"/>
          <ac:spMkLst>
            <pc:docMk/>
            <pc:sldMk cId="2866831773" sldId="267"/>
            <ac:spMk id="2" creationId="{F10FC0F7-F413-46FA-9207-DD936B774BBC}"/>
          </ac:spMkLst>
        </pc:spChg>
        <pc:spChg chg="mod">
          <ac:chgData name="Camilla Melo" userId="dfb9b990915f6edd" providerId="LiveId" clId="{94F44C0D-B9BF-47FF-8AD1-AD928ACCF1CE}" dt="2020-09-15T02:22:20.582" v="1078" actId="20577"/>
          <ac:spMkLst>
            <pc:docMk/>
            <pc:sldMk cId="2866831773" sldId="267"/>
            <ac:spMk id="3" creationId="{55C3A5FD-C160-4B53-B14C-617A7CA0089F}"/>
          </ac:spMkLst>
        </pc:spChg>
      </pc:sldChg>
      <pc:sldChg chg="addSp delSp modSp new mod setBg">
        <pc:chgData name="Camilla Melo" userId="dfb9b990915f6edd" providerId="LiveId" clId="{94F44C0D-B9BF-47FF-8AD1-AD928ACCF1CE}" dt="2020-09-08T22:32:42.843" v="844" actId="26606"/>
        <pc:sldMkLst>
          <pc:docMk/>
          <pc:sldMk cId="1274767325" sldId="268"/>
        </pc:sldMkLst>
        <pc:spChg chg="add del">
          <ac:chgData name="Camilla Melo" userId="dfb9b990915f6edd" providerId="LiveId" clId="{94F44C0D-B9BF-47FF-8AD1-AD928ACCF1CE}" dt="2020-09-08T22:32:42.843" v="844" actId="26606"/>
          <ac:spMkLst>
            <pc:docMk/>
            <pc:sldMk cId="1274767325" sldId="268"/>
            <ac:spMk id="2" creationId="{A81763FC-E450-4F9B-8ED7-1F0033163530}"/>
          </ac:spMkLst>
        </pc:spChg>
        <pc:spChg chg="add del">
          <ac:chgData name="Camilla Melo" userId="dfb9b990915f6edd" providerId="LiveId" clId="{94F44C0D-B9BF-47FF-8AD1-AD928ACCF1CE}" dt="2020-09-08T22:32:42.843" v="844" actId="26606"/>
          <ac:spMkLst>
            <pc:docMk/>
            <pc:sldMk cId="1274767325" sldId="268"/>
            <ac:spMk id="3" creationId="{3DE03A8D-DF46-4937-A56E-48B62975932B}"/>
          </ac:spMkLst>
        </pc:spChg>
        <pc:spChg chg="add del">
          <ac:chgData name="Camilla Melo" userId="dfb9b990915f6edd" providerId="LiveId" clId="{94F44C0D-B9BF-47FF-8AD1-AD928ACCF1CE}" dt="2020-09-08T22:32:42.819" v="843" actId="26606"/>
          <ac:spMkLst>
            <pc:docMk/>
            <pc:sldMk cId="1274767325" sldId="268"/>
            <ac:spMk id="9" creationId="{CDDE5CDF-1512-4CDA-B956-23D223F8DE44}"/>
          </ac:spMkLst>
        </pc:spChg>
        <pc:spChg chg="add del">
          <ac:chgData name="Camilla Melo" userId="dfb9b990915f6edd" providerId="LiveId" clId="{94F44C0D-B9BF-47FF-8AD1-AD928ACCF1CE}" dt="2020-09-08T22:32:42.819" v="843" actId="26606"/>
          <ac:spMkLst>
            <pc:docMk/>
            <pc:sldMk cId="1274767325" sldId="268"/>
            <ac:spMk id="15" creationId="{B6E6531A-0776-43BA-A852-5FB5C77534D5}"/>
          </ac:spMkLst>
        </pc:spChg>
        <pc:spChg chg="add del">
          <ac:chgData name="Camilla Melo" userId="dfb9b990915f6edd" providerId="LiveId" clId="{94F44C0D-B9BF-47FF-8AD1-AD928ACCF1CE}" dt="2020-09-08T22:32:42.819" v="843" actId="26606"/>
          <ac:spMkLst>
            <pc:docMk/>
            <pc:sldMk cId="1274767325" sldId="268"/>
            <ac:spMk id="17" creationId="{F8C5273F-2B84-46BF-A94F-1A20E13B3AA1}"/>
          </ac:spMkLst>
        </pc:spChg>
        <pc:spChg chg="add">
          <ac:chgData name="Camilla Melo" userId="dfb9b990915f6edd" providerId="LiveId" clId="{94F44C0D-B9BF-47FF-8AD1-AD928ACCF1CE}" dt="2020-09-08T22:32:42.843" v="844" actId="26606"/>
          <ac:spMkLst>
            <pc:docMk/>
            <pc:sldMk cId="1274767325" sldId="268"/>
            <ac:spMk id="19" creationId="{CDDE5CDF-1512-4CDA-B956-23D223F8DE44}"/>
          </ac:spMkLst>
        </pc:spChg>
        <pc:spChg chg="add">
          <ac:chgData name="Camilla Melo" userId="dfb9b990915f6edd" providerId="LiveId" clId="{94F44C0D-B9BF-47FF-8AD1-AD928ACCF1CE}" dt="2020-09-08T22:32:42.843" v="844" actId="26606"/>
          <ac:spMkLst>
            <pc:docMk/>
            <pc:sldMk cId="1274767325" sldId="268"/>
            <ac:spMk id="22" creationId="{F1176DA6-4BBF-42A4-9C94-E6613CCD6B37}"/>
          </ac:spMkLst>
        </pc:spChg>
        <pc:spChg chg="add">
          <ac:chgData name="Camilla Melo" userId="dfb9b990915f6edd" providerId="LiveId" clId="{94F44C0D-B9BF-47FF-8AD1-AD928ACCF1CE}" dt="2020-09-08T22:32:42.843" v="844" actId="26606"/>
          <ac:spMkLst>
            <pc:docMk/>
            <pc:sldMk cId="1274767325" sldId="268"/>
            <ac:spMk id="23" creationId="{99AAB0AE-172B-4FB4-80C2-86CD6B824220}"/>
          </ac:spMkLst>
        </pc:spChg>
        <pc:picChg chg="add mod">
          <ac:chgData name="Camilla Melo" userId="dfb9b990915f6edd" providerId="LiveId" clId="{94F44C0D-B9BF-47FF-8AD1-AD928ACCF1CE}" dt="2020-09-08T22:32:42.843" v="844" actId="26606"/>
          <ac:picMkLst>
            <pc:docMk/>
            <pc:sldMk cId="1274767325" sldId="268"/>
            <ac:picMk id="4" creationId="{EB9025CE-6ABF-4800-984E-4ACBEEE685A0}"/>
          </ac:picMkLst>
        </pc:picChg>
        <pc:picChg chg="add del">
          <ac:chgData name="Camilla Melo" userId="dfb9b990915f6edd" providerId="LiveId" clId="{94F44C0D-B9BF-47FF-8AD1-AD928ACCF1CE}" dt="2020-09-08T22:32:42.819" v="843" actId="26606"/>
          <ac:picMkLst>
            <pc:docMk/>
            <pc:sldMk cId="1274767325" sldId="268"/>
            <ac:picMk id="11" creationId="{B029D7D8-5A6B-4C76-94C8-15798C6C5ADB}"/>
          </ac:picMkLst>
        </pc:picChg>
        <pc:picChg chg="add">
          <ac:chgData name="Camilla Melo" userId="dfb9b990915f6edd" providerId="LiveId" clId="{94F44C0D-B9BF-47FF-8AD1-AD928ACCF1CE}" dt="2020-09-08T22:32:42.843" v="844" actId="26606"/>
          <ac:picMkLst>
            <pc:docMk/>
            <pc:sldMk cId="1274767325" sldId="268"/>
            <ac:picMk id="20" creationId="{B029D7D8-5A6B-4C76-94C8-15798C6C5ADB}"/>
          </ac:picMkLst>
        </pc:picChg>
        <pc:cxnChg chg="add del">
          <ac:chgData name="Camilla Melo" userId="dfb9b990915f6edd" providerId="LiveId" clId="{94F44C0D-B9BF-47FF-8AD1-AD928ACCF1CE}" dt="2020-09-08T22:32:42.819" v="843" actId="26606"/>
          <ac:cxnSpMkLst>
            <pc:docMk/>
            <pc:sldMk cId="1274767325" sldId="268"/>
            <ac:cxnSpMk id="13" creationId="{A5C9319C-E20D-4884-952F-60B6A58C3E34}"/>
          </ac:cxnSpMkLst>
        </pc:cxnChg>
        <pc:cxnChg chg="add">
          <ac:chgData name="Camilla Melo" userId="dfb9b990915f6edd" providerId="LiveId" clId="{94F44C0D-B9BF-47FF-8AD1-AD928ACCF1CE}" dt="2020-09-08T22:32:42.843" v="844" actId="26606"/>
          <ac:cxnSpMkLst>
            <pc:docMk/>
            <pc:sldMk cId="1274767325" sldId="268"/>
            <ac:cxnSpMk id="21" creationId="{A5C9319C-E20D-4884-952F-60B6A58C3E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g.ceo/dog-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pictures_classifier/" TargetMode="External"/><Relationship Id="rId2" Type="http://schemas.openxmlformats.org/officeDocument/2006/relationships/hyperlink" Target="http://127.0.0.1:8000/classifybre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da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C9AE09-589E-440B-8591-8E24C95A7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pt-BR" sz="5400"/>
              <a:t>Classificação de Raças de cachorro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D0F7-4A69-44FA-ACA1-F50CB57D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pt-BR"/>
              <a:t>Visualização e classificação em tempo real</a:t>
            </a:r>
            <a:endParaRPr lang="pt-BR" dirty="0"/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00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82CE3-96F4-4013-ABAD-A1D0F6ED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B89E3-EFEA-41CF-BF15-E8E2399A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ED07AF-E347-4453-AEB2-B94C3CFB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85" y="1939464"/>
            <a:ext cx="9378462" cy="35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3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8AAE0-84DD-4ED9-9AA0-68430262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dashboard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ED36B5-9479-434C-AB59-103100A3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38" y="1853754"/>
            <a:ext cx="8759483" cy="38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2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FC0F7-F413-46FA-9207-DD936B77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3A5FD-C160-4B53-B14C-617A7CA0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Flexibilizar para mais raças possíveis (hoje fixado em 3)</a:t>
            </a:r>
          </a:p>
          <a:p>
            <a:pPr lvl="1"/>
            <a:r>
              <a:rPr lang="pt-BR" dirty="0"/>
              <a:t>Necessário alterar o modelo de dados para ter um número variável de scores</a:t>
            </a:r>
          </a:p>
          <a:p>
            <a:r>
              <a:rPr lang="pt-BR" dirty="0"/>
              <a:t>Melhorias no modelo e comparação com outros modelos</a:t>
            </a:r>
          </a:p>
        </p:txBody>
      </p:sp>
    </p:spTree>
    <p:extLst>
      <p:ext uri="{BB962C8B-B14F-4D97-AF65-F5344CB8AC3E}">
        <p14:creationId xmlns:p14="http://schemas.microsoft.com/office/powerpoint/2010/main" val="28668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3A0C72-2564-4906-9BF0-636F301E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Visualização de Dados em tempo real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2DF9E83-F95C-44CA-A012-83162A87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Problema: Classificar a raça do cachorro usando apenas a foto</a:t>
            </a:r>
          </a:p>
          <a:p>
            <a:r>
              <a:rPr lang="pt-BR" dirty="0"/>
              <a:t>Tipo de problema: Classificação com múltiplas classes</a:t>
            </a:r>
          </a:p>
          <a:p>
            <a:r>
              <a:rPr lang="pt-BR" dirty="0"/>
              <a:t>Variável alvo: Raça</a:t>
            </a:r>
          </a:p>
          <a:p>
            <a:r>
              <a:rPr lang="pt-BR" dirty="0"/>
              <a:t>Solução:</a:t>
            </a:r>
          </a:p>
          <a:p>
            <a:pPr lvl="1"/>
            <a:r>
              <a:rPr lang="pt-BR" dirty="0"/>
              <a:t>Serviço que treinamento supervisionado a partir de uma base de fotos variadas de cachorros de diversas raças.</a:t>
            </a:r>
          </a:p>
          <a:p>
            <a:pPr lvl="1"/>
            <a:r>
              <a:rPr lang="pt-BR" dirty="0"/>
              <a:t>Base: </a:t>
            </a:r>
            <a:r>
              <a:rPr lang="pt-BR" dirty="0" err="1"/>
              <a:t>Dog</a:t>
            </a:r>
            <a:r>
              <a:rPr lang="pt-BR" dirty="0"/>
              <a:t> API (</a:t>
            </a:r>
            <a:r>
              <a:rPr lang="pt-BR" dirty="0">
                <a:hlinkClick r:id="rId2"/>
              </a:rPr>
              <a:t>https://dog.ceo/dog-api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87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D9F03-D972-4F56-897D-04895133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7F1B36-7387-4711-A4FD-C5026DCC88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95" y="2016554"/>
            <a:ext cx="790649" cy="79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274104-9129-403B-A6CF-9E4B82D9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02" y="4227504"/>
            <a:ext cx="1010602" cy="101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F0B147B-A861-423C-8F5C-0642104CD911}"/>
              </a:ext>
            </a:extLst>
          </p:cNvPr>
          <p:cNvSpPr/>
          <p:nvPr/>
        </p:nvSpPr>
        <p:spPr>
          <a:xfrm>
            <a:off x="2251137" y="4446121"/>
            <a:ext cx="1114916" cy="586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HTTP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65785C-9F99-4CD3-BD53-F6CD8DCE1D2B}"/>
              </a:ext>
            </a:extLst>
          </p:cNvPr>
          <p:cNvSpPr/>
          <p:nvPr/>
        </p:nvSpPr>
        <p:spPr>
          <a:xfrm>
            <a:off x="3932584" y="2859224"/>
            <a:ext cx="1386996" cy="53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Jupter</a:t>
            </a:r>
            <a:endParaRPr lang="pt-BR" dirty="0"/>
          </a:p>
          <a:p>
            <a:pPr algn="ctr"/>
            <a:r>
              <a:rPr lang="pt-BR" dirty="0"/>
              <a:t>Notebook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CB9340F9-7BFE-45E8-9DB4-553F6893B8BB}"/>
              </a:ext>
            </a:extLst>
          </p:cNvPr>
          <p:cNvCxnSpPr>
            <a:cxnSpLocks/>
            <a:stCxn id="5" idx="0"/>
            <a:endCxn id="1026" idx="3"/>
          </p:cNvCxnSpPr>
          <p:nvPr/>
        </p:nvCxnSpPr>
        <p:spPr>
          <a:xfrm rot="16200000" flipV="1">
            <a:off x="3888991" y="2122133"/>
            <a:ext cx="447345" cy="1026838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1F6CC11C-05E7-47F3-A0BB-295A72408465}"/>
              </a:ext>
            </a:extLst>
          </p:cNvPr>
          <p:cNvSpPr/>
          <p:nvPr/>
        </p:nvSpPr>
        <p:spPr>
          <a:xfrm>
            <a:off x="6961447" y="3735509"/>
            <a:ext cx="1386996" cy="720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</a:t>
            </a:r>
          </a:p>
          <a:p>
            <a:pPr algn="ctr"/>
            <a:r>
              <a:rPr lang="pt-BR" dirty="0"/>
              <a:t>(arquivo .</a:t>
            </a:r>
            <a:r>
              <a:rPr lang="pt-BR" dirty="0" err="1"/>
              <a:t>jbl</a:t>
            </a:r>
            <a:r>
              <a:rPr lang="pt-BR" dirty="0"/>
              <a:t>)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6BDC736A-AAB2-4A59-96C1-A6D5934238E0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5319580" y="3125210"/>
            <a:ext cx="2335365" cy="61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6239D1-5B55-44F4-9304-229792D52672}"/>
              </a:ext>
            </a:extLst>
          </p:cNvPr>
          <p:cNvSpPr txBox="1"/>
          <p:nvPr/>
        </p:nvSpPr>
        <p:spPr>
          <a:xfrm>
            <a:off x="5345538" y="2948736"/>
            <a:ext cx="790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Treino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E642A9-E583-414E-803E-0DEE185AB811}"/>
              </a:ext>
            </a:extLst>
          </p:cNvPr>
          <p:cNvCxnSpPr>
            <a:stCxn id="4" idx="3"/>
            <a:endCxn id="1028" idx="1"/>
          </p:cNvCxnSpPr>
          <p:nvPr/>
        </p:nvCxnSpPr>
        <p:spPr>
          <a:xfrm flipV="1">
            <a:off x="3366053" y="4732805"/>
            <a:ext cx="770649" cy="6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A46B256-3CAC-4CB9-95E5-1EDC00428035}"/>
              </a:ext>
            </a:extLst>
          </p:cNvPr>
          <p:cNvCxnSpPr>
            <a:stCxn id="1028" idx="0"/>
            <a:endCxn id="5" idx="2"/>
          </p:cNvCxnSpPr>
          <p:nvPr/>
        </p:nvCxnSpPr>
        <p:spPr>
          <a:xfrm flipH="1" flipV="1">
            <a:off x="4626082" y="3391196"/>
            <a:ext cx="15921" cy="836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3423DE7-3F5F-48F9-96EA-DF5220B7C01F}"/>
              </a:ext>
            </a:extLst>
          </p:cNvPr>
          <p:cNvSpPr txBox="1"/>
          <p:nvPr/>
        </p:nvSpPr>
        <p:spPr>
          <a:xfrm>
            <a:off x="3657438" y="220414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Busca de dados</a:t>
            </a:r>
          </a:p>
        </p:txBody>
      </p:sp>
      <p:sp>
        <p:nvSpPr>
          <p:cNvPr id="22" name="Cilindro 21">
            <a:extLst>
              <a:ext uri="{FF2B5EF4-FFF2-40B4-BE49-F238E27FC236}">
                <a16:creationId xmlns:a16="http://schemas.microsoft.com/office/drawing/2014/main" id="{B5B58826-EEDD-430A-996A-F15E7CD1918F}"/>
              </a:ext>
            </a:extLst>
          </p:cNvPr>
          <p:cNvSpPr/>
          <p:nvPr/>
        </p:nvSpPr>
        <p:spPr>
          <a:xfrm>
            <a:off x="6289324" y="4739325"/>
            <a:ext cx="1010602" cy="720358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SQL Lite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36CA71C0-95EB-4AE7-83BC-EC5212EF7908}"/>
              </a:ext>
            </a:extLst>
          </p:cNvPr>
          <p:cNvCxnSpPr>
            <a:cxnSpLocks/>
            <a:stCxn id="10" idx="1"/>
            <a:endCxn id="1028" idx="3"/>
          </p:cNvCxnSpPr>
          <p:nvPr/>
        </p:nvCxnSpPr>
        <p:spPr>
          <a:xfrm rot="10800000" flipV="1">
            <a:off x="5147305" y="4095687"/>
            <a:ext cx="1814143" cy="637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4" name="Conector: Angulado 1023">
            <a:extLst>
              <a:ext uri="{FF2B5EF4-FFF2-40B4-BE49-F238E27FC236}">
                <a16:creationId xmlns:a16="http://schemas.microsoft.com/office/drawing/2014/main" id="{46918190-3401-4127-8040-D19193FE01DD}"/>
              </a:ext>
            </a:extLst>
          </p:cNvPr>
          <p:cNvCxnSpPr>
            <a:stCxn id="1028" idx="3"/>
            <a:endCxn id="22" idx="2"/>
          </p:cNvCxnSpPr>
          <p:nvPr/>
        </p:nvCxnSpPr>
        <p:spPr>
          <a:xfrm>
            <a:off x="5147304" y="4732805"/>
            <a:ext cx="1142020" cy="366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0" name="Retângulo 1029">
            <a:extLst>
              <a:ext uri="{FF2B5EF4-FFF2-40B4-BE49-F238E27FC236}">
                <a16:creationId xmlns:a16="http://schemas.microsoft.com/office/drawing/2014/main" id="{9A8D97B1-3F67-4FF5-B237-416D8FB1BE82}"/>
              </a:ext>
            </a:extLst>
          </p:cNvPr>
          <p:cNvSpPr/>
          <p:nvPr/>
        </p:nvSpPr>
        <p:spPr>
          <a:xfrm>
            <a:off x="6240394" y="2119740"/>
            <a:ext cx="1026839" cy="559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Base de treino</a:t>
            </a:r>
          </a:p>
        </p:txBody>
      </p:sp>
      <p:cxnSp>
        <p:nvCxnSpPr>
          <p:cNvPr id="1034" name="Conector: Angulado 1033">
            <a:extLst>
              <a:ext uri="{FF2B5EF4-FFF2-40B4-BE49-F238E27FC236}">
                <a16:creationId xmlns:a16="http://schemas.microsoft.com/office/drawing/2014/main" id="{4268F498-C95E-4617-9273-E1BCC83DBDFF}"/>
              </a:ext>
            </a:extLst>
          </p:cNvPr>
          <p:cNvCxnSpPr>
            <a:stCxn id="5" idx="0"/>
            <a:endCxn id="1030" idx="1"/>
          </p:cNvCxnSpPr>
          <p:nvPr/>
        </p:nvCxnSpPr>
        <p:spPr>
          <a:xfrm rot="5400000" flipH="1" flipV="1">
            <a:off x="5203378" y="1822208"/>
            <a:ext cx="459720" cy="1614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22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33F50-7854-42F4-B9A3-CD4E5388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199F6-36EA-4DE9-9D06-6A66F971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aplicação busca na Dog API as fotos disponíveis para as raças selecionadas.</a:t>
            </a:r>
          </a:p>
          <a:p>
            <a:r>
              <a:rPr lang="pt-BR"/>
              <a:t>As fotos são redimensionadas e convertidas em monocromáticas para facilitar o treinamento. Como a quantidade de features é muito maior que a quantidade de dados disponíveis foi necessário para melhor treinamento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5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E0A2E-805B-4AB3-97A9-97DC79A1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642A5F8-75A7-49E1-90F1-753EC7D1A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043" y="2056781"/>
            <a:ext cx="5293913" cy="539095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EAB23FA1-91E8-45DB-AEC7-A8CB93258BC8}"/>
              </a:ext>
            </a:extLst>
          </p:cNvPr>
          <p:cNvSpPr/>
          <p:nvPr/>
        </p:nvSpPr>
        <p:spPr>
          <a:xfrm>
            <a:off x="5847470" y="2948097"/>
            <a:ext cx="497058" cy="675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CF7E4E-FA7B-4B2A-9F65-5AB84658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1" y="4127947"/>
            <a:ext cx="56292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1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10861-E6D1-4807-A973-99692067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3908E1-0F9C-421A-998F-C3B543DD0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57" y="1937824"/>
            <a:ext cx="4369484" cy="327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8A0299-26C5-487B-97AA-EE854754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076" y="2324099"/>
            <a:ext cx="2276475" cy="2209800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07A6809-D258-4F47-8175-678201F12CB3}"/>
              </a:ext>
            </a:extLst>
          </p:cNvPr>
          <p:cNvSpPr/>
          <p:nvPr/>
        </p:nvSpPr>
        <p:spPr>
          <a:xfrm>
            <a:off x="6517092" y="3286771"/>
            <a:ext cx="1181686" cy="746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6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118D9-983E-4D93-856A-ADBE192A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638DD-6CA0-4ED1-BDB4-D445D74F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usado o </a:t>
            </a:r>
            <a:r>
              <a:rPr lang="pt-BR" dirty="0" err="1"/>
              <a:t>Random</a:t>
            </a:r>
            <a:r>
              <a:rPr lang="pt-BR" dirty="0"/>
              <a:t> Forest para treinamento do modelo.</a:t>
            </a:r>
          </a:p>
          <a:p>
            <a:r>
              <a:rPr lang="pt-BR" dirty="0"/>
              <a:t>O modelo é não linear e usa parâmetros para validação cruzada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Analisys</a:t>
            </a:r>
            <a:r>
              <a:rPr lang="pt-BR" dirty="0"/>
              <a:t>) para melhoria dos resultados.</a:t>
            </a:r>
          </a:p>
          <a:p>
            <a:r>
              <a:rPr lang="pt-BR" dirty="0"/>
              <a:t>Divisão dos dados em treino e teste</a:t>
            </a:r>
          </a:p>
          <a:p>
            <a:pPr lvl="1"/>
            <a:r>
              <a:rPr lang="pt-BR" dirty="0"/>
              <a:t>80% treino</a:t>
            </a:r>
          </a:p>
          <a:p>
            <a:pPr lvl="1"/>
            <a:r>
              <a:rPr lang="pt-BR" dirty="0"/>
              <a:t>20% teste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09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EB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B9025CE-6ABF-4800-984E-4ACBEEE6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116" y="643467"/>
            <a:ext cx="80517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6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2DD1C-0769-4A7E-99D5-6D6989DB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44510-56E5-4C17-A80B-7C144F96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Disponibilizados dois serviços onde o modelo pode ser aplicado:</a:t>
            </a:r>
          </a:p>
          <a:p>
            <a:pPr lvl="1"/>
            <a:r>
              <a:rPr lang="pt-BR" b="0" i="0" dirty="0">
                <a:solidFill>
                  <a:srgbClr val="505050"/>
                </a:solidFill>
                <a:effectLst/>
                <a:latin typeface="OpenSans"/>
                <a:hlinkClick r:id="rId2"/>
              </a:rPr>
              <a:t>http://127.0.0.1:8000/classifybreed/</a:t>
            </a:r>
            <a:endParaRPr lang="pt-BR" b="0" i="0" dirty="0">
              <a:solidFill>
                <a:srgbClr val="505050"/>
              </a:solidFill>
              <a:effectLst/>
              <a:latin typeface="OpenSans"/>
            </a:endParaRPr>
          </a:p>
          <a:p>
            <a:pPr lvl="2"/>
            <a:r>
              <a:rPr lang="pt-BR" dirty="0">
                <a:solidFill>
                  <a:srgbClr val="505050"/>
                </a:solidFill>
                <a:latin typeface="OpenSans"/>
              </a:rPr>
              <a:t>Envia um endereço </a:t>
            </a:r>
            <a:r>
              <a:rPr lang="pt-BR" dirty="0" err="1">
                <a:solidFill>
                  <a:srgbClr val="505050"/>
                </a:solidFill>
                <a:latin typeface="OpenSans"/>
              </a:rPr>
              <a:t>url</a:t>
            </a:r>
            <a:r>
              <a:rPr lang="pt-BR" dirty="0">
                <a:solidFill>
                  <a:srgbClr val="505050"/>
                </a:solidFill>
                <a:latin typeface="OpenSans"/>
              </a:rPr>
              <a:t> de uma foto e devolve a classificação</a:t>
            </a:r>
          </a:p>
          <a:p>
            <a:pPr lvl="1"/>
            <a:r>
              <a:rPr lang="pt-BR" b="0" i="0" dirty="0">
                <a:solidFill>
                  <a:srgbClr val="505050"/>
                </a:solidFill>
                <a:effectLst/>
                <a:latin typeface="OpenSans"/>
                <a:hlinkClick r:id="rId3"/>
              </a:rPr>
              <a:t>http://127.0.0.1:8000/pictures_classifier/</a:t>
            </a:r>
            <a:endParaRPr lang="pt-BR" b="0" i="0" dirty="0">
              <a:solidFill>
                <a:srgbClr val="505050"/>
              </a:solidFill>
              <a:effectLst/>
              <a:latin typeface="OpenSans"/>
            </a:endParaRPr>
          </a:p>
          <a:p>
            <a:pPr lvl="2"/>
            <a:r>
              <a:rPr lang="pt-BR" dirty="0">
                <a:solidFill>
                  <a:srgbClr val="505050"/>
                </a:solidFill>
                <a:latin typeface="OpenSans"/>
              </a:rPr>
              <a:t>POST com endereço </a:t>
            </a:r>
            <a:r>
              <a:rPr lang="pt-BR" dirty="0" err="1">
                <a:solidFill>
                  <a:srgbClr val="505050"/>
                </a:solidFill>
                <a:latin typeface="OpenSans"/>
              </a:rPr>
              <a:t>url</a:t>
            </a:r>
            <a:r>
              <a:rPr lang="pt-BR" dirty="0">
                <a:solidFill>
                  <a:srgbClr val="505050"/>
                </a:solidFill>
                <a:latin typeface="OpenSans"/>
              </a:rPr>
              <a:t> e raça real (opcional) e é gravado no banco os dados com a classificação do modelo e os scores para cada raça</a:t>
            </a:r>
          </a:p>
          <a:p>
            <a:pPr lvl="1"/>
            <a:r>
              <a:rPr lang="pt-BR" dirty="0">
                <a:solidFill>
                  <a:srgbClr val="505050"/>
                </a:solidFill>
                <a:latin typeface="OpenSans"/>
              </a:rPr>
              <a:t>Dashboard</a:t>
            </a:r>
          </a:p>
          <a:p>
            <a:pPr lvl="2"/>
            <a:r>
              <a:rPr lang="pt-BR" dirty="0">
                <a:hlinkClick r:id="rId4"/>
              </a:rPr>
              <a:t>http://127.0.0.1:8000/dash/</a:t>
            </a:r>
            <a:endParaRPr lang="pt-BR" dirty="0">
              <a:solidFill>
                <a:srgbClr val="505050"/>
              </a:solidFill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191073016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304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OpenSans</vt:lpstr>
      <vt:lpstr>Galeria</vt:lpstr>
      <vt:lpstr>Classificação de Raças de cachorro</vt:lpstr>
      <vt:lpstr>Projeto de Visualização de Dados em tempo real</vt:lpstr>
      <vt:lpstr>Arquitetura</vt:lpstr>
      <vt:lpstr>Busca de Dados</vt:lpstr>
      <vt:lpstr>Exemplo</vt:lpstr>
      <vt:lpstr>tratamento</vt:lpstr>
      <vt:lpstr>Modelo de Treinamento</vt:lpstr>
      <vt:lpstr>Apresentação do PowerPoint</vt:lpstr>
      <vt:lpstr>Aplicação do Modelo</vt:lpstr>
      <vt:lpstr>Dashboard</vt:lpstr>
      <vt:lpstr>dashboard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 de Raças de cachorro</dc:title>
  <dc:creator>Camilla Melo</dc:creator>
  <cp:lastModifiedBy>Camilla Melo</cp:lastModifiedBy>
  <cp:revision>1</cp:revision>
  <dcterms:created xsi:type="dcterms:W3CDTF">2020-09-08T22:32:42Z</dcterms:created>
  <dcterms:modified xsi:type="dcterms:W3CDTF">2020-09-15T02:23:50Z</dcterms:modified>
</cp:coreProperties>
</file>