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aa91de37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aa91de37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aa91de37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aa91de37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3aa91de37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3aa91de37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3aa91de37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3aa91de37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3aa91de37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3aa91de37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3aa91de37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3aa91de37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3aa91de3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3aa91de3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3aa91de37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3aa91de37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3aa91de37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3aa91de37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3aa91de3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3aa91de3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3aa91de37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3aa91de37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3aa91de37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3aa91de37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3aa91de3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3aa91de3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3aa91de37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3aa91de37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Forex &amp; Cia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Previsão de cotação para investimentos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 de Coleta de Novos Dados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Notebook que faz a coleta na API pública e atualiza arquivo de dados local para posterior processamento. </a:t>
            </a:r>
            <a:r>
              <a:rPr lang="pt-BR"/>
              <a:t>Também é possível acioná-lo pela aplicação web.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Os dados processados são usadas para treinamento do modelo e checagem do previsto versus realizado.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 de Aplicação do Modelo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web que lê os dados processados, considera os dados das últimas 24 horas, segundo análise de correlação da variável alvo.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São previstos os próximos 30 minutos. A análise mostra que a correlação cai </a:t>
            </a:r>
            <a:r>
              <a:rPr lang="pt-BR"/>
              <a:t>drasticamente</a:t>
            </a:r>
            <a:r>
              <a:rPr lang="pt-BR"/>
              <a:t> após 24 horas.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resultado da previsão é apresentado em um gráfico feito com Dash.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 de Aplicação do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3" cy="281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 de Dashboard dos Resultados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Disponibilizado via aplicação Web com Django e Dash.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Gráfico com o previsto versus o realizado após checagem dos resultados no site do FCSAPI.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Serão exibidos sempre os últimos trinta minutos previstos para o qual se tem os resultados.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 de Dashboard dos Resultados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7" cy="2759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e Próximos Passos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documentação está disponível na pasta docs do projeto.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próximo passa seria comparar mais modelos para verificar a melhor performance e também trabalhar os meta parameters.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e Descrição do Problema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Forex é um tipo de investimento baseado na variação do câmbio entre várias moedas e é um mercado muito volátil e de alto risco.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construção da base de dados será baseada em uma API pública que irá fornecer dados históricos de cotação do Forex.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Deseja-se utilizar a informação desse histórico para prever a cotação no período seguinte (30 minutos) a fim fazer investimentos dentro desse tempo.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e Descrição do Problema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pode ser abordado como forcast, já que envolve a previsão de uma variável contínua (o valor da cotação) ao longo do tempo. Como as bases já estão avaliadas previamente, trata-se de um problema para algoritmos de treinamento supervisionado.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Problema: forecast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Algoritmo: treinamento supervisionado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Base de dados: API pública com dados históricos (https://fcsapi.com/)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Variável alvo: valor da cotação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e Descrição da Solução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Atualização da base de dados local via API pública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de interface web para interagir e fazer previsões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Acompanhamento do previsto versus real com gráfico (Dash)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previsão dos próximos 30 minutos levará em consideração as últimas 24 horas. Esse valor foi mensurado a partir da regressão da variável e análise de correlação.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e Descrição da Solução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094525" y="1805225"/>
            <a:ext cx="1338146" cy="892098"/>
          </a:xfrm>
          <a:prstGeom prst="flowChartPredefinedProcess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254800" y="3665950"/>
            <a:ext cx="1017600" cy="817800"/>
          </a:xfrm>
          <a:prstGeom prst="can">
            <a:avLst>
              <a:gd fmla="val 25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Relacional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031500" y="3140938"/>
            <a:ext cx="1338120" cy="892080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de Dados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32125" y="1786663"/>
            <a:ext cx="1338146" cy="892098"/>
          </a:xfrm>
          <a:prstGeom prst="flowChartPredefinedProcess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pública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007450" y="2150353"/>
            <a:ext cx="849900" cy="164700"/>
          </a:xfrm>
          <a:prstGeom prst="rightArrow">
            <a:avLst>
              <a:gd fmla="val 3682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 rot="10800000">
            <a:off x="2579750" y="2801750"/>
            <a:ext cx="613200" cy="924600"/>
          </a:xfrm>
          <a:prstGeom prst="bentArrow">
            <a:avLst>
              <a:gd fmla="val 9091" name="adj1"/>
              <a:gd fmla="val 25000" name="adj2"/>
              <a:gd fmla="val 22716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686950" y="2821938"/>
            <a:ext cx="153300" cy="71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309900" y="1805225"/>
            <a:ext cx="1338146" cy="892098"/>
          </a:xfrm>
          <a:prstGeom prst="flowChartPredefinedProcess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REST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flipH="1" rot="5398401">
            <a:off x="4423700" y="2880638"/>
            <a:ext cx="1290000" cy="1132200"/>
          </a:xfrm>
          <a:prstGeom prst="bentArrow">
            <a:avLst>
              <a:gd fmla="val 4923" name="adj1"/>
              <a:gd fmla="val 13663" name="adj2"/>
              <a:gd fmla="val 13468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Dados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dados são obtidos de uma API pública </a:t>
            </a:r>
            <a:r>
              <a:rPr lang="pt-BR"/>
              <a:t>(https://fcsapi.com/)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É feita a coleta dos dados crús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Tratamento e estatística básica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Criação de features para análise de correlação da variável alvo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Gravação dos dados tratados para utilização no modelo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11700" y="4000500"/>
            <a:ext cx="775550" cy="752700"/>
          </a:xfrm>
          <a:prstGeom prst="flowChartProcess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Coleta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641925" y="4000500"/>
            <a:ext cx="1180700" cy="752700"/>
          </a:xfrm>
          <a:prstGeom prst="flowChartProcess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008200" y="4000500"/>
            <a:ext cx="1027400" cy="752700"/>
          </a:xfrm>
          <a:prstGeom prst="flowChartProcess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Gravação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527638" y="4000500"/>
            <a:ext cx="775550" cy="752700"/>
          </a:xfrm>
          <a:prstGeom prst="flowChartProcess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212625" y="4218150"/>
            <a:ext cx="3039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023188" y="4218150"/>
            <a:ext cx="3039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503738" y="4218150"/>
            <a:ext cx="3039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Análises, Modelagem e Interpretabilidade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variável alvo é o valor da cotação, fechamento do candle.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Durante a análise dos dados foi verificado que não há dados faltantes e que os campos open, low e hight tem uma correlação de 100% com a variável alvo. Por esse motivo essas variáveis foram descartadas e em seu lugar foram utilizadas novas features a partir da própria variável alvo regredidas em intervalos de tempo para tentar capturar relações entre esses intervalos e o valor futuro.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Com o estudo baseado na regressão da variável alvo foi constatado que a partir de 24 horas a correlação é muito baixa e os dados não ajudam mais o modelo a alcançar seu objetivo.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Análises, Modelagem e Interpretabilidade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Na modelagem foram identificadas duas entidades persistentes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25" y="1900225"/>
            <a:ext cx="4692800" cy="27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e Correlação da Variável Alvo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50" y="1229875"/>
            <a:ext cx="5858099" cy="34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