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800"/>
    <a:srgbClr val="FFFC00"/>
    <a:srgbClr val="CA362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98"/>
    <p:restoredTop sz="94631"/>
  </p:normalViewPr>
  <p:slideViewPr>
    <p:cSldViewPr snapToGrid="0" snapToObjects="1">
      <p:cViewPr>
        <p:scale>
          <a:sx n="80" d="100"/>
          <a:sy n="80" d="100"/>
        </p:scale>
        <p:origin x="1696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697668" y="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最近，プログラミング演習に慣れてきた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4146" y="40011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→ </a:t>
            </a:r>
            <a:r>
              <a:rPr lang="en-US" altLang="ja-JP" sz="2000" b="1" dirty="0" err="1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で実力だめししませんか？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日時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景品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1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662" y="1055508"/>
            <a:ext cx="7710108" cy="38550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97668" y="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最近，プログラミング演習に慣れてきた</a:t>
            </a:r>
            <a:endParaRPr lang="ja-JP" altLang="en-US" sz="2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4146" y="40011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→ </a:t>
            </a:r>
            <a:r>
              <a:rPr lang="en-US" altLang="ja-JP" sz="2000" b="1" dirty="0" err="1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で実力だめししませんか？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日時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景品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0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719" y="0"/>
            <a:ext cx="8077902" cy="1037895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7496" y="761381"/>
            <a:ext cx="57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Online Contest </a:t>
            </a:r>
            <a:r>
              <a:rPr lang="en-US" altLang="ja-JP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78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78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1541" y="164266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</a:t>
            </a:r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10" y="37664"/>
            <a:ext cx="4609650" cy="878545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7093595" y="839828"/>
            <a:ext cx="2230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5</a:t>
            </a:r>
            <a:r>
              <a:rPr lang="en-US" altLang="ja-JP" sz="5400" baseline="300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th</a:t>
            </a:r>
            <a:r>
              <a:rPr lang="en-US" altLang="ja-JP" sz="54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endParaRPr lang="ja-JP" altLang="en-US" sz="5400" b="0" cap="none" spc="0" dirty="0">
              <a:ln w="0">
                <a:noFill/>
              </a:ln>
              <a:solidFill>
                <a:srgbClr val="CA3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077902" y="1352000"/>
            <a:ext cx="2114199" cy="4026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ANNIVERSARY</a:t>
            </a:r>
            <a:endParaRPr lang="ja-JP" altLang="en-US" sz="2000" b="0" cap="none" spc="0" dirty="0">
              <a:ln w="0">
                <a:noFill/>
              </a:ln>
              <a:solidFill>
                <a:srgbClr val="CA3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300" y="-144109"/>
            <a:ext cx="1586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n w="19050"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祝</a:t>
            </a:r>
            <a:r>
              <a:rPr kumimoji="1" lang="en-US" altLang="ja-JP" sz="6000" dirty="0" smtClean="0">
                <a:ln w="19050"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5</a:t>
            </a:r>
            <a:endParaRPr kumimoji="1" lang="ja-JP" altLang="en-US" sz="6000" dirty="0">
              <a:ln w="19050">
                <a:solidFill>
                  <a:schemeClr val="tx1"/>
                </a:solidFill>
              </a:ln>
              <a:solidFill>
                <a:srgbClr val="CA3624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19834" y="46081"/>
            <a:ext cx="615553" cy="90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周年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rgbClr val="CA3624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418615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000" dirty="0" smtClean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５周年</a:t>
            </a:r>
            <a:r>
              <a:rPr lang="en-US" altLang="ja-JP" sz="28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28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497</Words>
  <Application>Microsoft Macintosh PowerPoint</Application>
  <PresentationFormat>ユーザー設定</PresentationFormat>
  <Paragraphs>100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中村潤</cp:lastModifiedBy>
  <cp:revision>30</cp:revision>
  <cp:lastPrinted>2017-10-23T06:17:07Z</cp:lastPrinted>
  <dcterms:created xsi:type="dcterms:W3CDTF">2017-10-18T07:15:03Z</dcterms:created>
  <dcterms:modified xsi:type="dcterms:W3CDTF">2017-10-23T06:17:46Z</dcterms:modified>
</cp:coreProperties>
</file>