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  <p:sldId id="260" r:id="rId3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800"/>
    <a:srgbClr val="FFFC00"/>
    <a:srgbClr val="CA362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98"/>
    <p:restoredTop sz="94631"/>
  </p:normalViewPr>
  <p:slideViewPr>
    <p:cSldViewPr snapToGrid="0" snapToObjects="1">
      <p:cViewPr>
        <p:scale>
          <a:sx n="74" d="100"/>
          <a:sy n="74" d="100"/>
        </p:scale>
        <p:origin x="181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0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418615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000" dirty="0" smtClean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５周年</a:t>
            </a:r>
            <a:r>
              <a:rPr lang="en-US" altLang="ja-JP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28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10"/>
          <p:cNvGrpSpPr/>
          <p:nvPr/>
        </p:nvGrpSpPr>
        <p:grpSpPr>
          <a:xfrm>
            <a:off x="-2198131" y="1813526"/>
            <a:ext cx="11100882" cy="6718303"/>
            <a:chOff x="-2198131" y="1813526"/>
            <a:chExt cx="11100882" cy="671830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-354912" y="4307166"/>
              <a:ext cx="431400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2017</a:t>
              </a:r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年</a:t>
              </a:r>
              <a:endPara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  <a:p>
              <a:r>
                <a:rPr lang="en-US" altLang="ja-JP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12</a:t>
              </a:r>
              <a:r>
                <a:rPr lang="ja-JP" altLang="en-US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月</a:t>
              </a:r>
              <a:r>
                <a:rPr lang="en-US" altLang="ja-JP" sz="4400" b="1" dirty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2</a:t>
              </a:r>
              <a:r>
                <a:rPr lang="ja-JP" altLang="en-US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日</a:t>
              </a:r>
              <a:r>
                <a:rPr lang="ja-JP" altLang="en-US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（土）</a:t>
              </a:r>
              <a:endParaRPr lang="en-US" altLang="ja-JP" sz="44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  <a:p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14:00-18:00</a:t>
              </a:r>
              <a:endPara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-354912" y="6748612"/>
              <a:ext cx="9257663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日頃の努力が実る</a:t>
              </a:r>
              <a:r>
                <a:rPr lang="en-US" altLang="ja-JP" sz="32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!?</a:t>
              </a:r>
            </a:p>
            <a:p>
              <a:r>
                <a:rPr lang="ja-JP" altLang="en-US" sz="44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上位入賞者には豪華景品</a:t>
              </a:r>
              <a:r>
                <a:rPr lang="en-US" altLang="ja-JP" sz="44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</a:t>
              </a:r>
            </a:p>
            <a:p>
              <a:r>
                <a:rPr lang="ja-JP" altLang="en-US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各年次毎に表彰があるので，</a:t>
              </a:r>
              <a:r>
                <a:rPr lang="en-US" altLang="ja-JP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1</a:t>
              </a:r>
              <a:r>
                <a:rPr lang="ja-JP" altLang="en-US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，</a:t>
              </a:r>
              <a:r>
                <a:rPr lang="en-US" altLang="ja-JP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2</a:t>
              </a:r>
              <a:r>
                <a:rPr lang="ja-JP" altLang="en-US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年生にもチャンスが</a:t>
              </a:r>
              <a:r>
                <a:rPr lang="en-US" altLang="ja-JP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!!</a:t>
              </a:r>
              <a:endParaRPr lang="ja-JP" altLang="en-US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-2180797" y="4250369"/>
              <a:ext cx="1825887" cy="186792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300" dirty="0" smtClean="0">
                  <a:solidFill>
                    <a:schemeClr val="bg2">
                      <a:lumMod val="25000"/>
                    </a:schemeClr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日時</a:t>
              </a:r>
              <a:endParaRPr kumimoji="1" lang="ja-JP" altLang="en-US" sz="33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-2180797" y="6658168"/>
              <a:ext cx="1825885" cy="187366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300" dirty="0" smtClean="0">
                  <a:solidFill>
                    <a:schemeClr val="bg2">
                      <a:lumMod val="25000"/>
                    </a:schemeClr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景品</a:t>
              </a:r>
              <a:endParaRPr kumimoji="1" lang="ja-JP" altLang="en-US" sz="33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-2198131" y="1813526"/>
              <a:ext cx="1825887" cy="186792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300" dirty="0" smtClean="0">
                  <a:solidFill>
                    <a:schemeClr val="bg2">
                      <a:lumMod val="25000"/>
                    </a:schemeClr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概要</a:t>
              </a:r>
              <a:endParaRPr kumimoji="1" lang="ja-JP" altLang="en-US" sz="33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-354912" y="1870323"/>
              <a:ext cx="881844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京都産業大学生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 </a:t>
              </a:r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限定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</a:t>
              </a:r>
            </a:p>
            <a:p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第５回</a:t>
              </a:r>
              <a:r>
                <a:rPr lang="ja-JP" altLang="en-US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競技プログラミング大会</a:t>
              </a:r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開催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</a:t>
              </a:r>
            </a:p>
            <a:p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京都産業大学一の競技プログラマは貴方かも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!?</a:t>
              </a:r>
              <a:endPara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7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</TotalTime>
  <Words>206</Words>
  <Application>Microsoft Macintosh PowerPoint</Application>
  <PresentationFormat>ユーザー設定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Hiragino Kaku Gothic Pro W6</vt:lpstr>
      <vt:lpstr>Hiragino Kaku Gothic StdN W8</vt:lpstr>
      <vt:lpstr>游ゴシック</vt:lpstr>
      <vt:lpstr>游ゴシック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中村潤</cp:lastModifiedBy>
  <cp:revision>34</cp:revision>
  <cp:lastPrinted>2017-10-23T06:17:07Z</cp:lastPrinted>
  <dcterms:created xsi:type="dcterms:W3CDTF">2017-10-18T07:15:03Z</dcterms:created>
  <dcterms:modified xsi:type="dcterms:W3CDTF">2017-10-25T13:33:49Z</dcterms:modified>
</cp:coreProperties>
</file>