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F528F"/>
    <a:srgbClr val="FF0000"/>
    <a:srgbClr val="FF9300"/>
    <a:srgbClr val="FF7800"/>
    <a:srgbClr val="FFFC00"/>
    <a:srgbClr val="CA3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444"/>
  </p:normalViewPr>
  <p:slideViewPr>
    <p:cSldViewPr snapToGrid="0" snapToObjects="1">
      <p:cViewPr varScale="1">
        <p:scale>
          <a:sx n="60" d="100"/>
          <a:sy n="60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-53787"/>
            <a:ext cx="8077902" cy="10378953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</a:t>
            </a:r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寺子屋スタッフに</a:t>
            </a:r>
            <a:endParaRPr lang="en-US" altLang="ja-JP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毎週月曜日・木曜日 </a:t>
            </a:r>
            <a:r>
              <a:rPr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5-6</a:t>
            </a:r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限目（</a:t>
            </a:r>
            <a:r>
              <a:rPr lang="en-US" altLang="ja-JP" sz="11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16:45-20:00</a:t>
            </a:r>
            <a:r>
              <a:rPr lang="ja-JP" altLang="en-US" sz="110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）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139245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ティザーサイトへの</a:t>
            </a:r>
            <a:r>
              <a:rPr lang="en-US" altLang="ja-JP" sz="2800" b="1" dirty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7110" y="7501351"/>
            <a:ext cx="6983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https://</a:t>
            </a:r>
            <a:r>
              <a:rPr lang="en-US" altLang="ja-JP" sz="2000" b="1" dirty="0" err="1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tcjudge.github.io</a:t>
            </a:r>
            <a:r>
              <a:rPr lang="en-US" altLang="ja-JP" sz="2000" b="1" dirty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/teaser-site/2022/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86902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1725530" y="7991658"/>
            <a:ext cx="4716788" cy="4554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824131" y="7990584"/>
            <a:ext cx="2541080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TeraCoder2022</a:t>
            </a:r>
            <a:endParaRPr kumimoji="1" lang="ja-JP" altLang="en-US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261604" y="8039323"/>
            <a:ext cx="1111881" cy="364127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73539" y="8006267"/>
            <a:ext cx="688009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検索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9408" y="788763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</a:t>
            </a:r>
            <a:endParaRPr lang="en-US" altLang="ja-JP" sz="28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396F3147-1777-6380-C6C0-F9368806AC7F}"/>
              </a:ext>
            </a:extLst>
          </p:cNvPr>
          <p:cNvSpPr/>
          <p:nvPr/>
        </p:nvSpPr>
        <p:spPr>
          <a:xfrm>
            <a:off x="157691" y="3169618"/>
            <a:ext cx="1099080" cy="1099080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>
                <a:solidFill>
                  <a:srgbClr val="3B3838"/>
                </a:solidFill>
              </a:rPr>
              <a:t>概要</a:t>
            </a: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3C537F1-DD6E-F087-5DE6-0AA7283BEAB3}"/>
              </a:ext>
            </a:extLst>
          </p:cNvPr>
          <p:cNvSpPr/>
          <p:nvPr/>
        </p:nvSpPr>
        <p:spPr>
          <a:xfrm>
            <a:off x="157691" y="4448062"/>
            <a:ext cx="1099080" cy="1099080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>
                <a:solidFill>
                  <a:srgbClr val="3B3838"/>
                </a:solidFill>
              </a:rPr>
              <a:t>日時</a:t>
            </a: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949D292F-F194-759D-5DAC-E3302EA6C7B9}"/>
              </a:ext>
            </a:extLst>
          </p:cNvPr>
          <p:cNvSpPr/>
          <p:nvPr/>
        </p:nvSpPr>
        <p:spPr>
          <a:xfrm>
            <a:off x="157691" y="5723231"/>
            <a:ext cx="1099080" cy="1099080"/>
          </a:xfrm>
          <a:prstGeom prst="ellipse">
            <a:avLst/>
          </a:prstGeom>
          <a:ln w="28575">
            <a:solidFill>
              <a:srgbClr val="3B38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>
                <a:solidFill>
                  <a:srgbClr val="3B3838"/>
                </a:solidFill>
              </a:rPr>
              <a:t>景品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9FCFF7-522F-CF78-E76F-05027ACDB1FE}"/>
              </a:ext>
            </a:extLst>
          </p:cNvPr>
          <p:cNvSpPr/>
          <p:nvPr/>
        </p:nvSpPr>
        <p:spPr>
          <a:xfrm>
            <a:off x="1248864" y="3219576"/>
            <a:ext cx="5550077" cy="9991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京都産業大学生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限定！</a:t>
            </a:r>
            <a:endParaRPr lang="en-US" altLang="ja-JP" sz="20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第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10</a:t>
            </a:r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回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 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競技プログラミング大会</a:t>
            </a:r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開催！</a:t>
            </a:r>
            <a:endParaRPr lang="en-US" altLang="ja-JP" sz="20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  <a:p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京都産業大学一の競技プログラマは貴方かも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A-OTF Jun Pro 101" panose="020F0300000000000000" pitchFamily="34" charset="-128"/>
              </a:rPr>
              <a:t>!?</a:t>
            </a:r>
            <a:endParaRPr lang="ja-JP" altLang="en-US" sz="20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A-OTF Jun Pro 101" panose="020F03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565A914-F138-59BC-CCD5-00A60A410EDA}"/>
              </a:ext>
            </a:extLst>
          </p:cNvPr>
          <p:cNvSpPr/>
          <p:nvPr/>
        </p:nvSpPr>
        <p:spPr>
          <a:xfrm>
            <a:off x="1248864" y="4455921"/>
            <a:ext cx="5550077" cy="9991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２０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22</a:t>
            </a:r>
            <a:r>
              <a:rPr lang="ja-JP" altLang="en-US" sz="20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17</a:t>
            </a:r>
            <a:r>
              <a:rPr lang="ja-JP" altLang="en-US" sz="24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</a:t>
            </a:r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（土）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8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</a:t>
            </a:r>
            <a:r>
              <a:rPr lang="en-US" altLang="ja-JP" sz="1800" b="1" dirty="0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4</a:t>
            </a:r>
            <a:r>
              <a:rPr lang="ja-JP" altLang="en-US" sz="18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：００−１</a:t>
            </a:r>
            <a:r>
              <a:rPr lang="en-US" altLang="ja-JP" sz="1800" b="1" dirty="0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8</a:t>
            </a:r>
            <a:r>
              <a:rPr lang="ja-JP" altLang="en-US" sz="1800" b="1">
                <a:ln w="9525">
                  <a:solidFill>
                    <a:schemeClr val="bg2"/>
                  </a:solidFill>
                </a:ln>
                <a:solidFill>
                  <a:srgbClr val="C0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：００</a:t>
            </a:r>
            <a:endParaRPr lang="ja-JP" altLang="en-US" sz="1800" b="1" dirty="0">
              <a:ln w="9525">
                <a:solidFill>
                  <a:schemeClr val="bg2"/>
                </a:solidFill>
              </a:ln>
              <a:solidFill>
                <a:srgbClr val="C0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DFD86E8-1F51-3536-4FF4-ACA465F0315E}"/>
              </a:ext>
            </a:extLst>
          </p:cNvPr>
          <p:cNvSpPr/>
          <p:nvPr/>
        </p:nvSpPr>
        <p:spPr>
          <a:xfrm>
            <a:off x="1316808" y="5771594"/>
            <a:ext cx="5036125" cy="9991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24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上位入賞者には豪華景品！</a:t>
            </a:r>
            <a:endParaRPr lang="en-US" altLang="ja-JP" sz="24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各年次ごとに表彰が</a:t>
            </a:r>
            <a:r>
              <a:rPr lang="ja-JP" altLang="en-US" sz="1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あるので</a:t>
            </a:r>
            <a:r>
              <a:rPr lang="en-US" altLang="ja-JP" sz="1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,</a:t>
            </a:r>
            <a:r>
              <a:rPr lang="ja-JP" altLang="en-US" sz="1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１</a:t>
            </a:r>
            <a:r>
              <a:rPr lang="en-US" altLang="ja-JP" sz="1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,</a:t>
            </a:r>
            <a:r>
              <a:rPr lang="ja-JP" altLang="en-US" sz="1800" b="1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２年</a:t>
            </a:r>
            <a:r>
              <a:rPr lang="ja-JP" altLang="en-US" sz="1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次生にもチャンスが</a:t>
            </a:r>
            <a:r>
              <a:rPr lang="en-US" altLang="ja-JP" sz="1800" b="1" dirty="0">
                <a:ln w="9525">
                  <a:solidFill>
                    <a:schemeClr val="bg2"/>
                  </a:solidFill>
                </a:ln>
                <a:solidFill>
                  <a:srgbClr val="373A3C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800" b="1" dirty="0">
              <a:ln w="9525">
                <a:solidFill>
                  <a:schemeClr val="bg2"/>
                </a:solidFill>
              </a:ln>
              <a:solidFill>
                <a:srgbClr val="373A3C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2280</TotalTime>
  <Words>153</Words>
  <Application>Microsoft Macintosh PowerPoint</Application>
  <PresentationFormat>ユーザー設定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Hiragino Kaku Gothic Pro W6</vt:lpstr>
      <vt:lpstr>Hiragino Kaku Gothic StdN W8</vt:lpstr>
      <vt:lpstr>Arial</vt:lpstr>
      <vt:lpstr>Calibri</vt:lpstr>
      <vt:lpstr>Calibri Light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SAKAGUCHI RYOTARO</cp:lastModifiedBy>
  <cp:revision>49</cp:revision>
  <cp:lastPrinted>2017-10-25T06:39:58Z</cp:lastPrinted>
  <dcterms:created xsi:type="dcterms:W3CDTF">2017-10-18T07:15:03Z</dcterms:created>
  <dcterms:modified xsi:type="dcterms:W3CDTF">2022-11-22T11:45:56Z</dcterms:modified>
</cp:coreProperties>
</file>