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9" r:id="rId2"/>
  </p:sldIdLst>
  <p:sldSz cx="6858000" cy="9907588"/>
  <p:notesSz cx="6858000" cy="9144000"/>
  <p:defaultTextStyle>
    <a:defPPr>
      <a:defRPr lang="ja-JP"/>
    </a:defPPr>
    <a:lvl1pPr marL="0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2F528F"/>
    <a:srgbClr val="FF0000"/>
    <a:srgbClr val="FF9300"/>
    <a:srgbClr val="FF7800"/>
    <a:srgbClr val="FFFC00"/>
    <a:srgbClr val="CA3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593"/>
  </p:normalViewPr>
  <p:slideViewPr>
    <p:cSldViewPr snapToGrid="0" snapToObjects="1">
      <p:cViewPr>
        <p:scale>
          <a:sx n="120" d="100"/>
          <a:sy n="120" d="100"/>
        </p:scale>
        <p:origin x="1064" y="-2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A3C40-BB27-6A41-900E-7805D71DCC3A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70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図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9431" y="-53787"/>
            <a:ext cx="8077902" cy="10378953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1060743" y="4644729"/>
            <a:ext cx="35060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2019</a:t>
            </a:r>
            <a:r>
              <a:rPr lang="ja-JP" altLang="en-US" sz="2000" b="1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年</a:t>
            </a:r>
            <a:endParaRPr lang="en-US" altLang="ja-JP" sz="2000" b="1" dirty="0">
              <a:ln w="1587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en-US" altLang="ja-JP" sz="3200" b="1" dirty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11</a:t>
            </a:r>
            <a:r>
              <a:rPr lang="ja-JP" altLang="en-US" sz="3200" b="1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月</a:t>
            </a:r>
            <a:r>
              <a:rPr lang="en-US" altLang="ja-JP" sz="3200" b="1" dirty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30</a:t>
            </a:r>
            <a:r>
              <a:rPr lang="ja-JP" altLang="en-US" sz="3200" b="1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</a:t>
            </a:r>
            <a:r>
              <a:rPr lang="ja-JP" altLang="en-US" sz="3200" b="1" dirty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（土）</a:t>
            </a:r>
            <a:endParaRPr lang="en-US" altLang="ja-JP" sz="3200" b="1" dirty="0">
              <a:ln w="1587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en-US" altLang="ja-JP" sz="2000" b="1" dirty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15:00-19:00</a:t>
            </a:r>
            <a:endParaRPr lang="ja-JP" altLang="en-US" sz="2000" b="1" dirty="0">
              <a:ln w="1587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60743" y="6081841"/>
            <a:ext cx="5368777" cy="11387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日頃の努力が実る</a:t>
            </a:r>
            <a:r>
              <a:rPr lang="en-US" altLang="ja-JP" sz="2000" b="1" dirty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!?</a:t>
            </a:r>
          </a:p>
          <a:p>
            <a:r>
              <a:rPr lang="ja-JP" altLang="en-US" sz="3200" b="1" dirty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上位入賞者には豪華景品</a:t>
            </a:r>
            <a:r>
              <a:rPr lang="en-US" altLang="ja-JP" sz="3200" b="1" dirty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</a:t>
            </a:r>
          </a:p>
          <a:p>
            <a:r>
              <a:rPr lang="ja-JP" altLang="en-US" sz="1600" b="1" dirty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各年次毎に表彰があるので，</a:t>
            </a:r>
            <a:r>
              <a:rPr lang="en-US" altLang="ja-JP" sz="1600" b="1" dirty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</a:t>
            </a:r>
            <a:r>
              <a:rPr lang="ja-JP" altLang="en-US" sz="1600" b="1" dirty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，</a:t>
            </a:r>
            <a:r>
              <a:rPr lang="en-US" altLang="ja-JP" sz="1600" b="1" dirty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</a:t>
            </a:r>
            <a:r>
              <a:rPr lang="ja-JP" altLang="en-US" sz="1600" b="1" dirty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年生にもチャンスが</a:t>
            </a:r>
            <a:r>
              <a:rPr lang="en-US" altLang="ja-JP" sz="1600" b="1" dirty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!!</a:t>
            </a:r>
            <a:endParaRPr lang="ja-JP" altLang="en-US" sz="1600" b="1" dirty="0">
              <a:ln w="158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20111" y="4780469"/>
            <a:ext cx="1040633" cy="106458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100" dirty="0">
                <a:solidFill>
                  <a:schemeClr val="bg2">
                    <a:lumMod val="25000"/>
                  </a:schemeClr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日時</a:t>
            </a:r>
          </a:p>
        </p:txBody>
      </p:sp>
      <p:sp>
        <p:nvSpPr>
          <p:cNvPr id="9" name="円/楕円 8"/>
          <p:cNvSpPr/>
          <p:nvPr/>
        </p:nvSpPr>
        <p:spPr>
          <a:xfrm>
            <a:off x="20111" y="6152753"/>
            <a:ext cx="1040632" cy="106786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100" dirty="0">
                <a:solidFill>
                  <a:schemeClr val="bg2">
                    <a:lumMod val="25000"/>
                  </a:schemeClr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景品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63116" y="8505047"/>
            <a:ext cx="5053169" cy="1289705"/>
          </a:xfrm>
          <a:custGeom>
            <a:avLst/>
            <a:gdLst>
              <a:gd name="connsiteX0" fmla="*/ 0 w 4076963"/>
              <a:gd name="connsiteY0" fmla="*/ 0 h 1289368"/>
              <a:gd name="connsiteX1" fmla="*/ 4076963 w 4076963"/>
              <a:gd name="connsiteY1" fmla="*/ 0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7941 h 1327309"/>
              <a:gd name="connsiteX1" fmla="*/ 4076963 w 4076963"/>
              <a:gd name="connsiteY1" fmla="*/ 37941 h 1327309"/>
              <a:gd name="connsiteX2" fmla="*/ 2722582 w 4076963"/>
              <a:gd name="connsiteY2" fmla="*/ 0 h 1327309"/>
              <a:gd name="connsiteX3" fmla="*/ 4076963 w 4076963"/>
              <a:gd name="connsiteY3" fmla="*/ 1327309 h 1327309"/>
              <a:gd name="connsiteX4" fmla="*/ 0 w 4076963"/>
              <a:gd name="connsiteY4" fmla="*/ 1327309 h 1327309"/>
              <a:gd name="connsiteX5" fmla="*/ 0 w 4076963"/>
              <a:gd name="connsiteY5" fmla="*/ 37941 h 1327309"/>
              <a:gd name="connsiteX0" fmla="*/ 0 w 4076963"/>
              <a:gd name="connsiteY0" fmla="*/ 37941 h 1327309"/>
              <a:gd name="connsiteX1" fmla="*/ 2722582 w 4076963"/>
              <a:gd name="connsiteY1" fmla="*/ 0 h 1327309"/>
              <a:gd name="connsiteX2" fmla="*/ 4076963 w 4076963"/>
              <a:gd name="connsiteY2" fmla="*/ 1327309 h 1327309"/>
              <a:gd name="connsiteX3" fmla="*/ 0 w 4076963"/>
              <a:gd name="connsiteY3" fmla="*/ 1327309 h 1327309"/>
              <a:gd name="connsiteX4" fmla="*/ 0 w 4076963"/>
              <a:gd name="connsiteY4" fmla="*/ 37941 h 1327309"/>
              <a:gd name="connsiteX0" fmla="*/ 0 w 4076963"/>
              <a:gd name="connsiteY0" fmla="*/ 0 h 1289368"/>
              <a:gd name="connsiteX1" fmla="*/ 2722582 w 4076963"/>
              <a:gd name="connsiteY1" fmla="*/ 21435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37 h 1289705"/>
              <a:gd name="connsiteX1" fmla="*/ 2715325 w 4076963"/>
              <a:gd name="connsiteY1" fmla="*/ 0 h 1289705"/>
              <a:gd name="connsiteX2" fmla="*/ 4076963 w 4076963"/>
              <a:gd name="connsiteY2" fmla="*/ 1289705 h 1289705"/>
              <a:gd name="connsiteX3" fmla="*/ 0 w 4076963"/>
              <a:gd name="connsiteY3" fmla="*/ 1289705 h 1289705"/>
              <a:gd name="connsiteX4" fmla="*/ 0 w 4076963"/>
              <a:gd name="connsiteY4" fmla="*/ 337 h 128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6963" h="1289705">
                <a:moveTo>
                  <a:pt x="0" y="337"/>
                </a:moveTo>
                <a:lnTo>
                  <a:pt x="2715325" y="0"/>
                </a:lnTo>
                <a:lnTo>
                  <a:pt x="4076963" y="1289705"/>
                </a:lnTo>
                <a:lnTo>
                  <a:pt x="0" y="1289705"/>
                </a:lnTo>
                <a:lnTo>
                  <a:pt x="0" y="337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2"/>
          <p:cNvSpPr/>
          <p:nvPr/>
        </p:nvSpPr>
        <p:spPr>
          <a:xfrm>
            <a:off x="113966" y="8543596"/>
            <a:ext cx="4913574" cy="1212605"/>
          </a:xfrm>
          <a:custGeom>
            <a:avLst/>
            <a:gdLst>
              <a:gd name="connsiteX0" fmla="*/ 0 w 4076963"/>
              <a:gd name="connsiteY0" fmla="*/ 0 h 1289368"/>
              <a:gd name="connsiteX1" fmla="*/ 4076963 w 4076963"/>
              <a:gd name="connsiteY1" fmla="*/ 0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7941 h 1327309"/>
              <a:gd name="connsiteX1" fmla="*/ 4076963 w 4076963"/>
              <a:gd name="connsiteY1" fmla="*/ 37941 h 1327309"/>
              <a:gd name="connsiteX2" fmla="*/ 2722582 w 4076963"/>
              <a:gd name="connsiteY2" fmla="*/ 0 h 1327309"/>
              <a:gd name="connsiteX3" fmla="*/ 4076963 w 4076963"/>
              <a:gd name="connsiteY3" fmla="*/ 1327309 h 1327309"/>
              <a:gd name="connsiteX4" fmla="*/ 0 w 4076963"/>
              <a:gd name="connsiteY4" fmla="*/ 1327309 h 1327309"/>
              <a:gd name="connsiteX5" fmla="*/ 0 w 4076963"/>
              <a:gd name="connsiteY5" fmla="*/ 37941 h 1327309"/>
              <a:gd name="connsiteX0" fmla="*/ 0 w 4076963"/>
              <a:gd name="connsiteY0" fmla="*/ 37941 h 1327309"/>
              <a:gd name="connsiteX1" fmla="*/ 2722582 w 4076963"/>
              <a:gd name="connsiteY1" fmla="*/ 0 h 1327309"/>
              <a:gd name="connsiteX2" fmla="*/ 4076963 w 4076963"/>
              <a:gd name="connsiteY2" fmla="*/ 1327309 h 1327309"/>
              <a:gd name="connsiteX3" fmla="*/ 0 w 4076963"/>
              <a:gd name="connsiteY3" fmla="*/ 1327309 h 1327309"/>
              <a:gd name="connsiteX4" fmla="*/ 0 w 4076963"/>
              <a:gd name="connsiteY4" fmla="*/ 37941 h 1327309"/>
              <a:gd name="connsiteX0" fmla="*/ 0 w 4076963"/>
              <a:gd name="connsiteY0" fmla="*/ 0 h 1289368"/>
              <a:gd name="connsiteX1" fmla="*/ 2722582 w 4076963"/>
              <a:gd name="connsiteY1" fmla="*/ 21435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37 h 1289705"/>
              <a:gd name="connsiteX1" fmla="*/ 2715325 w 4076963"/>
              <a:gd name="connsiteY1" fmla="*/ 0 h 1289705"/>
              <a:gd name="connsiteX2" fmla="*/ 4076963 w 4076963"/>
              <a:gd name="connsiteY2" fmla="*/ 1289705 h 1289705"/>
              <a:gd name="connsiteX3" fmla="*/ 0 w 4076963"/>
              <a:gd name="connsiteY3" fmla="*/ 1289705 h 1289705"/>
              <a:gd name="connsiteX4" fmla="*/ 0 w 4076963"/>
              <a:gd name="connsiteY4" fmla="*/ 337 h 128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6963" h="1289705">
                <a:moveTo>
                  <a:pt x="0" y="337"/>
                </a:moveTo>
                <a:lnTo>
                  <a:pt x="2715325" y="0"/>
                </a:lnTo>
                <a:lnTo>
                  <a:pt x="4076963" y="1289705"/>
                </a:lnTo>
                <a:lnTo>
                  <a:pt x="0" y="1289705"/>
                </a:lnTo>
                <a:lnTo>
                  <a:pt x="0" y="33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513044" y="8505047"/>
            <a:ext cx="3252426" cy="1289707"/>
          </a:xfrm>
          <a:custGeom>
            <a:avLst/>
            <a:gdLst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0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342572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304222"/>
              <a:gd name="connsiteX1" fmla="*/ 3367314 w 3367314"/>
              <a:gd name="connsiteY1" fmla="*/ 0 h 1304222"/>
              <a:gd name="connsiteX2" fmla="*/ 3367314 w 3367314"/>
              <a:gd name="connsiteY2" fmla="*/ 1289707 h 1304222"/>
              <a:gd name="connsiteX3" fmla="*/ 1553029 w 3367314"/>
              <a:gd name="connsiteY3" fmla="*/ 1304222 h 1304222"/>
              <a:gd name="connsiteX4" fmla="*/ 0 w 3367314"/>
              <a:gd name="connsiteY4" fmla="*/ 0 h 1304222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553029 w 3367314"/>
              <a:gd name="connsiteY3" fmla="*/ 1282450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654629 w 3367314"/>
              <a:gd name="connsiteY3" fmla="*/ 1289707 h 1289707"/>
              <a:gd name="connsiteX4" fmla="*/ 0 w 3367314"/>
              <a:gd name="connsiteY4" fmla="*/ 0 h 1289707"/>
              <a:gd name="connsiteX0" fmla="*/ 0 w 3525402"/>
              <a:gd name="connsiteY0" fmla="*/ 8965 h 1289707"/>
              <a:gd name="connsiteX1" fmla="*/ 3525402 w 3525402"/>
              <a:gd name="connsiteY1" fmla="*/ 0 h 1289707"/>
              <a:gd name="connsiteX2" fmla="*/ 3525402 w 3525402"/>
              <a:gd name="connsiteY2" fmla="*/ 1289707 h 1289707"/>
              <a:gd name="connsiteX3" fmla="*/ 1812717 w 3525402"/>
              <a:gd name="connsiteY3" fmla="*/ 1289707 h 1289707"/>
              <a:gd name="connsiteX4" fmla="*/ 0 w 3525402"/>
              <a:gd name="connsiteY4" fmla="*/ 8965 h 1289707"/>
              <a:gd name="connsiteX0" fmla="*/ 0 w 3584686"/>
              <a:gd name="connsiteY0" fmla="*/ 0 h 1298671"/>
              <a:gd name="connsiteX1" fmla="*/ 3584686 w 3584686"/>
              <a:gd name="connsiteY1" fmla="*/ 8964 h 1298671"/>
              <a:gd name="connsiteX2" fmla="*/ 3584686 w 3584686"/>
              <a:gd name="connsiteY2" fmla="*/ 1298671 h 1298671"/>
              <a:gd name="connsiteX3" fmla="*/ 1872001 w 3584686"/>
              <a:gd name="connsiteY3" fmla="*/ 1298671 h 1298671"/>
              <a:gd name="connsiteX4" fmla="*/ 0 w 3584686"/>
              <a:gd name="connsiteY4" fmla="*/ 0 h 1298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4686" h="1298671">
                <a:moveTo>
                  <a:pt x="0" y="0"/>
                </a:moveTo>
                <a:lnTo>
                  <a:pt x="3584686" y="8964"/>
                </a:lnTo>
                <a:lnTo>
                  <a:pt x="3584686" y="1298671"/>
                </a:lnTo>
                <a:lnTo>
                  <a:pt x="1872001" y="12986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3"/>
          <p:cNvSpPr/>
          <p:nvPr/>
        </p:nvSpPr>
        <p:spPr>
          <a:xfrm>
            <a:off x="4003150" y="8808715"/>
            <a:ext cx="2712782" cy="947485"/>
          </a:xfrm>
          <a:custGeom>
            <a:avLst/>
            <a:gdLst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0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342572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304222"/>
              <a:gd name="connsiteX1" fmla="*/ 3367314 w 3367314"/>
              <a:gd name="connsiteY1" fmla="*/ 0 h 1304222"/>
              <a:gd name="connsiteX2" fmla="*/ 3367314 w 3367314"/>
              <a:gd name="connsiteY2" fmla="*/ 1289707 h 1304222"/>
              <a:gd name="connsiteX3" fmla="*/ 1553029 w 3367314"/>
              <a:gd name="connsiteY3" fmla="*/ 1304222 h 1304222"/>
              <a:gd name="connsiteX4" fmla="*/ 0 w 3367314"/>
              <a:gd name="connsiteY4" fmla="*/ 0 h 1304222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553029 w 3367314"/>
              <a:gd name="connsiteY3" fmla="*/ 1282450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654629 w 3367314"/>
              <a:gd name="connsiteY3" fmla="*/ 1289707 h 1289707"/>
              <a:gd name="connsiteX4" fmla="*/ 0 w 3367314"/>
              <a:gd name="connsiteY4" fmla="*/ 0 h 1289707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02263 w 2914948"/>
              <a:gd name="connsiteY3" fmla="*/ 1289707 h 1289707"/>
              <a:gd name="connsiteX4" fmla="*/ 0 w 2914948"/>
              <a:gd name="connsiteY4" fmla="*/ 0 h 1289707"/>
              <a:gd name="connsiteX0" fmla="*/ 0 w 2914948"/>
              <a:gd name="connsiteY0" fmla="*/ 0 h 1301569"/>
              <a:gd name="connsiteX1" fmla="*/ 2914948 w 2914948"/>
              <a:gd name="connsiteY1" fmla="*/ 0 h 1301569"/>
              <a:gd name="connsiteX2" fmla="*/ 2914948 w 2914948"/>
              <a:gd name="connsiteY2" fmla="*/ 1289707 h 1301569"/>
              <a:gd name="connsiteX3" fmla="*/ 1290962 w 2914948"/>
              <a:gd name="connsiteY3" fmla="*/ 1301569 h 1301569"/>
              <a:gd name="connsiteX4" fmla="*/ 0 w 2914948"/>
              <a:gd name="connsiteY4" fmla="*/ 0 h 1301569"/>
              <a:gd name="connsiteX0" fmla="*/ 0 w 2914948"/>
              <a:gd name="connsiteY0" fmla="*/ 0 h 1313431"/>
              <a:gd name="connsiteX1" fmla="*/ 2914948 w 2914948"/>
              <a:gd name="connsiteY1" fmla="*/ 0 h 1313431"/>
              <a:gd name="connsiteX2" fmla="*/ 2914948 w 2914948"/>
              <a:gd name="connsiteY2" fmla="*/ 1289707 h 1313431"/>
              <a:gd name="connsiteX3" fmla="*/ 1246612 w 2914948"/>
              <a:gd name="connsiteY3" fmla="*/ 1313431 h 1313431"/>
              <a:gd name="connsiteX4" fmla="*/ 0 w 2914948"/>
              <a:gd name="connsiteY4" fmla="*/ 0 h 1313431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11133 w 2914948"/>
              <a:gd name="connsiteY3" fmla="*/ 1265985 h 1289707"/>
              <a:gd name="connsiteX4" fmla="*/ 0 w 2914948"/>
              <a:gd name="connsiteY4" fmla="*/ 0 h 1289707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11133 w 2914948"/>
              <a:gd name="connsiteY3" fmla="*/ 1289707 h 1289707"/>
              <a:gd name="connsiteX4" fmla="*/ 0 w 2914948"/>
              <a:gd name="connsiteY4" fmla="*/ 0 h 1289707"/>
              <a:gd name="connsiteX0" fmla="*/ 0 w 3039161"/>
              <a:gd name="connsiteY0" fmla="*/ 12560 h 1289707"/>
              <a:gd name="connsiteX1" fmla="*/ 3039161 w 3039161"/>
              <a:gd name="connsiteY1" fmla="*/ 0 h 1289707"/>
              <a:gd name="connsiteX2" fmla="*/ 3039161 w 3039161"/>
              <a:gd name="connsiteY2" fmla="*/ 1289707 h 1289707"/>
              <a:gd name="connsiteX3" fmla="*/ 1335346 w 3039161"/>
              <a:gd name="connsiteY3" fmla="*/ 1289707 h 1289707"/>
              <a:gd name="connsiteX4" fmla="*/ 0 w 3039161"/>
              <a:gd name="connsiteY4" fmla="*/ 12560 h 1289707"/>
              <a:gd name="connsiteX0" fmla="*/ 0 w 3173725"/>
              <a:gd name="connsiteY0" fmla="*/ 1 h 1289707"/>
              <a:gd name="connsiteX1" fmla="*/ 3173725 w 3173725"/>
              <a:gd name="connsiteY1" fmla="*/ 0 h 1289707"/>
              <a:gd name="connsiteX2" fmla="*/ 3173725 w 3173725"/>
              <a:gd name="connsiteY2" fmla="*/ 1289707 h 1289707"/>
              <a:gd name="connsiteX3" fmla="*/ 1469910 w 3173725"/>
              <a:gd name="connsiteY3" fmla="*/ 1289707 h 1289707"/>
              <a:gd name="connsiteX4" fmla="*/ 0 w 3173725"/>
              <a:gd name="connsiteY4" fmla="*/ 1 h 1289707"/>
              <a:gd name="connsiteX0" fmla="*/ 0 w 3132321"/>
              <a:gd name="connsiteY0" fmla="*/ 0 h 1327383"/>
              <a:gd name="connsiteX1" fmla="*/ 3132321 w 3132321"/>
              <a:gd name="connsiteY1" fmla="*/ 37676 h 1327383"/>
              <a:gd name="connsiteX2" fmla="*/ 3132321 w 3132321"/>
              <a:gd name="connsiteY2" fmla="*/ 1327383 h 1327383"/>
              <a:gd name="connsiteX3" fmla="*/ 1428506 w 3132321"/>
              <a:gd name="connsiteY3" fmla="*/ 1327383 h 1327383"/>
              <a:gd name="connsiteX4" fmla="*/ 0 w 3132321"/>
              <a:gd name="connsiteY4" fmla="*/ 0 h 132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2321" h="1327383">
                <a:moveTo>
                  <a:pt x="0" y="0"/>
                </a:moveTo>
                <a:lnTo>
                  <a:pt x="3132321" y="37676"/>
                </a:lnTo>
                <a:lnTo>
                  <a:pt x="3132321" y="1327383"/>
                </a:lnTo>
                <a:lnTo>
                  <a:pt x="1428506" y="1327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3966" y="8527831"/>
            <a:ext cx="1496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-</a:t>
            </a:r>
            <a:r>
              <a:rPr lang="ja-JP" altLang="en-US" sz="1400" dirty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お問い合わせ</a:t>
            </a:r>
            <a:r>
              <a:rPr lang="en-US" altLang="ja-JP" sz="1400" dirty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-</a:t>
            </a:r>
            <a:endParaRPr kumimoji="1" lang="ja-JP" altLang="en-US" sz="14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117" y="8830881"/>
            <a:ext cx="34492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メールアドレス</a:t>
            </a:r>
            <a:r>
              <a:rPr kumimoji="1" lang="en-US" altLang="ja-JP" sz="1100" dirty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teracoder52@gmail.com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3117" y="9056499"/>
            <a:ext cx="4110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もしくは寺子屋の営業時間に，</a:t>
            </a:r>
            <a:r>
              <a:rPr lang="ja-JP" altLang="en-US" sz="110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寺子屋スタッフに</a:t>
            </a:r>
            <a:endParaRPr lang="en-US" altLang="ja-JP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ja-JP" altLang="en-US" sz="1100" dirty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直接質問してください．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0607" y="9485462"/>
            <a:ext cx="3940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寺子屋</a:t>
            </a:r>
            <a:r>
              <a:rPr kumimoji="1" lang="en-US" altLang="ja-JP" sz="1100" dirty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</a:t>
            </a:r>
            <a:r>
              <a:rPr kumimoji="1" lang="ja-JP" altLang="en-US" sz="1100" dirty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毎週月曜日と木曜日</a:t>
            </a:r>
            <a:r>
              <a:rPr kumimoji="1" lang="en-US" altLang="ja-JP" sz="1100" dirty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5-6</a:t>
            </a:r>
            <a:r>
              <a:rPr kumimoji="1" lang="ja-JP" altLang="en-US" sz="1100" dirty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限目</a:t>
            </a:r>
            <a:r>
              <a:rPr kumimoji="1" lang="en-US" altLang="ja-JP" sz="1100" dirty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(16:45 – 20:00)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083924" y="848566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Twitter</a:t>
            </a:r>
            <a:endParaRPr kumimoji="1" lang="ja-JP" altLang="en-US" sz="1800" dirty="0"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670565" y="9020052"/>
            <a:ext cx="1997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@</a:t>
            </a:r>
            <a:r>
              <a:rPr kumimoji="1" lang="en-US" altLang="ja-JP" sz="1600" dirty="0" err="1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TeracoyaCSE</a:t>
            </a:r>
            <a:endParaRPr kumimoji="1" lang="ja-JP" altLang="en-US" sz="16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028191" y="9375286"/>
            <a:ext cx="17347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お気軽にご連絡ください</a:t>
            </a:r>
            <a:r>
              <a:rPr kumimoji="1" lang="en-US" altLang="ja-JP" sz="1000" dirty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!!!</a:t>
            </a:r>
            <a:endParaRPr kumimoji="1" lang="ja-JP" altLang="en-US" sz="10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540" y="8527831"/>
            <a:ext cx="303077" cy="313902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113966" y="7139245"/>
            <a:ext cx="4277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ティザーサイトへの</a:t>
            </a:r>
            <a:r>
              <a:rPr lang="en-US" altLang="ja-JP" sz="2800" b="1" dirty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URL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37110" y="7501351"/>
            <a:ext cx="6750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https://</a:t>
            </a:r>
            <a:r>
              <a:rPr lang="en-US" altLang="ja-JP" sz="2000" b="1" dirty="0" err="1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tcjudge.github.io</a:t>
            </a:r>
            <a:r>
              <a:rPr lang="en-US" altLang="ja-JP" sz="2000" b="1" dirty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/teaser-site/2019/</a:t>
            </a:r>
          </a:p>
        </p:txBody>
      </p:sp>
      <p:sp>
        <p:nvSpPr>
          <p:cNvPr id="27" name="円/楕円 26"/>
          <p:cNvSpPr/>
          <p:nvPr/>
        </p:nvSpPr>
        <p:spPr>
          <a:xfrm>
            <a:off x="10232" y="3391632"/>
            <a:ext cx="1040633" cy="106458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100" dirty="0">
                <a:solidFill>
                  <a:schemeClr val="bg2">
                    <a:lumMod val="25000"/>
                  </a:schemeClr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概要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91678" y="3311840"/>
            <a:ext cx="5766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京都産業大学生</a:t>
            </a:r>
            <a:r>
              <a:rPr lang="en-US" altLang="ja-JP" sz="2000" b="1" dirty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</a:t>
            </a:r>
            <a:r>
              <a:rPr lang="ja-JP" altLang="en-US" sz="2000" b="1" dirty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限定</a:t>
            </a:r>
            <a:r>
              <a:rPr lang="en-US" altLang="ja-JP" sz="2000" b="1" dirty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</a:t>
            </a:r>
          </a:p>
          <a:p>
            <a:r>
              <a:rPr lang="ja-JP" altLang="en-US" sz="2000" b="1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第</a:t>
            </a:r>
            <a:r>
              <a:rPr lang="en-US" altLang="ja-JP" sz="2000" b="1" dirty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7</a:t>
            </a:r>
            <a:r>
              <a:rPr lang="ja-JP" altLang="en-US" sz="2000" b="1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回</a:t>
            </a:r>
            <a:r>
              <a:rPr lang="ja-JP" altLang="en-US" sz="3200" b="1" dirty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競技プログラミング</a:t>
            </a:r>
            <a:r>
              <a:rPr lang="ja-JP" altLang="en-US" sz="2000" b="1" dirty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大会開催</a:t>
            </a:r>
            <a:r>
              <a:rPr lang="en-US" altLang="ja-JP" sz="2000" b="1" dirty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</a:t>
            </a:r>
          </a:p>
          <a:p>
            <a:r>
              <a:rPr lang="ja-JP" altLang="en-US" sz="2000" b="1" dirty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京都産業大学一の競技プログラマは貴方かも</a:t>
            </a:r>
            <a:r>
              <a:rPr lang="en-US" altLang="ja-JP" sz="2000" b="1" dirty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!?</a:t>
            </a:r>
            <a:endParaRPr lang="ja-JP" altLang="en-US" sz="2000" b="1" dirty="0">
              <a:ln w="1587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10026" y="1741432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授業で培ったスキル，</a:t>
            </a:r>
            <a:endParaRPr lang="en-US" altLang="ja-JP" sz="36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ja-JP" altLang="en-US" sz="36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学内プロコンで試しませんか？</a:t>
            </a:r>
          </a:p>
        </p:txBody>
      </p:sp>
      <p:sp>
        <p:nvSpPr>
          <p:cNvPr id="10" name="円/楕円 9"/>
          <p:cNvSpPr/>
          <p:nvPr/>
        </p:nvSpPr>
        <p:spPr>
          <a:xfrm>
            <a:off x="113966" y="167746"/>
            <a:ext cx="6630059" cy="1653696"/>
          </a:xfrm>
          <a:prstGeom prst="ellipse">
            <a:avLst/>
          </a:prstGeom>
          <a:solidFill>
            <a:schemeClr val="bg1">
              <a:alpha val="7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381378" y="259374"/>
            <a:ext cx="6036285" cy="14662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70" y="377097"/>
            <a:ext cx="4609650" cy="878545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169402" y="1082579"/>
            <a:ext cx="4519186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京都産業大学</a:t>
            </a:r>
            <a:r>
              <a:rPr kumimoji="1" lang="en-US" altLang="ja-JP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kumimoji="1" lang="ja-JP" altLang="en-US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学内プログラミング大会</a:t>
            </a:r>
          </a:p>
        </p:txBody>
      </p:sp>
      <p:sp>
        <p:nvSpPr>
          <p:cNvPr id="2" name="円形吹き出し 1"/>
          <p:cNvSpPr/>
          <p:nvPr/>
        </p:nvSpPr>
        <p:spPr>
          <a:xfrm>
            <a:off x="4249612" y="4645071"/>
            <a:ext cx="2418615" cy="1772048"/>
          </a:xfrm>
          <a:prstGeom prst="wedgeEllipseCallout">
            <a:avLst>
              <a:gd name="adj1" fmla="val -22600"/>
              <a:gd name="adj2" fmla="val -37579"/>
            </a:avLst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rgbClr val="FF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おかげさまで</a:t>
            </a:r>
            <a:endParaRPr kumimoji="1" lang="en-US" altLang="ja-JP" sz="2000" dirty="0">
              <a:solidFill>
                <a:srgbClr val="FF0000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pPr algn="ctr"/>
            <a:r>
              <a:rPr lang="en-US" altLang="ja-JP" sz="2800" dirty="0">
                <a:solidFill>
                  <a:srgbClr val="FF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7</a:t>
            </a:r>
            <a:r>
              <a:rPr lang="ja-JP" altLang="en-US" sz="2800">
                <a:solidFill>
                  <a:srgbClr val="FF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周年</a:t>
            </a:r>
            <a:r>
              <a:rPr lang="en-US" altLang="ja-JP" sz="2800" dirty="0">
                <a:solidFill>
                  <a:srgbClr val="FF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!!!</a:t>
            </a:r>
            <a:endParaRPr kumimoji="1" lang="ja-JP" altLang="en-US" sz="2800" dirty="0">
              <a:solidFill>
                <a:srgbClr val="FF0000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1725530" y="7991658"/>
            <a:ext cx="4716788" cy="45545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824131" y="7990584"/>
            <a:ext cx="2541080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TeraCoder2019</a:t>
            </a:r>
            <a:endParaRPr kumimoji="1" lang="ja-JP" altLang="en-US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261604" y="8039323"/>
            <a:ext cx="1111881" cy="364127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473539" y="8006267"/>
            <a:ext cx="688009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検索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9408" y="788763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もしくは</a:t>
            </a:r>
            <a:endParaRPr lang="en-US" altLang="ja-JP" sz="2800" b="1" dirty="0">
              <a:ln w="158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443115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2275</TotalTime>
  <Words>155</Words>
  <Application>Microsoft Macintosh PowerPoint</Application>
  <PresentationFormat>ユーザー設定</PresentationFormat>
  <Paragraphs>30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Hiragino Kaku Gothic Pro W6</vt:lpstr>
      <vt:lpstr>Hiragino Kaku Gothic StdN W8</vt:lpstr>
      <vt:lpstr>Arial</vt:lpstr>
      <vt:lpstr>Calibri</vt:lpstr>
      <vt:lpstr>Calibri Light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kenya shank</dc:creator>
  <cp:lastModifiedBy>HAYASHI MAKI</cp:lastModifiedBy>
  <cp:revision>44</cp:revision>
  <cp:lastPrinted>2017-10-25T06:39:58Z</cp:lastPrinted>
  <dcterms:created xsi:type="dcterms:W3CDTF">2017-10-18T07:15:03Z</dcterms:created>
  <dcterms:modified xsi:type="dcterms:W3CDTF">2019-10-24T09:07:28Z</dcterms:modified>
</cp:coreProperties>
</file>