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A3B"/>
    <a:srgbClr val="9A9991"/>
    <a:srgbClr val="373A3C"/>
    <a:srgbClr val="FFE3E1"/>
    <a:srgbClr val="FFDA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4725"/>
  </p:normalViewPr>
  <p:slideViewPr>
    <p:cSldViewPr snapToGrid="0" snapToObjects="1">
      <p:cViewPr varScale="1">
        <p:scale>
          <a:sx n="107" d="100"/>
          <a:sy n="107" d="100"/>
        </p:scale>
        <p:origin x="18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8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06671" y="1309360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概要</a:t>
            </a:r>
          </a:p>
        </p:txBody>
      </p:sp>
      <p:sp>
        <p:nvSpPr>
          <p:cNvPr id="5" name="円/楕円 4"/>
          <p:cNvSpPr/>
          <p:nvPr/>
        </p:nvSpPr>
        <p:spPr>
          <a:xfrm>
            <a:off x="106671" y="2905812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日時</a:t>
            </a:r>
          </a:p>
        </p:txBody>
      </p:sp>
      <p:sp>
        <p:nvSpPr>
          <p:cNvPr id="6" name="円/楕円 5"/>
          <p:cNvSpPr/>
          <p:nvPr/>
        </p:nvSpPr>
        <p:spPr>
          <a:xfrm>
            <a:off x="106671" y="4502265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景品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435580" y="1309359"/>
            <a:ext cx="6715593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京都産業大学生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 </a:t>
            </a:r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限定！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  <a:p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第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7</a:t>
            </a:r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回</a:t>
            </a:r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 </a:t>
            </a:r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競技プログラミング大会</a:t>
            </a:r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開催！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京都産業大学一の競技プログラマは貴方かも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!?</a:t>
            </a:r>
            <a:endParaRPr lang="ja-JP" altLang="en-US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35580" y="2905812"/>
            <a:ext cx="6715593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２０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21</a:t>
            </a:r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１１月</a:t>
            </a:r>
            <a:r>
              <a:rPr lang="en-US" altLang="ja-JP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27</a:t>
            </a:r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</a:t>
            </a:r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（土）</a:t>
            </a:r>
            <a:endParaRPr lang="en-US" altLang="ja-JP" sz="28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１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4</a:t>
            </a:r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：００−１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8</a:t>
            </a:r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：００</a:t>
            </a:r>
            <a:endParaRPr lang="ja-JP" altLang="en-US" sz="2000" b="1" dirty="0">
              <a:ln w="9525">
                <a:solidFill>
                  <a:schemeClr val="bg2"/>
                </a:solidFill>
              </a:ln>
              <a:solidFill>
                <a:srgbClr val="C0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35580" y="4502265"/>
            <a:ext cx="7498558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上位入賞者には豪華景品！</a:t>
            </a:r>
            <a:endParaRPr lang="en-US" altLang="ja-JP" sz="28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各年次ごとに表彰があるので，１，２年次生にもチャンスが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20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80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2A2087-4EB3-474C-A301-9DB3612A5ED2}"/>
              </a:ext>
            </a:extLst>
          </p:cNvPr>
          <p:cNvSpPr/>
          <p:nvPr/>
        </p:nvSpPr>
        <p:spPr>
          <a:xfrm>
            <a:off x="38391" y="2097837"/>
            <a:ext cx="9067218" cy="1895162"/>
          </a:xfrm>
          <a:prstGeom prst="rect">
            <a:avLst/>
          </a:prstGeom>
          <a:solidFill>
            <a:schemeClr val="bg1"/>
          </a:solidFill>
          <a:ln w="38100">
            <a:solidFill>
              <a:srgbClr val="383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A4F855-5B90-D84A-88D7-A05099950458}"/>
              </a:ext>
            </a:extLst>
          </p:cNvPr>
          <p:cNvSpPr txBox="1"/>
          <p:nvPr/>
        </p:nvSpPr>
        <p:spPr>
          <a:xfrm>
            <a:off x="178240" y="2237685"/>
            <a:ext cx="1745142" cy="482401"/>
          </a:xfrm>
          <a:prstGeom prst="rect">
            <a:avLst/>
          </a:prstGeom>
          <a:solidFill>
            <a:srgbClr val="383A3B"/>
          </a:solidFill>
        </p:spPr>
        <p:txBody>
          <a:bodyPr wrap="none" lIns="180000" tIns="108000" rtlCol="0">
            <a:no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お問い合わせ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9A6CD88-8CC6-D948-AF02-64BF17599452}"/>
              </a:ext>
            </a:extLst>
          </p:cNvPr>
          <p:cNvGrpSpPr/>
          <p:nvPr/>
        </p:nvGrpSpPr>
        <p:grpSpPr>
          <a:xfrm>
            <a:off x="1339734" y="2907773"/>
            <a:ext cx="3372385" cy="338554"/>
            <a:chOff x="631245" y="2859934"/>
            <a:chExt cx="3372385" cy="33855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6D3D2D0-7060-2943-AD9F-ABF9247FE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383A3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245" y="2898693"/>
              <a:ext cx="257104" cy="257104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22C6196-3780-7D4A-B615-C6F55AE30BB7}"/>
                </a:ext>
              </a:extLst>
            </p:cNvPr>
            <p:cNvSpPr txBox="1"/>
            <p:nvPr/>
          </p:nvSpPr>
          <p:spPr>
            <a:xfrm>
              <a:off x="885469" y="2859934"/>
              <a:ext cx="3118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teracoder52@gmail.com</a:t>
              </a:r>
              <a:endPara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A3E47B0-5E43-4044-8F74-D3F19590C97F}"/>
              </a:ext>
            </a:extLst>
          </p:cNvPr>
          <p:cNvGrpSpPr/>
          <p:nvPr/>
        </p:nvGrpSpPr>
        <p:grpSpPr>
          <a:xfrm>
            <a:off x="5329238" y="2861384"/>
            <a:ext cx="2334249" cy="421828"/>
            <a:chOff x="548883" y="3326523"/>
            <a:chExt cx="2334249" cy="421828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52A60920-467C-524E-A86E-3CF5689E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883" y="3326523"/>
              <a:ext cx="421828" cy="42182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9D9F83F-A5A1-3949-B66E-8A2871E81307}"/>
                </a:ext>
              </a:extLst>
            </p:cNvPr>
            <p:cNvSpPr txBox="1"/>
            <p:nvPr/>
          </p:nvSpPr>
          <p:spPr>
            <a:xfrm>
              <a:off x="885469" y="3368160"/>
              <a:ext cx="1997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@</a:t>
              </a:r>
              <a:r>
                <a:rPr kumimoji="1" lang="en-US" altLang="ja-JP" sz="1600" dirty="0" err="1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TeracoyaCSE</a:t>
              </a:r>
              <a:endPara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4E11C6-E0AE-6A4E-9F40-64DCE19CD602}"/>
              </a:ext>
            </a:extLst>
          </p:cNvPr>
          <p:cNvSpPr txBox="1"/>
          <p:nvPr/>
        </p:nvSpPr>
        <p:spPr>
          <a:xfrm>
            <a:off x="2063231" y="2303190"/>
            <a:ext cx="5907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質問はメールか</a:t>
            </a:r>
            <a:r>
              <a:rPr kumimoji="1"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DM</a:t>
            </a:r>
            <a:r>
              <a: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，寺子屋スタッフを通じてお願いします．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B7955A-D503-5246-BDD2-08479580D696}"/>
              </a:ext>
            </a:extLst>
          </p:cNvPr>
          <p:cNvSpPr txBox="1"/>
          <p:nvPr/>
        </p:nvSpPr>
        <p:spPr>
          <a:xfrm>
            <a:off x="1282582" y="3427923"/>
            <a:ext cx="5649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寺子屋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：毎週月曜日・木曜日</a:t>
            </a:r>
            <a:r>
              <a:rPr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 5-6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限目（</a:t>
            </a:r>
            <a:r>
              <a:rPr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16:45-20:00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）</a:t>
            </a:r>
            <a:endParaRPr kumimoji="1" lang="ja-JP" altLang="en-US" sz="1600">
              <a:solidFill>
                <a:srgbClr val="383A3B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248888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102</Words>
  <Application>Microsoft Macintosh PowerPoint</Application>
  <PresentationFormat>画面に合わせる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StdN W8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SAKAGUCHI RYOTARO</cp:lastModifiedBy>
  <cp:revision>21</cp:revision>
  <cp:lastPrinted>2019-10-31T16:03:25Z</cp:lastPrinted>
  <dcterms:created xsi:type="dcterms:W3CDTF">2018-10-27T04:29:21Z</dcterms:created>
  <dcterms:modified xsi:type="dcterms:W3CDTF">2021-10-29T08:54:44Z</dcterms:modified>
</cp:coreProperties>
</file>