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F528F"/>
    <a:srgbClr val="FF0000"/>
    <a:srgbClr val="FF9300"/>
    <a:srgbClr val="FF7800"/>
    <a:srgbClr val="FFFC00"/>
    <a:srgbClr val="CA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72"/>
  </p:normalViewPr>
  <p:slideViewPr>
    <p:cSldViewPr snapToGrid="0" snapToObjects="1">
      <p:cViewPr varScale="1">
        <p:scale>
          <a:sx n="74" d="100"/>
          <a:sy n="74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-53787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7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2020</a:t>
            </a:r>
            <a:r>
              <a:rPr lang="ja-JP" altLang="en-US" sz="20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27</a:t>
            </a:r>
            <a:r>
              <a:rPr lang="ja-JP" altLang="en-US" sz="32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</a:t>
            </a:r>
            <a:r>
              <a: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32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寺子屋スタッフに</a:t>
            </a:r>
            <a:endParaRPr lang="en-US" altLang="ja-JP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毎週月曜日・木曜日 </a:t>
            </a:r>
            <a:r>
              <a:rPr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5-6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限目（</a:t>
            </a:r>
            <a:r>
              <a:rPr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16:45-20:00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）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139245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ティザーサイトへの</a:t>
            </a:r>
            <a:r>
              <a:rPr lang="en-US" altLang="ja-JP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7110" y="7501351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https://</a:t>
            </a:r>
            <a:r>
              <a:rPr lang="en-US" altLang="ja-JP" sz="2000" b="1" dirty="0" err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tcjudge.github.io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/teaser-site/2021/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9</a:t>
            </a:r>
            <a:r>
              <a:rPr lang="ja-JP" altLang="en-US" sz="20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en-US" altLang="ja-JP" sz="2800" dirty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9</a:t>
            </a:r>
            <a:r>
              <a:rPr lang="ja-JP" altLang="en-US" sz="280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周年</a:t>
            </a:r>
            <a:r>
              <a:rPr lang="en-US" altLang="ja-JP" sz="2800" dirty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725530" y="7991658"/>
            <a:ext cx="4716788" cy="4554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24131" y="7990584"/>
            <a:ext cx="25410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TeraCoder2021</a:t>
            </a:r>
            <a:endParaRPr kumimoji="1" lang="ja-JP" altLang="en-US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261604" y="8039323"/>
            <a:ext cx="1111881" cy="364127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73539" y="8006267"/>
            <a:ext cx="688009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検索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408" y="78876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</a:t>
            </a:r>
            <a:endParaRPr lang="en-US" altLang="ja-JP" sz="28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2276</TotalTime>
  <Words>153</Words>
  <Application>Microsoft Macintosh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W6</vt:lpstr>
      <vt:lpstr>Hiragino Kaku Gothic StdN W8</vt:lpstr>
      <vt:lpstr>Arial</vt:lpstr>
      <vt:lpstr>Calibri</vt:lpstr>
      <vt:lpstr>Calibri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SAKAGUCHI RYOTARO</cp:lastModifiedBy>
  <cp:revision>46</cp:revision>
  <cp:lastPrinted>2017-10-25T06:39:58Z</cp:lastPrinted>
  <dcterms:created xsi:type="dcterms:W3CDTF">2017-10-18T07:15:03Z</dcterms:created>
  <dcterms:modified xsi:type="dcterms:W3CDTF">2021-10-29T08:54:36Z</dcterms:modified>
</cp:coreProperties>
</file>